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62" r:id="rId3"/>
    <p:sldId id="278" r:id="rId4"/>
    <p:sldId id="280" r:id="rId5"/>
    <p:sldId id="282" r:id="rId6"/>
    <p:sldId id="281" r:id="rId7"/>
    <p:sldId id="277" r:id="rId8"/>
    <p:sldId id="276" r:id="rId9"/>
    <p:sldId id="283" r:id="rId10"/>
    <p:sldId id="265" r:id="rId11"/>
  </p:sldIdLst>
  <p:sldSz cx="9144000" cy="5143500" type="screen16x9"/>
  <p:notesSz cx="6858000" cy="9144000"/>
  <p:embeddedFontLst>
    <p:embeddedFont>
      <p:font typeface="Raleway" panose="020B0604020202020204" charset="0"/>
      <p:regular r:id="rId13"/>
      <p:bold r:id="rId14"/>
      <p:italic r:id="rId15"/>
      <p:boldItalic r:id="rId16"/>
    </p:embeddedFont>
    <p:embeddedFont>
      <p:font typeface="The Hand Black" panose="020B0604020202020204" charset="0"/>
      <p:bold r:id="rId17"/>
    </p:embeddedFont>
    <p:embeddedFont>
      <p:font typeface="Modern Love Grunge" panose="020B0604020202020204" charset="0"/>
      <p:regular r:id="rId18"/>
    </p:embeddedFont>
    <p:embeddedFont>
      <p:font typeface="Comic Sans MS" panose="030F0702030302020204" pitchFamily="66" charset="0"/>
      <p:regular r:id="rId19"/>
      <p:bold r:id="rId20"/>
    </p:embeddedFont>
    <p:embeddedFont>
      <p:font typeface="Bauhaus 93" panose="04030905020B02020C02" pitchFamily="82" charset="0"/>
      <p:regular r:id="rId21"/>
    </p:embeddedFont>
    <p:embeddedFont>
      <p:font typeface="Bahnschrift Light Condensed" panose="020B0604020202020204" charset="0"/>
      <p:regular r:id="rId22"/>
    </p:embeddedFont>
    <p:embeddedFont>
      <p:font typeface="Raleway Medium" panose="020B0604020202020204" charset="0"/>
      <p:regular r:id="rId23"/>
      <p:bold r:id="rId24"/>
      <p:italic r:id="rId25"/>
      <p:boldItalic r:id="rId26"/>
    </p:embeddedFont>
    <p:embeddedFont>
      <p:font typeface="Aharoni" panose="02010803020104030203" pitchFamily="2" charset="-79"/>
      <p:bold r:id="rId27"/>
    </p:embeddedFont>
    <p:embeddedFont>
      <p:font typeface="Bahnschrift" panose="020B0604020202020204" charset="0"/>
      <p:regular r:id="rId28"/>
      <p:bold r:id="rId29"/>
    </p:embeddedFont>
    <p:embeddedFont>
      <p:font typeface="Raleway SemiBold" panose="020B0604020202020204" charset="0"/>
      <p:regular r:id="rId30"/>
      <p:bold r:id="rId31"/>
      <p:italic r:id="rId32"/>
      <p:boldItalic r:id="rId33"/>
    </p:embeddedFont>
    <p:embeddedFont>
      <p:font typeface="Abadi Extra Light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6E6"/>
    <a:srgbClr val="6DD9FF"/>
    <a:srgbClr val="02A8BE"/>
    <a:srgbClr val="805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EDD1561-302C-41B6-9A6E-DA489F6791F9}">
  <a:tblStyle styleId="{2EDD1561-302C-41B6-9A6E-DA489F6791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8868" autoAdjust="0"/>
  </p:normalViewPr>
  <p:slideViewPr>
    <p:cSldViewPr snapToGrid="0">
      <p:cViewPr>
        <p:scale>
          <a:sx n="50" d="100"/>
          <a:sy n="50" d="100"/>
        </p:scale>
        <p:origin x="-2010" y="-690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680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8e099e9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8e099e9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864b6c601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864b6c601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8848dc9c66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8848dc9c66_0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93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8848dc9c66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8848dc9c66_0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397023" y="-4619695"/>
            <a:ext cx="15831771" cy="13574192"/>
            <a:chOff x="-5397023" y="-4619695"/>
            <a:chExt cx="15831771" cy="13574192"/>
          </a:xfrm>
        </p:grpSpPr>
        <p:sp>
          <p:nvSpPr>
            <p:cNvPr id="10" name="Google Shape;10;p2"/>
            <p:cNvSpPr/>
            <p:nvPr/>
          </p:nvSpPr>
          <p:spPr>
            <a:xfrm rot="-2864403">
              <a:off x="3619463" y="-1462604"/>
              <a:ext cx="4981685" cy="7159443"/>
            </a:xfrm>
            <a:custGeom>
              <a:avLst/>
              <a:gdLst/>
              <a:ahLst/>
              <a:cxnLst/>
              <a:rect l="l" t="t" r="r" b="b"/>
              <a:pathLst>
                <a:path w="24485" h="35306" extrusionOk="0">
                  <a:moveTo>
                    <a:pt x="11149" y="0"/>
                  </a:moveTo>
                  <a:cubicBezTo>
                    <a:pt x="10566" y="0"/>
                    <a:pt x="9982" y="68"/>
                    <a:pt x="9407" y="202"/>
                  </a:cubicBezTo>
                  <a:cubicBezTo>
                    <a:pt x="7772" y="602"/>
                    <a:pt x="6338" y="1503"/>
                    <a:pt x="5171" y="2671"/>
                  </a:cubicBezTo>
                  <a:cubicBezTo>
                    <a:pt x="3269" y="4605"/>
                    <a:pt x="2435" y="6940"/>
                    <a:pt x="2602" y="9642"/>
                  </a:cubicBezTo>
                  <a:cubicBezTo>
                    <a:pt x="2802" y="12544"/>
                    <a:pt x="4170" y="14713"/>
                    <a:pt x="6838" y="16047"/>
                  </a:cubicBezTo>
                  <a:cubicBezTo>
                    <a:pt x="7005" y="16147"/>
                    <a:pt x="7272" y="16180"/>
                    <a:pt x="7406" y="16380"/>
                  </a:cubicBezTo>
                  <a:cubicBezTo>
                    <a:pt x="6071" y="16881"/>
                    <a:pt x="4937" y="17648"/>
                    <a:pt x="3903" y="18549"/>
                  </a:cubicBezTo>
                  <a:cubicBezTo>
                    <a:pt x="2068" y="20183"/>
                    <a:pt x="767" y="22151"/>
                    <a:pt x="267" y="24620"/>
                  </a:cubicBezTo>
                  <a:cubicBezTo>
                    <a:pt x="67" y="25554"/>
                    <a:pt x="0" y="26521"/>
                    <a:pt x="267" y="27455"/>
                  </a:cubicBezTo>
                  <a:cubicBezTo>
                    <a:pt x="1101" y="30557"/>
                    <a:pt x="2802" y="33026"/>
                    <a:pt x="5938" y="34226"/>
                  </a:cubicBezTo>
                  <a:cubicBezTo>
                    <a:pt x="6238" y="34360"/>
                    <a:pt x="6572" y="34493"/>
                    <a:pt x="6838" y="34627"/>
                  </a:cubicBezTo>
                  <a:cubicBezTo>
                    <a:pt x="8057" y="35049"/>
                    <a:pt x="9292" y="35306"/>
                    <a:pt x="10544" y="35306"/>
                  </a:cubicBezTo>
                  <a:cubicBezTo>
                    <a:pt x="11074" y="35306"/>
                    <a:pt x="11606" y="35260"/>
                    <a:pt x="12142" y="35160"/>
                  </a:cubicBezTo>
                  <a:cubicBezTo>
                    <a:pt x="15311" y="34560"/>
                    <a:pt x="17513" y="32659"/>
                    <a:pt x="19014" y="29890"/>
                  </a:cubicBezTo>
                  <a:cubicBezTo>
                    <a:pt x="19848" y="28356"/>
                    <a:pt x="19914" y="26721"/>
                    <a:pt x="18914" y="25187"/>
                  </a:cubicBezTo>
                  <a:cubicBezTo>
                    <a:pt x="18614" y="24720"/>
                    <a:pt x="18313" y="24286"/>
                    <a:pt x="18013" y="23786"/>
                  </a:cubicBezTo>
                  <a:cubicBezTo>
                    <a:pt x="18580" y="23619"/>
                    <a:pt x="19147" y="23552"/>
                    <a:pt x="19681" y="23319"/>
                  </a:cubicBezTo>
                  <a:cubicBezTo>
                    <a:pt x="21916" y="22218"/>
                    <a:pt x="23117" y="20283"/>
                    <a:pt x="24017" y="18115"/>
                  </a:cubicBezTo>
                  <a:cubicBezTo>
                    <a:pt x="24484" y="16847"/>
                    <a:pt x="23150" y="15413"/>
                    <a:pt x="21883" y="15313"/>
                  </a:cubicBezTo>
                  <a:cubicBezTo>
                    <a:pt x="21859" y="15311"/>
                    <a:pt x="21834" y="15310"/>
                    <a:pt x="21809" y="15310"/>
                  </a:cubicBezTo>
                  <a:cubicBezTo>
                    <a:pt x="21449" y="15310"/>
                    <a:pt x="20986" y="15524"/>
                    <a:pt x="21049" y="15680"/>
                  </a:cubicBezTo>
                  <a:cubicBezTo>
                    <a:pt x="21166" y="15974"/>
                    <a:pt x="21439" y="16086"/>
                    <a:pt x="21730" y="16086"/>
                  </a:cubicBezTo>
                  <a:cubicBezTo>
                    <a:pt x="21769" y="16086"/>
                    <a:pt x="21809" y="16084"/>
                    <a:pt x="21849" y="16080"/>
                  </a:cubicBezTo>
                  <a:cubicBezTo>
                    <a:pt x="21920" y="16062"/>
                    <a:pt x="21982" y="16054"/>
                    <a:pt x="22035" y="16054"/>
                  </a:cubicBezTo>
                  <a:cubicBezTo>
                    <a:pt x="22286" y="16054"/>
                    <a:pt x="22373" y="16233"/>
                    <a:pt x="22483" y="16480"/>
                  </a:cubicBezTo>
                  <a:cubicBezTo>
                    <a:pt x="22616" y="16847"/>
                    <a:pt x="22616" y="17181"/>
                    <a:pt x="22416" y="17515"/>
                  </a:cubicBezTo>
                  <a:cubicBezTo>
                    <a:pt x="22083" y="18115"/>
                    <a:pt x="21649" y="18649"/>
                    <a:pt x="21149" y="19116"/>
                  </a:cubicBezTo>
                  <a:cubicBezTo>
                    <a:pt x="20448" y="19783"/>
                    <a:pt x="19614" y="20250"/>
                    <a:pt x="18680" y="20583"/>
                  </a:cubicBezTo>
                  <a:cubicBezTo>
                    <a:pt x="16946" y="21150"/>
                    <a:pt x="15211" y="21851"/>
                    <a:pt x="13410" y="21984"/>
                  </a:cubicBezTo>
                  <a:cubicBezTo>
                    <a:pt x="11975" y="22051"/>
                    <a:pt x="10908" y="22885"/>
                    <a:pt x="9907" y="23786"/>
                  </a:cubicBezTo>
                  <a:cubicBezTo>
                    <a:pt x="9674" y="23986"/>
                    <a:pt x="9574" y="24253"/>
                    <a:pt x="9440" y="24486"/>
                  </a:cubicBezTo>
                  <a:cubicBezTo>
                    <a:pt x="9140" y="25187"/>
                    <a:pt x="9240" y="25754"/>
                    <a:pt x="9807" y="26221"/>
                  </a:cubicBezTo>
                  <a:cubicBezTo>
                    <a:pt x="10675" y="26988"/>
                    <a:pt x="11742" y="27355"/>
                    <a:pt x="12909" y="27422"/>
                  </a:cubicBezTo>
                  <a:cubicBezTo>
                    <a:pt x="13143" y="27422"/>
                    <a:pt x="13443" y="27355"/>
                    <a:pt x="13643" y="27255"/>
                  </a:cubicBezTo>
                  <a:cubicBezTo>
                    <a:pt x="13777" y="27188"/>
                    <a:pt x="13843" y="27121"/>
                    <a:pt x="13843" y="26988"/>
                  </a:cubicBezTo>
                  <a:cubicBezTo>
                    <a:pt x="13843" y="26855"/>
                    <a:pt x="13777" y="26788"/>
                    <a:pt x="13643" y="26688"/>
                  </a:cubicBezTo>
                  <a:cubicBezTo>
                    <a:pt x="13410" y="26588"/>
                    <a:pt x="13110" y="26488"/>
                    <a:pt x="12809" y="26488"/>
                  </a:cubicBezTo>
                  <a:cubicBezTo>
                    <a:pt x="12176" y="26454"/>
                    <a:pt x="11842" y="25987"/>
                    <a:pt x="12109" y="25387"/>
                  </a:cubicBezTo>
                  <a:cubicBezTo>
                    <a:pt x="12415" y="24622"/>
                    <a:pt x="13478" y="23661"/>
                    <a:pt x="14681" y="23661"/>
                  </a:cubicBezTo>
                  <a:cubicBezTo>
                    <a:pt x="14790" y="23661"/>
                    <a:pt x="14900" y="23669"/>
                    <a:pt x="15011" y="23686"/>
                  </a:cubicBezTo>
                  <a:cubicBezTo>
                    <a:pt x="15244" y="23719"/>
                    <a:pt x="15345" y="23819"/>
                    <a:pt x="15478" y="23986"/>
                  </a:cubicBezTo>
                  <a:cubicBezTo>
                    <a:pt x="16078" y="24820"/>
                    <a:pt x="16312" y="25720"/>
                    <a:pt x="16112" y="26688"/>
                  </a:cubicBezTo>
                  <a:cubicBezTo>
                    <a:pt x="15411" y="29857"/>
                    <a:pt x="13643" y="32025"/>
                    <a:pt x="10441" y="32859"/>
                  </a:cubicBezTo>
                  <a:cubicBezTo>
                    <a:pt x="10097" y="32945"/>
                    <a:pt x="9766" y="32989"/>
                    <a:pt x="9449" y="32989"/>
                  </a:cubicBezTo>
                  <a:cubicBezTo>
                    <a:pt x="8537" y="32989"/>
                    <a:pt x="7740" y="32626"/>
                    <a:pt x="7072" y="31858"/>
                  </a:cubicBezTo>
                  <a:cubicBezTo>
                    <a:pt x="6138" y="30791"/>
                    <a:pt x="5437" y="29556"/>
                    <a:pt x="5071" y="28189"/>
                  </a:cubicBezTo>
                  <a:cubicBezTo>
                    <a:pt x="4837" y="27355"/>
                    <a:pt x="4804" y="26488"/>
                    <a:pt x="4937" y="25654"/>
                  </a:cubicBezTo>
                  <a:cubicBezTo>
                    <a:pt x="5304" y="23219"/>
                    <a:pt x="6438" y="21184"/>
                    <a:pt x="8106" y="19449"/>
                  </a:cubicBezTo>
                  <a:cubicBezTo>
                    <a:pt x="9007" y="18449"/>
                    <a:pt x="10074" y="17681"/>
                    <a:pt x="11408" y="17348"/>
                  </a:cubicBezTo>
                  <a:cubicBezTo>
                    <a:pt x="11642" y="17281"/>
                    <a:pt x="11909" y="17181"/>
                    <a:pt x="12109" y="17048"/>
                  </a:cubicBezTo>
                  <a:cubicBezTo>
                    <a:pt x="12409" y="16914"/>
                    <a:pt x="12442" y="16614"/>
                    <a:pt x="12176" y="16347"/>
                  </a:cubicBezTo>
                  <a:cubicBezTo>
                    <a:pt x="12009" y="16147"/>
                    <a:pt x="11775" y="16013"/>
                    <a:pt x="11508" y="15947"/>
                  </a:cubicBezTo>
                  <a:cubicBezTo>
                    <a:pt x="11108" y="15813"/>
                    <a:pt x="10641" y="15647"/>
                    <a:pt x="10241" y="15480"/>
                  </a:cubicBezTo>
                  <a:cubicBezTo>
                    <a:pt x="9741" y="15280"/>
                    <a:pt x="9240" y="15013"/>
                    <a:pt x="8840" y="14612"/>
                  </a:cubicBezTo>
                  <a:cubicBezTo>
                    <a:pt x="8239" y="13845"/>
                    <a:pt x="7772" y="13011"/>
                    <a:pt x="7572" y="12044"/>
                  </a:cubicBezTo>
                  <a:cubicBezTo>
                    <a:pt x="7406" y="11277"/>
                    <a:pt x="7339" y="10476"/>
                    <a:pt x="7406" y="9709"/>
                  </a:cubicBezTo>
                  <a:cubicBezTo>
                    <a:pt x="7606" y="6774"/>
                    <a:pt x="8840" y="4338"/>
                    <a:pt x="11308" y="2637"/>
                  </a:cubicBezTo>
                  <a:cubicBezTo>
                    <a:pt x="11800" y="2290"/>
                    <a:pt x="12154" y="2062"/>
                    <a:pt x="12443" y="2062"/>
                  </a:cubicBezTo>
                  <a:cubicBezTo>
                    <a:pt x="12821" y="2062"/>
                    <a:pt x="13089" y="2451"/>
                    <a:pt x="13410" y="3471"/>
                  </a:cubicBezTo>
                  <a:cubicBezTo>
                    <a:pt x="13944" y="5306"/>
                    <a:pt x="13243" y="8208"/>
                    <a:pt x="11275" y="9509"/>
                  </a:cubicBezTo>
                  <a:cubicBezTo>
                    <a:pt x="10808" y="9809"/>
                    <a:pt x="10274" y="9942"/>
                    <a:pt x="9774" y="10176"/>
                  </a:cubicBezTo>
                  <a:cubicBezTo>
                    <a:pt x="9607" y="10276"/>
                    <a:pt x="9274" y="10176"/>
                    <a:pt x="9274" y="10510"/>
                  </a:cubicBezTo>
                  <a:cubicBezTo>
                    <a:pt x="9307" y="10776"/>
                    <a:pt x="9574" y="10876"/>
                    <a:pt x="9807" y="10943"/>
                  </a:cubicBezTo>
                  <a:cubicBezTo>
                    <a:pt x="9941" y="10977"/>
                    <a:pt x="10107" y="11010"/>
                    <a:pt x="10241" y="11043"/>
                  </a:cubicBezTo>
                  <a:cubicBezTo>
                    <a:pt x="10457" y="11111"/>
                    <a:pt x="10673" y="11135"/>
                    <a:pt x="10889" y="11135"/>
                  </a:cubicBezTo>
                  <a:cubicBezTo>
                    <a:pt x="11206" y="11135"/>
                    <a:pt x="11524" y="11083"/>
                    <a:pt x="11842" y="11043"/>
                  </a:cubicBezTo>
                  <a:cubicBezTo>
                    <a:pt x="14010" y="10843"/>
                    <a:pt x="15912" y="9609"/>
                    <a:pt x="16612" y="7374"/>
                  </a:cubicBezTo>
                  <a:cubicBezTo>
                    <a:pt x="16746" y="7007"/>
                    <a:pt x="16812" y="6640"/>
                    <a:pt x="16912" y="6273"/>
                  </a:cubicBezTo>
                  <a:cubicBezTo>
                    <a:pt x="17446" y="3671"/>
                    <a:pt x="16245" y="1503"/>
                    <a:pt x="14110" y="602"/>
                  </a:cubicBezTo>
                  <a:cubicBezTo>
                    <a:pt x="13160" y="201"/>
                    <a:pt x="12155" y="0"/>
                    <a:pt x="1114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3674772">
              <a:off x="-2421775" y="1469028"/>
              <a:ext cx="4981653" cy="7159448"/>
            </a:xfrm>
            <a:custGeom>
              <a:avLst/>
              <a:gdLst/>
              <a:ahLst/>
              <a:cxnLst/>
              <a:rect l="l" t="t" r="r" b="b"/>
              <a:pathLst>
                <a:path w="24485" h="35306" extrusionOk="0">
                  <a:moveTo>
                    <a:pt x="11149" y="0"/>
                  </a:moveTo>
                  <a:cubicBezTo>
                    <a:pt x="10566" y="0"/>
                    <a:pt x="9982" y="68"/>
                    <a:pt x="9407" y="202"/>
                  </a:cubicBezTo>
                  <a:cubicBezTo>
                    <a:pt x="7772" y="602"/>
                    <a:pt x="6338" y="1503"/>
                    <a:pt x="5171" y="2671"/>
                  </a:cubicBezTo>
                  <a:cubicBezTo>
                    <a:pt x="3269" y="4605"/>
                    <a:pt x="2435" y="6940"/>
                    <a:pt x="2602" y="9642"/>
                  </a:cubicBezTo>
                  <a:cubicBezTo>
                    <a:pt x="2802" y="12544"/>
                    <a:pt x="4170" y="14713"/>
                    <a:pt x="6838" y="16047"/>
                  </a:cubicBezTo>
                  <a:cubicBezTo>
                    <a:pt x="7005" y="16147"/>
                    <a:pt x="7272" y="16180"/>
                    <a:pt x="7406" y="16380"/>
                  </a:cubicBezTo>
                  <a:cubicBezTo>
                    <a:pt x="6071" y="16881"/>
                    <a:pt x="4937" y="17648"/>
                    <a:pt x="3903" y="18549"/>
                  </a:cubicBezTo>
                  <a:cubicBezTo>
                    <a:pt x="2068" y="20183"/>
                    <a:pt x="767" y="22151"/>
                    <a:pt x="267" y="24620"/>
                  </a:cubicBezTo>
                  <a:cubicBezTo>
                    <a:pt x="67" y="25554"/>
                    <a:pt x="0" y="26521"/>
                    <a:pt x="267" y="27455"/>
                  </a:cubicBezTo>
                  <a:cubicBezTo>
                    <a:pt x="1101" y="30557"/>
                    <a:pt x="2802" y="33026"/>
                    <a:pt x="5938" y="34226"/>
                  </a:cubicBezTo>
                  <a:cubicBezTo>
                    <a:pt x="6238" y="34360"/>
                    <a:pt x="6572" y="34493"/>
                    <a:pt x="6838" y="34627"/>
                  </a:cubicBezTo>
                  <a:cubicBezTo>
                    <a:pt x="8057" y="35049"/>
                    <a:pt x="9292" y="35306"/>
                    <a:pt x="10544" y="35306"/>
                  </a:cubicBezTo>
                  <a:cubicBezTo>
                    <a:pt x="11074" y="35306"/>
                    <a:pt x="11606" y="35260"/>
                    <a:pt x="12142" y="35160"/>
                  </a:cubicBezTo>
                  <a:cubicBezTo>
                    <a:pt x="15311" y="34560"/>
                    <a:pt x="17513" y="32659"/>
                    <a:pt x="19014" y="29890"/>
                  </a:cubicBezTo>
                  <a:cubicBezTo>
                    <a:pt x="19848" y="28356"/>
                    <a:pt x="19914" y="26721"/>
                    <a:pt x="18914" y="25187"/>
                  </a:cubicBezTo>
                  <a:cubicBezTo>
                    <a:pt x="18614" y="24720"/>
                    <a:pt x="18313" y="24286"/>
                    <a:pt x="18013" y="23786"/>
                  </a:cubicBezTo>
                  <a:cubicBezTo>
                    <a:pt x="18580" y="23619"/>
                    <a:pt x="19147" y="23552"/>
                    <a:pt x="19681" y="23319"/>
                  </a:cubicBezTo>
                  <a:cubicBezTo>
                    <a:pt x="21916" y="22218"/>
                    <a:pt x="23117" y="20283"/>
                    <a:pt x="24017" y="18115"/>
                  </a:cubicBezTo>
                  <a:cubicBezTo>
                    <a:pt x="24484" y="16847"/>
                    <a:pt x="23150" y="15413"/>
                    <a:pt x="21883" y="15313"/>
                  </a:cubicBezTo>
                  <a:cubicBezTo>
                    <a:pt x="21859" y="15311"/>
                    <a:pt x="21834" y="15310"/>
                    <a:pt x="21809" y="15310"/>
                  </a:cubicBezTo>
                  <a:cubicBezTo>
                    <a:pt x="21449" y="15310"/>
                    <a:pt x="20986" y="15524"/>
                    <a:pt x="21049" y="15680"/>
                  </a:cubicBezTo>
                  <a:cubicBezTo>
                    <a:pt x="21166" y="15974"/>
                    <a:pt x="21439" y="16086"/>
                    <a:pt x="21730" y="16086"/>
                  </a:cubicBezTo>
                  <a:cubicBezTo>
                    <a:pt x="21769" y="16086"/>
                    <a:pt x="21809" y="16084"/>
                    <a:pt x="21849" y="16080"/>
                  </a:cubicBezTo>
                  <a:cubicBezTo>
                    <a:pt x="21920" y="16062"/>
                    <a:pt x="21982" y="16054"/>
                    <a:pt x="22035" y="16054"/>
                  </a:cubicBezTo>
                  <a:cubicBezTo>
                    <a:pt x="22286" y="16054"/>
                    <a:pt x="22373" y="16233"/>
                    <a:pt x="22483" y="16480"/>
                  </a:cubicBezTo>
                  <a:cubicBezTo>
                    <a:pt x="22616" y="16847"/>
                    <a:pt x="22616" y="17181"/>
                    <a:pt x="22416" y="17515"/>
                  </a:cubicBezTo>
                  <a:cubicBezTo>
                    <a:pt x="22083" y="18115"/>
                    <a:pt x="21649" y="18649"/>
                    <a:pt x="21149" y="19116"/>
                  </a:cubicBezTo>
                  <a:cubicBezTo>
                    <a:pt x="20448" y="19783"/>
                    <a:pt x="19614" y="20250"/>
                    <a:pt x="18680" y="20583"/>
                  </a:cubicBezTo>
                  <a:cubicBezTo>
                    <a:pt x="16946" y="21150"/>
                    <a:pt x="15211" y="21851"/>
                    <a:pt x="13410" y="21984"/>
                  </a:cubicBezTo>
                  <a:cubicBezTo>
                    <a:pt x="11975" y="22051"/>
                    <a:pt x="10908" y="22885"/>
                    <a:pt x="9907" y="23786"/>
                  </a:cubicBezTo>
                  <a:cubicBezTo>
                    <a:pt x="9674" y="23986"/>
                    <a:pt x="9574" y="24253"/>
                    <a:pt x="9440" y="24486"/>
                  </a:cubicBezTo>
                  <a:cubicBezTo>
                    <a:pt x="9140" y="25187"/>
                    <a:pt x="9240" y="25754"/>
                    <a:pt x="9807" y="26221"/>
                  </a:cubicBezTo>
                  <a:cubicBezTo>
                    <a:pt x="10675" y="26988"/>
                    <a:pt x="11742" y="27355"/>
                    <a:pt x="12909" y="27422"/>
                  </a:cubicBezTo>
                  <a:cubicBezTo>
                    <a:pt x="13143" y="27422"/>
                    <a:pt x="13443" y="27355"/>
                    <a:pt x="13643" y="27255"/>
                  </a:cubicBezTo>
                  <a:cubicBezTo>
                    <a:pt x="13777" y="27188"/>
                    <a:pt x="13843" y="27121"/>
                    <a:pt x="13843" y="26988"/>
                  </a:cubicBezTo>
                  <a:cubicBezTo>
                    <a:pt x="13843" y="26855"/>
                    <a:pt x="13777" y="26788"/>
                    <a:pt x="13643" y="26688"/>
                  </a:cubicBezTo>
                  <a:cubicBezTo>
                    <a:pt x="13410" y="26588"/>
                    <a:pt x="13110" y="26488"/>
                    <a:pt x="12809" y="26488"/>
                  </a:cubicBezTo>
                  <a:cubicBezTo>
                    <a:pt x="12176" y="26454"/>
                    <a:pt x="11842" y="25987"/>
                    <a:pt x="12109" y="25387"/>
                  </a:cubicBezTo>
                  <a:cubicBezTo>
                    <a:pt x="12415" y="24622"/>
                    <a:pt x="13478" y="23661"/>
                    <a:pt x="14681" y="23661"/>
                  </a:cubicBezTo>
                  <a:cubicBezTo>
                    <a:pt x="14790" y="23661"/>
                    <a:pt x="14900" y="23669"/>
                    <a:pt x="15011" y="23686"/>
                  </a:cubicBezTo>
                  <a:cubicBezTo>
                    <a:pt x="15244" y="23719"/>
                    <a:pt x="15345" y="23819"/>
                    <a:pt x="15478" y="23986"/>
                  </a:cubicBezTo>
                  <a:cubicBezTo>
                    <a:pt x="16078" y="24820"/>
                    <a:pt x="16312" y="25720"/>
                    <a:pt x="16112" y="26688"/>
                  </a:cubicBezTo>
                  <a:cubicBezTo>
                    <a:pt x="15411" y="29857"/>
                    <a:pt x="13643" y="32025"/>
                    <a:pt x="10441" y="32859"/>
                  </a:cubicBezTo>
                  <a:cubicBezTo>
                    <a:pt x="10097" y="32945"/>
                    <a:pt x="9766" y="32989"/>
                    <a:pt x="9449" y="32989"/>
                  </a:cubicBezTo>
                  <a:cubicBezTo>
                    <a:pt x="8537" y="32989"/>
                    <a:pt x="7740" y="32626"/>
                    <a:pt x="7072" y="31858"/>
                  </a:cubicBezTo>
                  <a:cubicBezTo>
                    <a:pt x="6138" y="30791"/>
                    <a:pt x="5437" y="29556"/>
                    <a:pt x="5071" y="28189"/>
                  </a:cubicBezTo>
                  <a:cubicBezTo>
                    <a:pt x="4837" y="27355"/>
                    <a:pt x="4804" y="26488"/>
                    <a:pt x="4937" y="25654"/>
                  </a:cubicBezTo>
                  <a:cubicBezTo>
                    <a:pt x="5304" y="23219"/>
                    <a:pt x="6438" y="21184"/>
                    <a:pt x="8106" y="19449"/>
                  </a:cubicBezTo>
                  <a:cubicBezTo>
                    <a:pt x="9007" y="18449"/>
                    <a:pt x="10074" y="17681"/>
                    <a:pt x="11408" y="17348"/>
                  </a:cubicBezTo>
                  <a:cubicBezTo>
                    <a:pt x="11642" y="17281"/>
                    <a:pt x="11909" y="17181"/>
                    <a:pt x="12109" y="17048"/>
                  </a:cubicBezTo>
                  <a:cubicBezTo>
                    <a:pt x="12409" y="16914"/>
                    <a:pt x="12442" y="16614"/>
                    <a:pt x="12176" y="16347"/>
                  </a:cubicBezTo>
                  <a:cubicBezTo>
                    <a:pt x="12009" y="16147"/>
                    <a:pt x="11775" y="16013"/>
                    <a:pt x="11508" y="15947"/>
                  </a:cubicBezTo>
                  <a:cubicBezTo>
                    <a:pt x="11108" y="15813"/>
                    <a:pt x="10641" y="15647"/>
                    <a:pt x="10241" y="15480"/>
                  </a:cubicBezTo>
                  <a:cubicBezTo>
                    <a:pt x="9741" y="15280"/>
                    <a:pt x="9240" y="15013"/>
                    <a:pt x="8840" y="14612"/>
                  </a:cubicBezTo>
                  <a:cubicBezTo>
                    <a:pt x="8239" y="13845"/>
                    <a:pt x="7772" y="13011"/>
                    <a:pt x="7572" y="12044"/>
                  </a:cubicBezTo>
                  <a:cubicBezTo>
                    <a:pt x="7406" y="11277"/>
                    <a:pt x="7339" y="10476"/>
                    <a:pt x="7406" y="9709"/>
                  </a:cubicBezTo>
                  <a:cubicBezTo>
                    <a:pt x="7606" y="6774"/>
                    <a:pt x="8840" y="4338"/>
                    <a:pt x="11308" y="2637"/>
                  </a:cubicBezTo>
                  <a:cubicBezTo>
                    <a:pt x="11800" y="2290"/>
                    <a:pt x="12154" y="2062"/>
                    <a:pt x="12443" y="2062"/>
                  </a:cubicBezTo>
                  <a:cubicBezTo>
                    <a:pt x="12821" y="2062"/>
                    <a:pt x="13089" y="2451"/>
                    <a:pt x="13410" y="3471"/>
                  </a:cubicBezTo>
                  <a:cubicBezTo>
                    <a:pt x="13944" y="5306"/>
                    <a:pt x="13243" y="8208"/>
                    <a:pt x="11275" y="9509"/>
                  </a:cubicBezTo>
                  <a:cubicBezTo>
                    <a:pt x="10808" y="9809"/>
                    <a:pt x="10274" y="9942"/>
                    <a:pt x="9774" y="10176"/>
                  </a:cubicBezTo>
                  <a:cubicBezTo>
                    <a:pt x="9607" y="10276"/>
                    <a:pt x="9274" y="10176"/>
                    <a:pt x="9274" y="10510"/>
                  </a:cubicBezTo>
                  <a:cubicBezTo>
                    <a:pt x="9307" y="10776"/>
                    <a:pt x="9574" y="10876"/>
                    <a:pt x="9807" y="10943"/>
                  </a:cubicBezTo>
                  <a:cubicBezTo>
                    <a:pt x="9941" y="10977"/>
                    <a:pt x="10107" y="11010"/>
                    <a:pt x="10241" y="11043"/>
                  </a:cubicBezTo>
                  <a:cubicBezTo>
                    <a:pt x="10457" y="11111"/>
                    <a:pt x="10673" y="11135"/>
                    <a:pt x="10889" y="11135"/>
                  </a:cubicBezTo>
                  <a:cubicBezTo>
                    <a:pt x="11206" y="11135"/>
                    <a:pt x="11524" y="11083"/>
                    <a:pt x="11842" y="11043"/>
                  </a:cubicBezTo>
                  <a:cubicBezTo>
                    <a:pt x="14010" y="10843"/>
                    <a:pt x="15912" y="9609"/>
                    <a:pt x="16612" y="7374"/>
                  </a:cubicBezTo>
                  <a:cubicBezTo>
                    <a:pt x="16746" y="7007"/>
                    <a:pt x="16812" y="6640"/>
                    <a:pt x="16912" y="6273"/>
                  </a:cubicBezTo>
                  <a:cubicBezTo>
                    <a:pt x="17446" y="3671"/>
                    <a:pt x="16245" y="1503"/>
                    <a:pt x="14110" y="602"/>
                  </a:cubicBezTo>
                  <a:cubicBezTo>
                    <a:pt x="13160" y="201"/>
                    <a:pt x="12155" y="0"/>
                    <a:pt x="1114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4484137">
              <a:off x="-3778629" y="-4854033"/>
              <a:ext cx="4981663" cy="7159489"/>
            </a:xfrm>
            <a:custGeom>
              <a:avLst/>
              <a:gdLst/>
              <a:ahLst/>
              <a:cxnLst/>
              <a:rect l="l" t="t" r="r" b="b"/>
              <a:pathLst>
                <a:path w="24485" h="35306" extrusionOk="0">
                  <a:moveTo>
                    <a:pt x="11149" y="0"/>
                  </a:moveTo>
                  <a:cubicBezTo>
                    <a:pt x="10566" y="0"/>
                    <a:pt x="9982" y="68"/>
                    <a:pt x="9407" y="202"/>
                  </a:cubicBezTo>
                  <a:cubicBezTo>
                    <a:pt x="7772" y="602"/>
                    <a:pt x="6338" y="1503"/>
                    <a:pt x="5171" y="2671"/>
                  </a:cubicBezTo>
                  <a:cubicBezTo>
                    <a:pt x="3269" y="4605"/>
                    <a:pt x="2435" y="6940"/>
                    <a:pt x="2602" y="9642"/>
                  </a:cubicBezTo>
                  <a:cubicBezTo>
                    <a:pt x="2802" y="12544"/>
                    <a:pt x="4170" y="14713"/>
                    <a:pt x="6838" y="16047"/>
                  </a:cubicBezTo>
                  <a:cubicBezTo>
                    <a:pt x="7005" y="16147"/>
                    <a:pt x="7272" y="16180"/>
                    <a:pt x="7406" y="16380"/>
                  </a:cubicBezTo>
                  <a:cubicBezTo>
                    <a:pt x="6071" y="16881"/>
                    <a:pt x="4937" y="17648"/>
                    <a:pt x="3903" y="18549"/>
                  </a:cubicBezTo>
                  <a:cubicBezTo>
                    <a:pt x="2068" y="20183"/>
                    <a:pt x="767" y="22151"/>
                    <a:pt x="267" y="24620"/>
                  </a:cubicBezTo>
                  <a:cubicBezTo>
                    <a:pt x="67" y="25554"/>
                    <a:pt x="0" y="26521"/>
                    <a:pt x="267" y="27455"/>
                  </a:cubicBezTo>
                  <a:cubicBezTo>
                    <a:pt x="1101" y="30557"/>
                    <a:pt x="2802" y="33026"/>
                    <a:pt x="5938" y="34226"/>
                  </a:cubicBezTo>
                  <a:cubicBezTo>
                    <a:pt x="6238" y="34360"/>
                    <a:pt x="6572" y="34493"/>
                    <a:pt x="6838" y="34627"/>
                  </a:cubicBezTo>
                  <a:cubicBezTo>
                    <a:pt x="8057" y="35049"/>
                    <a:pt x="9292" y="35306"/>
                    <a:pt x="10544" y="35306"/>
                  </a:cubicBezTo>
                  <a:cubicBezTo>
                    <a:pt x="11074" y="35306"/>
                    <a:pt x="11606" y="35260"/>
                    <a:pt x="12142" y="35160"/>
                  </a:cubicBezTo>
                  <a:cubicBezTo>
                    <a:pt x="15311" y="34560"/>
                    <a:pt x="17513" y="32659"/>
                    <a:pt x="19014" y="29890"/>
                  </a:cubicBezTo>
                  <a:cubicBezTo>
                    <a:pt x="19848" y="28356"/>
                    <a:pt x="19914" y="26721"/>
                    <a:pt x="18914" y="25187"/>
                  </a:cubicBezTo>
                  <a:cubicBezTo>
                    <a:pt x="18614" y="24720"/>
                    <a:pt x="18313" y="24286"/>
                    <a:pt x="18013" y="23786"/>
                  </a:cubicBezTo>
                  <a:cubicBezTo>
                    <a:pt x="18580" y="23619"/>
                    <a:pt x="19147" y="23552"/>
                    <a:pt x="19681" y="23319"/>
                  </a:cubicBezTo>
                  <a:cubicBezTo>
                    <a:pt x="21916" y="22218"/>
                    <a:pt x="23117" y="20283"/>
                    <a:pt x="24017" y="18115"/>
                  </a:cubicBezTo>
                  <a:cubicBezTo>
                    <a:pt x="24484" y="16847"/>
                    <a:pt x="23150" y="15413"/>
                    <a:pt x="21883" y="15313"/>
                  </a:cubicBezTo>
                  <a:cubicBezTo>
                    <a:pt x="21859" y="15311"/>
                    <a:pt x="21834" y="15310"/>
                    <a:pt x="21809" y="15310"/>
                  </a:cubicBezTo>
                  <a:cubicBezTo>
                    <a:pt x="21449" y="15310"/>
                    <a:pt x="20986" y="15524"/>
                    <a:pt x="21049" y="15680"/>
                  </a:cubicBezTo>
                  <a:cubicBezTo>
                    <a:pt x="21166" y="15974"/>
                    <a:pt x="21439" y="16086"/>
                    <a:pt x="21730" y="16086"/>
                  </a:cubicBezTo>
                  <a:cubicBezTo>
                    <a:pt x="21769" y="16086"/>
                    <a:pt x="21809" y="16084"/>
                    <a:pt x="21849" y="16080"/>
                  </a:cubicBezTo>
                  <a:cubicBezTo>
                    <a:pt x="21920" y="16062"/>
                    <a:pt x="21982" y="16054"/>
                    <a:pt x="22035" y="16054"/>
                  </a:cubicBezTo>
                  <a:cubicBezTo>
                    <a:pt x="22286" y="16054"/>
                    <a:pt x="22373" y="16233"/>
                    <a:pt x="22483" y="16480"/>
                  </a:cubicBezTo>
                  <a:cubicBezTo>
                    <a:pt x="22616" y="16847"/>
                    <a:pt x="22616" y="17181"/>
                    <a:pt x="22416" y="17515"/>
                  </a:cubicBezTo>
                  <a:cubicBezTo>
                    <a:pt x="22083" y="18115"/>
                    <a:pt x="21649" y="18649"/>
                    <a:pt x="21149" y="19116"/>
                  </a:cubicBezTo>
                  <a:cubicBezTo>
                    <a:pt x="20448" y="19783"/>
                    <a:pt x="19614" y="20250"/>
                    <a:pt x="18680" y="20583"/>
                  </a:cubicBezTo>
                  <a:cubicBezTo>
                    <a:pt x="16946" y="21150"/>
                    <a:pt x="15211" y="21851"/>
                    <a:pt x="13410" y="21984"/>
                  </a:cubicBezTo>
                  <a:cubicBezTo>
                    <a:pt x="11975" y="22051"/>
                    <a:pt x="10908" y="22885"/>
                    <a:pt x="9907" y="23786"/>
                  </a:cubicBezTo>
                  <a:cubicBezTo>
                    <a:pt x="9674" y="23986"/>
                    <a:pt x="9574" y="24253"/>
                    <a:pt x="9440" y="24486"/>
                  </a:cubicBezTo>
                  <a:cubicBezTo>
                    <a:pt x="9140" y="25187"/>
                    <a:pt x="9240" y="25754"/>
                    <a:pt x="9807" y="26221"/>
                  </a:cubicBezTo>
                  <a:cubicBezTo>
                    <a:pt x="10675" y="26988"/>
                    <a:pt x="11742" y="27355"/>
                    <a:pt x="12909" y="27422"/>
                  </a:cubicBezTo>
                  <a:cubicBezTo>
                    <a:pt x="13143" y="27422"/>
                    <a:pt x="13443" y="27355"/>
                    <a:pt x="13643" y="27255"/>
                  </a:cubicBezTo>
                  <a:cubicBezTo>
                    <a:pt x="13777" y="27188"/>
                    <a:pt x="13843" y="27121"/>
                    <a:pt x="13843" y="26988"/>
                  </a:cubicBezTo>
                  <a:cubicBezTo>
                    <a:pt x="13843" y="26855"/>
                    <a:pt x="13777" y="26788"/>
                    <a:pt x="13643" y="26688"/>
                  </a:cubicBezTo>
                  <a:cubicBezTo>
                    <a:pt x="13410" y="26588"/>
                    <a:pt x="13110" y="26488"/>
                    <a:pt x="12809" y="26488"/>
                  </a:cubicBezTo>
                  <a:cubicBezTo>
                    <a:pt x="12176" y="26454"/>
                    <a:pt x="11842" y="25987"/>
                    <a:pt x="12109" y="25387"/>
                  </a:cubicBezTo>
                  <a:cubicBezTo>
                    <a:pt x="12415" y="24622"/>
                    <a:pt x="13478" y="23661"/>
                    <a:pt x="14681" y="23661"/>
                  </a:cubicBezTo>
                  <a:cubicBezTo>
                    <a:pt x="14790" y="23661"/>
                    <a:pt x="14900" y="23669"/>
                    <a:pt x="15011" y="23686"/>
                  </a:cubicBezTo>
                  <a:cubicBezTo>
                    <a:pt x="15244" y="23719"/>
                    <a:pt x="15345" y="23819"/>
                    <a:pt x="15478" y="23986"/>
                  </a:cubicBezTo>
                  <a:cubicBezTo>
                    <a:pt x="16078" y="24820"/>
                    <a:pt x="16312" y="25720"/>
                    <a:pt x="16112" y="26688"/>
                  </a:cubicBezTo>
                  <a:cubicBezTo>
                    <a:pt x="15411" y="29857"/>
                    <a:pt x="13643" y="32025"/>
                    <a:pt x="10441" y="32859"/>
                  </a:cubicBezTo>
                  <a:cubicBezTo>
                    <a:pt x="10097" y="32945"/>
                    <a:pt x="9766" y="32989"/>
                    <a:pt x="9449" y="32989"/>
                  </a:cubicBezTo>
                  <a:cubicBezTo>
                    <a:pt x="8537" y="32989"/>
                    <a:pt x="7740" y="32626"/>
                    <a:pt x="7072" y="31858"/>
                  </a:cubicBezTo>
                  <a:cubicBezTo>
                    <a:pt x="6138" y="30791"/>
                    <a:pt x="5437" y="29556"/>
                    <a:pt x="5071" y="28189"/>
                  </a:cubicBezTo>
                  <a:cubicBezTo>
                    <a:pt x="4837" y="27355"/>
                    <a:pt x="4804" y="26488"/>
                    <a:pt x="4937" y="25654"/>
                  </a:cubicBezTo>
                  <a:cubicBezTo>
                    <a:pt x="5304" y="23219"/>
                    <a:pt x="6438" y="21184"/>
                    <a:pt x="8106" y="19449"/>
                  </a:cubicBezTo>
                  <a:cubicBezTo>
                    <a:pt x="9007" y="18449"/>
                    <a:pt x="10074" y="17681"/>
                    <a:pt x="11408" y="17348"/>
                  </a:cubicBezTo>
                  <a:cubicBezTo>
                    <a:pt x="11642" y="17281"/>
                    <a:pt x="11909" y="17181"/>
                    <a:pt x="12109" y="17048"/>
                  </a:cubicBezTo>
                  <a:cubicBezTo>
                    <a:pt x="12409" y="16914"/>
                    <a:pt x="12442" y="16614"/>
                    <a:pt x="12176" y="16347"/>
                  </a:cubicBezTo>
                  <a:cubicBezTo>
                    <a:pt x="12009" y="16147"/>
                    <a:pt x="11775" y="16013"/>
                    <a:pt x="11508" y="15947"/>
                  </a:cubicBezTo>
                  <a:cubicBezTo>
                    <a:pt x="11108" y="15813"/>
                    <a:pt x="10641" y="15647"/>
                    <a:pt x="10241" y="15480"/>
                  </a:cubicBezTo>
                  <a:cubicBezTo>
                    <a:pt x="9741" y="15280"/>
                    <a:pt x="9240" y="15013"/>
                    <a:pt x="8840" y="14612"/>
                  </a:cubicBezTo>
                  <a:cubicBezTo>
                    <a:pt x="8239" y="13845"/>
                    <a:pt x="7772" y="13011"/>
                    <a:pt x="7572" y="12044"/>
                  </a:cubicBezTo>
                  <a:cubicBezTo>
                    <a:pt x="7406" y="11277"/>
                    <a:pt x="7339" y="10476"/>
                    <a:pt x="7406" y="9709"/>
                  </a:cubicBezTo>
                  <a:cubicBezTo>
                    <a:pt x="7606" y="6774"/>
                    <a:pt x="8840" y="4338"/>
                    <a:pt x="11308" y="2637"/>
                  </a:cubicBezTo>
                  <a:cubicBezTo>
                    <a:pt x="11800" y="2290"/>
                    <a:pt x="12154" y="2062"/>
                    <a:pt x="12443" y="2062"/>
                  </a:cubicBezTo>
                  <a:cubicBezTo>
                    <a:pt x="12821" y="2062"/>
                    <a:pt x="13089" y="2451"/>
                    <a:pt x="13410" y="3471"/>
                  </a:cubicBezTo>
                  <a:cubicBezTo>
                    <a:pt x="13944" y="5306"/>
                    <a:pt x="13243" y="8208"/>
                    <a:pt x="11275" y="9509"/>
                  </a:cubicBezTo>
                  <a:cubicBezTo>
                    <a:pt x="10808" y="9809"/>
                    <a:pt x="10274" y="9942"/>
                    <a:pt x="9774" y="10176"/>
                  </a:cubicBezTo>
                  <a:cubicBezTo>
                    <a:pt x="9607" y="10276"/>
                    <a:pt x="9274" y="10176"/>
                    <a:pt x="9274" y="10510"/>
                  </a:cubicBezTo>
                  <a:cubicBezTo>
                    <a:pt x="9307" y="10776"/>
                    <a:pt x="9574" y="10876"/>
                    <a:pt x="9807" y="10943"/>
                  </a:cubicBezTo>
                  <a:cubicBezTo>
                    <a:pt x="9941" y="10977"/>
                    <a:pt x="10107" y="11010"/>
                    <a:pt x="10241" y="11043"/>
                  </a:cubicBezTo>
                  <a:cubicBezTo>
                    <a:pt x="10457" y="11111"/>
                    <a:pt x="10673" y="11135"/>
                    <a:pt x="10889" y="11135"/>
                  </a:cubicBezTo>
                  <a:cubicBezTo>
                    <a:pt x="11206" y="11135"/>
                    <a:pt x="11524" y="11083"/>
                    <a:pt x="11842" y="11043"/>
                  </a:cubicBezTo>
                  <a:cubicBezTo>
                    <a:pt x="14010" y="10843"/>
                    <a:pt x="15912" y="9609"/>
                    <a:pt x="16612" y="7374"/>
                  </a:cubicBezTo>
                  <a:cubicBezTo>
                    <a:pt x="16746" y="7007"/>
                    <a:pt x="16812" y="6640"/>
                    <a:pt x="16912" y="6273"/>
                  </a:cubicBezTo>
                  <a:cubicBezTo>
                    <a:pt x="17446" y="3671"/>
                    <a:pt x="16245" y="1503"/>
                    <a:pt x="14110" y="602"/>
                  </a:cubicBezTo>
                  <a:cubicBezTo>
                    <a:pt x="13160" y="201"/>
                    <a:pt x="12155" y="0"/>
                    <a:pt x="1114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230826" y="1518528"/>
            <a:ext cx="4682400" cy="1185300"/>
          </a:xfrm>
          <a:prstGeom prst="rect">
            <a:avLst/>
          </a:prstGeom>
          <a:effectLst>
            <a:outerShdw dist="66675" dir="1320000" algn="bl" rotWithShape="0">
              <a:schemeClr val="dk1">
                <a:alpha val="6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10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40950" y="3527582"/>
            <a:ext cx="26622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 idx="2"/>
          </p:nvPr>
        </p:nvSpPr>
        <p:spPr>
          <a:xfrm>
            <a:off x="3046851" y="2537186"/>
            <a:ext cx="3380400" cy="8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5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 xmlns="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 rot="-8260601">
            <a:off x="-6009524" y="1591234"/>
            <a:ext cx="8845465" cy="9302402"/>
          </a:xfrm>
          <a:custGeom>
            <a:avLst/>
            <a:gdLst/>
            <a:ahLst/>
            <a:cxnLst/>
            <a:rect l="l" t="t" r="r" b="b"/>
            <a:pathLst>
              <a:path w="21149" h="22240" extrusionOk="0">
                <a:moveTo>
                  <a:pt x="10007" y="11232"/>
                </a:moveTo>
                <a:cubicBezTo>
                  <a:pt x="11175" y="11232"/>
                  <a:pt x="12342" y="11799"/>
                  <a:pt x="13143" y="12733"/>
                </a:cubicBezTo>
                <a:cubicBezTo>
                  <a:pt x="13510" y="13233"/>
                  <a:pt x="13777" y="13834"/>
                  <a:pt x="13877" y="14501"/>
                </a:cubicBezTo>
                <a:lnTo>
                  <a:pt x="13143" y="14734"/>
                </a:lnTo>
                <a:cubicBezTo>
                  <a:pt x="12142" y="15134"/>
                  <a:pt x="11175" y="15468"/>
                  <a:pt x="10174" y="15535"/>
                </a:cubicBezTo>
                <a:cubicBezTo>
                  <a:pt x="10069" y="15545"/>
                  <a:pt x="9963" y="15550"/>
                  <a:pt x="9856" y="15550"/>
                </a:cubicBezTo>
                <a:cubicBezTo>
                  <a:pt x="8602" y="15550"/>
                  <a:pt x="7259" y="14845"/>
                  <a:pt x="7105" y="13800"/>
                </a:cubicBezTo>
                <a:cubicBezTo>
                  <a:pt x="6972" y="13000"/>
                  <a:pt x="7539" y="12199"/>
                  <a:pt x="8173" y="11799"/>
                </a:cubicBezTo>
                <a:cubicBezTo>
                  <a:pt x="8707" y="11398"/>
                  <a:pt x="9340" y="11232"/>
                  <a:pt x="10007" y="11232"/>
                </a:cubicBezTo>
                <a:close/>
                <a:moveTo>
                  <a:pt x="6999" y="0"/>
                </a:moveTo>
                <a:cubicBezTo>
                  <a:pt x="5977" y="0"/>
                  <a:pt x="4930" y="348"/>
                  <a:pt x="4037" y="1024"/>
                </a:cubicBezTo>
                <a:cubicBezTo>
                  <a:pt x="3002" y="1792"/>
                  <a:pt x="2335" y="2892"/>
                  <a:pt x="2202" y="4060"/>
                </a:cubicBezTo>
                <a:cubicBezTo>
                  <a:pt x="2102" y="5327"/>
                  <a:pt x="2602" y="6695"/>
                  <a:pt x="3603" y="7662"/>
                </a:cubicBezTo>
                <a:cubicBezTo>
                  <a:pt x="3703" y="7796"/>
                  <a:pt x="3836" y="7896"/>
                  <a:pt x="3970" y="7996"/>
                </a:cubicBezTo>
                <a:cubicBezTo>
                  <a:pt x="3269" y="8396"/>
                  <a:pt x="2602" y="8930"/>
                  <a:pt x="2002" y="9631"/>
                </a:cubicBezTo>
                <a:cubicBezTo>
                  <a:pt x="667" y="11165"/>
                  <a:pt x="0" y="13166"/>
                  <a:pt x="167" y="15068"/>
                </a:cubicBezTo>
                <a:cubicBezTo>
                  <a:pt x="501" y="18837"/>
                  <a:pt x="3970" y="22039"/>
                  <a:pt x="7839" y="22240"/>
                </a:cubicBezTo>
                <a:lnTo>
                  <a:pt x="8273" y="22240"/>
                </a:lnTo>
                <a:cubicBezTo>
                  <a:pt x="10808" y="22240"/>
                  <a:pt x="13210" y="21039"/>
                  <a:pt x="14644" y="19137"/>
                </a:cubicBezTo>
                <a:cubicBezTo>
                  <a:pt x="15311" y="18170"/>
                  <a:pt x="15678" y="17002"/>
                  <a:pt x="15778" y="15835"/>
                </a:cubicBezTo>
                <a:cubicBezTo>
                  <a:pt x="16209" y="15733"/>
                  <a:pt x="16683" y="15669"/>
                  <a:pt x="17152" y="15669"/>
                </a:cubicBezTo>
                <a:cubicBezTo>
                  <a:pt x="18061" y="15669"/>
                  <a:pt x="18953" y="15908"/>
                  <a:pt x="19481" y="16569"/>
                </a:cubicBezTo>
                <a:cubicBezTo>
                  <a:pt x="19649" y="16793"/>
                  <a:pt x="19901" y="16902"/>
                  <a:pt x="20154" y="16902"/>
                </a:cubicBezTo>
                <a:cubicBezTo>
                  <a:pt x="20353" y="16902"/>
                  <a:pt x="20554" y="16834"/>
                  <a:pt x="20715" y="16702"/>
                </a:cubicBezTo>
                <a:cubicBezTo>
                  <a:pt x="21115" y="16402"/>
                  <a:pt x="21149" y="15835"/>
                  <a:pt x="20849" y="15468"/>
                </a:cubicBezTo>
                <a:cubicBezTo>
                  <a:pt x="19935" y="14308"/>
                  <a:pt x="18510" y="13896"/>
                  <a:pt x="17100" y="13896"/>
                </a:cubicBezTo>
                <a:cubicBezTo>
                  <a:pt x="16605" y="13896"/>
                  <a:pt x="16113" y="13947"/>
                  <a:pt x="15645" y="14034"/>
                </a:cubicBezTo>
                <a:cubicBezTo>
                  <a:pt x="15445" y="13200"/>
                  <a:pt x="15111" y="12399"/>
                  <a:pt x="14544" y="11699"/>
                </a:cubicBezTo>
                <a:cubicBezTo>
                  <a:pt x="13481" y="10282"/>
                  <a:pt x="11781" y="9529"/>
                  <a:pt x="10110" y="9529"/>
                </a:cubicBezTo>
                <a:cubicBezTo>
                  <a:pt x="9105" y="9529"/>
                  <a:pt x="8111" y="9801"/>
                  <a:pt x="7272" y="10364"/>
                </a:cubicBezTo>
                <a:cubicBezTo>
                  <a:pt x="5938" y="11232"/>
                  <a:pt x="5204" y="12699"/>
                  <a:pt x="5371" y="14067"/>
                </a:cubicBezTo>
                <a:cubicBezTo>
                  <a:pt x="5653" y="16196"/>
                  <a:pt x="7874" y="17385"/>
                  <a:pt x="9939" y="17385"/>
                </a:cubicBezTo>
                <a:cubicBezTo>
                  <a:pt x="10074" y="17385"/>
                  <a:pt x="10208" y="17380"/>
                  <a:pt x="10341" y="17369"/>
                </a:cubicBezTo>
                <a:cubicBezTo>
                  <a:pt x="11542" y="17236"/>
                  <a:pt x="12676" y="16869"/>
                  <a:pt x="13777" y="16435"/>
                </a:cubicBezTo>
                <a:cubicBezTo>
                  <a:pt x="13777" y="16435"/>
                  <a:pt x="13810" y="16402"/>
                  <a:pt x="13844" y="16402"/>
                </a:cubicBezTo>
                <a:lnTo>
                  <a:pt x="13844" y="16402"/>
                </a:lnTo>
                <a:cubicBezTo>
                  <a:pt x="13710" y="17036"/>
                  <a:pt x="13477" y="17603"/>
                  <a:pt x="13143" y="18103"/>
                </a:cubicBezTo>
                <a:cubicBezTo>
                  <a:pt x="12096" y="19594"/>
                  <a:pt x="10204" y="20512"/>
                  <a:pt x="8271" y="20512"/>
                </a:cubicBezTo>
                <a:cubicBezTo>
                  <a:pt x="8171" y="20512"/>
                  <a:pt x="8072" y="20510"/>
                  <a:pt x="7973" y="20505"/>
                </a:cubicBezTo>
                <a:cubicBezTo>
                  <a:pt x="4971" y="20338"/>
                  <a:pt x="2202" y="17770"/>
                  <a:pt x="1968" y="14901"/>
                </a:cubicBezTo>
                <a:cubicBezTo>
                  <a:pt x="1835" y="13433"/>
                  <a:pt x="2335" y="11966"/>
                  <a:pt x="3369" y="10731"/>
                </a:cubicBezTo>
                <a:cubicBezTo>
                  <a:pt x="4270" y="9697"/>
                  <a:pt x="5471" y="9030"/>
                  <a:pt x="6672" y="8863"/>
                </a:cubicBezTo>
                <a:cubicBezTo>
                  <a:pt x="6805" y="8863"/>
                  <a:pt x="6939" y="8830"/>
                  <a:pt x="7039" y="8830"/>
                </a:cubicBezTo>
                <a:cubicBezTo>
                  <a:pt x="7506" y="8763"/>
                  <a:pt x="7839" y="8330"/>
                  <a:pt x="7806" y="7863"/>
                </a:cubicBezTo>
                <a:cubicBezTo>
                  <a:pt x="7710" y="7415"/>
                  <a:pt x="7339" y="7060"/>
                  <a:pt x="6897" y="7060"/>
                </a:cubicBezTo>
                <a:cubicBezTo>
                  <a:pt x="6878" y="7060"/>
                  <a:pt x="6858" y="7061"/>
                  <a:pt x="6839" y="7062"/>
                </a:cubicBezTo>
                <a:cubicBezTo>
                  <a:pt x="6772" y="7062"/>
                  <a:pt x="6638" y="7129"/>
                  <a:pt x="6538" y="7129"/>
                </a:cubicBezTo>
                <a:cubicBezTo>
                  <a:pt x="6505" y="7131"/>
                  <a:pt x="6471" y="7132"/>
                  <a:pt x="6438" y="7132"/>
                </a:cubicBezTo>
                <a:cubicBezTo>
                  <a:pt x="5871" y="7132"/>
                  <a:pt x="5310" y="6867"/>
                  <a:pt x="4837" y="6395"/>
                </a:cubicBezTo>
                <a:cubicBezTo>
                  <a:pt x="4203" y="5794"/>
                  <a:pt x="3936" y="5027"/>
                  <a:pt x="4003" y="4293"/>
                </a:cubicBezTo>
                <a:cubicBezTo>
                  <a:pt x="4103" y="3626"/>
                  <a:pt x="4504" y="2926"/>
                  <a:pt x="5137" y="2425"/>
                </a:cubicBezTo>
                <a:cubicBezTo>
                  <a:pt x="5698" y="1998"/>
                  <a:pt x="6365" y="1785"/>
                  <a:pt x="7002" y="1785"/>
                </a:cubicBezTo>
                <a:cubicBezTo>
                  <a:pt x="7161" y="1785"/>
                  <a:pt x="7319" y="1798"/>
                  <a:pt x="7472" y="1825"/>
                </a:cubicBezTo>
                <a:cubicBezTo>
                  <a:pt x="9040" y="2058"/>
                  <a:pt x="10308" y="3660"/>
                  <a:pt x="10308" y="5361"/>
                </a:cubicBezTo>
                <a:cubicBezTo>
                  <a:pt x="10308" y="5828"/>
                  <a:pt x="10675" y="6228"/>
                  <a:pt x="11175" y="6228"/>
                </a:cubicBezTo>
                <a:cubicBezTo>
                  <a:pt x="11642" y="6228"/>
                  <a:pt x="12042" y="5861"/>
                  <a:pt x="12042" y="5361"/>
                </a:cubicBezTo>
                <a:cubicBezTo>
                  <a:pt x="12042" y="2826"/>
                  <a:pt x="10141" y="491"/>
                  <a:pt x="7706" y="57"/>
                </a:cubicBezTo>
                <a:cubicBezTo>
                  <a:pt x="7473" y="19"/>
                  <a:pt x="7237" y="0"/>
                  <a:pt x="6999" y="0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7" name="Google Shape;37;p5"/>
          <p:cNvSpPr/>
          <p:nvPr/>
        </p:nvSpPr>
        <p:spPr>
          <a:xfrm rot="-1314774">
            <a:off x="6923968" y="-2246813"/>
            <a:ext cx="8845458" cy="9302403"/>
          </a:xfrm>
          <a:custGeom>
            <a:avLst/>
            <a:gdLst/>
            <a:ahLst/>
            <a:cxnLst/>
            <a:rect l="l" t="t" r="r" b="b"/>
            <a:pathLst>
              <a:path w="21149" h="22240" extrusionOk="0">
                <a:moveTo>
                  <a:pt x="10007" y="11232"/>
                </a:moveTo>
                <a:cubicBezTo>
                  <a:pt x="11175" y="11232"/>
                  <a:pt x="12342" y="11799"/>
                  <a:pt x="13143" y="12733"/>
                </a:cubicBezTo>
                <a:cubicBezTo>
                  <a:pt x="13510" y="13233"/>
                  <a:pt x="13777" y="13834"/>
                  <a:pt x="13877" y="14501"/>
                </a:cubicBezTo>
                <a:lnTo>
                  <a:pt x="13143" y="14734"/>
                </a:lnTo>
                <a:cubicBezTo>
                  <a:pt x="12142" y="15134"/>
                  <a:pt x="11175" y="15468"/>
                  <a:pt x="10174" y="15535"/>
                </a:cubicBezTo>
                <a:cubicBezTo>
                  <a:pt x="10069" y="15545"/>
                  <a:pt x="9963" y="15550"/>
                  <a:pt x="9856" y="15550"/>
                </a:cubicBezTo>
                <a:cubicBezTo>
                  <a:pt x="8602" y="15550"/>
                  <a:pt x="7259" y="14845"/>
                  <a:pt x="7105" y="13800"/>
                </a:cubicBezTo>
                <a:cubicBezTo>
                  <a:pt x="6972" y="13000"/>
                  <a:pt x="7539" y="12199"/>
                  <a:pt x="8173" y="11799"/>
                </a:cubicBezTo>
                <a:cubicBezTo>
                  <a:pt x="8707" y="11398"/>
                  <a:pt x="9340" y="11232"/>
                  <a:pt x="10007" y="11232"/>
                </a:cubicBezTo>
                <a:close/>
                <a:moveTo>
                  <a:pt x="6999" y="0"/>
                </a:moveTo>
                <a:cubicBezTo>
                  <a:pt x="5977" y="0"/>
                  <a:pt x="4930" y="348"/>
                  <a:pt x="4037" y="1024"/>
                </a:cubicBezTo>
                <a:cubicBezTo>
                  <a:pt x="3002" y="1792"/>
                  <a:pt x="2335" y="2892"/>
                  <a:pt x="2202" y="4060"/>
                </a:cubicBezTo>
                <a:cubicBezTo>
                  <a:pt x="2102" y="5327"/>
                  <a:pt x="2602" y="6695"/>
                  <a:pt x="3603" y="7662"/>
                </a:cubicBezTo>
                <a:cubicBezTo>
                  <a:pt x="3703" y="7796"/>
                  <a:pt x="3836" y="7896"/>
                  <a:pt x="3970" y="7996"/>
                </a:cubicBezTo>
                <a:cubicBezTo>
                  <a:pt x="3269" y="8396"/>
                  <a:pt x="2602" y="8930"/>
                  <a:pt x="2002" y="9631"/>
                </a:cubicBezTo>
                <a:cubicBezTo>
                  <a:pt x="667" y="11165"/>
                  <a:pt x="0" y="13166"/>
                  <a:pt x="167" y="15068"/>
                </a:cubicBezTo>
                <a:cubicBezTo>
                  <a:pt x="501" y="18837"/>
                  <a:pt x="3970" y="22039"/>
                  <a:pt x="7839" y="22240"/>
                </a:cubicBezTo>
                <a:lnTo>
                  <a:pt x="8273" y="22240"/>
                </a:lnTo>
                <a:cubicBezTo>
                  <a:pt x="10808" y="22240"/>
                  <a:pt x="13210" y="21039"/>
                  <a:pt x="14644" y="19137"/>
                </a:cubicBezTo>
                <a:cubicBezTo>
                  <a:pt x="15311" y="18170"/>
                  <a:pt x="15678" y="17002"/>
                  <a:pt x="15778" y="15835"/>
                </a:cubicBezTo>
                <a:cubicBezTo>
                  <a:pt x="16209" y="15733"/>
                  <a:pt x="16683" y="15669"/>
                  <a:pt x="17152" y="15669"/>
                </a:cubicBezTo>
                <a:cubicBezTo>
                  <a:pt x="18061" y="15669"/>
                  <a:pt x="18953" y="15908"/>
                  <a:pt x="19481" y="16569"/>
                </a:cubicBezTo>
                <a:cubicBezTo>
                  <a:pt x="19649" y="16793"/>
                  <a:pt x="19901" y="16902"/>
                  <a:pt x="20154" y="16902"/>
                </a:cubicBezTo>
                <a:cubicBezTo>
                  <a:pt x="20353" y="16902"/>
                  <a:pt x="20554" y="16834"/>
                  <a:pt x="20715" y="16702"/>
                </a:cubicBezTo>
                <a:cubicBezTo>
                  <a:pt x="21115" y="16402"/>
                  <a:pt x="21149" y="15835"/>
                  <a:pt x="20849" y="15468"/>
                </a:cubicBezTo>
                <a:cubicBezTo>
                  <a:pt x="19935" y="14308"/>
                  <a:pt x="18510" y="13896"/>
                  <a:pt x="17100" y="13896"/>
                </a:cubicBezTo>
                <a:cubicBezTo>
                  <a:pt x="16605" y="13896"/>
                  <a:pt x="16113" y="13947"/>
                  <a:pt x="15645" y="14034"/>
                </a:cubicBezTo>
                <a:cubicBezTo>
                  <a:pt x="15445" y="13200"/>
                  <a:pt x="15111" y="12399"/>
                  <a:pt x="14544" y="11699"/>
                </a:cubicBezTo>
                <a:cubicBezTo>
                  <a:pt x="13481" y="10282"/>
                  <a:pt x="11781" y="9529"/>
                  <a:pt x="10110" y="9529"/>
                </a:cubicBezTo>
                <a:cubicBezTo>
                  <a:pt x="9105" y="9529"/>
                  <a:pt x="8111" y="9801"/>
                  <a:pt x="7272" y="10364"/>
                </a:cubicBezTo>
                <a:cubicBezTo>
                  <a:pt x="5938" y="11232"/>
                  <a:pt x="5204" y="12699"/>
                  <a:pt x="5371" y="14067"/>
                </a:cubicBezTo>
                <a:cubicBezTo>
                  <a:pt x="5653" y="16196"/>
                  <a:pt x="7874" y="17385"/>
                  <a:pt x="9939" y="17385"/>
                </a:cubicBezTo>
                <a:cubicBezTo>
                  <a:pt x="10074" y="17385"/>
                  <a:pt x="10208" y="17380"/>
                  <a:pt x="10341" y="17369"/>
                </a:cubicBezTo>
                <a:cubicBezTo>
                  <a:pt x="11542" y="17236"/>
                  <a:pt x="12676" y="16869"/>
                  <a:pt x="13777" y="16435"/>
                </a:cubicBezTo>
                <a:cubicBezTo>
                  <a:pt x="13777" y="16435"/>
                  <a:pt x="13810" y="16402"/>
                  <a:pt x="13844" y="16402"/>
                </a:cubicBezTo>
                <a:lnTo>
                  <a:pt x="13844" y="16402"/>
                </a:lnTo>
                <a:cubicBezTo>
                  <a:pt x="13710" y="17036"/>
                  <a:pt x="13477" y="17603"/>
                  <a:pt x="13143" y="18103"/>
                </a:cubicBezTo>
                <a:cubicBezTo>
                  <a:pt x="12096" y="19594"/>
                  <a:pt x="10204" y="20512"/>
                  <a:pt x="8271" y="20512"/>
                </a:cubicBezTo>
                <a:cubicBezTo>
                  <a:pt x="8171" y="20512"/>
                  <a:pt x="8072" y="20510"/>
                  <a:pt x="7973" y="20505"/>
                </a:cubicBezTo>
                <a:cubicBezTo>
                  <a:pt x="4971" y="20338"/>
                  <a:pt x="2202" y="17770"/>
                  <a:pt x="1968" y="14901"/>
                </a:cubicBezTo>
                <a:cubicBezTo>
                  <a:pt x="1835" y="13433"/>
                  <a:pt x="2335" y="11966"/>
                  <a:pt x="3369" y="10731"/>
                </a:cubicBezTo>
                <a:cubicBezTo>
                  <a:pt x="4270" y="9697"/>
                  <a:pt x="5471" y="9030"/>
                  <a:pt x="6672" y="8863"/>
                </a:cubicBezTo>
                <a:cubicBezTo>
                  <a:pt x="6805" y="8863"/>
                  <a:pt x="6939" y="8830"/>
                  <a:pt x="7039" y="8830"/>
                </a:cubicBezTo>
                <a:cubicBezTo>
                  <a:pt x="7506" y="8763"/>
                  <a:pt x="7839" y="8330"/>
                  <a:pt x="7806" y="7863"/>
                </a:cubicBezTo>
                <a:cubicBezTo>
                  <a:pt x="7710" y="7415"/>
                  <a:pt x="7339" y="7060"/>
                  <a:pt x="6897" y="7060"/>
                </a:cubicBezTo>
                <a:cubicBezTo>
                  <a:pt x="6878" y="7060"/>
                  <a:pt x="6858" y="7061"/>
                  <a:pt x="6839" y="7062"/>
                </a:cubicBezTo>
                <a:cubicBezTo>
                  <a:pt x="6772" y="7062"/>
                  <a:pt x="6638" y="7129"/>
                  <a:pt x="6538" y="7129"/>
                </a:cubicBezTo>
                <a:cubicBezTo>
                  <a:pt x="6505" y="7131"/>
                  <a:pt x="6471" y="7132"/>
                  <a:pt x="6438" y="7132"/>
                </a:cubicBezTo>
                <a:cubicBezTo>
                  <a:pt x="5871" y="7132"/>
                  <a:pt x="5310" y="6867"/>
                  <a:pt x="4837" y="6395"/>
                </a:cubicBezTo>
                <a:cubicBezTo>
                  <a:pt x="4203" y="5794"/>
                  <a:pt x="3936" y="5027"/>
                  <a:pt x="4003" y="4293"/>
                </a:cubicBezTo>
                <a:cubicBezTo>
                  <a:pt x="4103" y="3626"/>
                  <a:pt x="4504" y="2926"/>
                  <a:pt x="5137" y="2425"/>
                </a:cubicBezTo>
                <a:cubicBezTo>
                  <a:pt x="5698" y="1998"/>
                  <a:pt x="6365" y="1785"/>
                  <a:pt x="7002" y="1785"/>
                </a:cubicBezTo>
                <a:cubicBezTo>
                  <a:pt x="7161" y="1785"/>
                  <a:pt x="7319" y="1798"/>
                  <a:pt x="7472" y="1825"/>
                </a:cubicBezTo>
                <a:cubicBezTo>
                  <a:pt x="9040" y="2058"/>
                  <a:pt x="10308" y="3660"/>
                  <a:pt x="10308" y="5361"/>
                </a:cubicBezTo>
                <a:cubicBezTo>
                  <a:pt x="10308" y="5828"/>
                  <a:pt x="10675" y="6228"/>
                  <a:pt x="11175" y="6228"/>
                </a:cubicBezTo>
                <a:cubicBezTo>
                  <a:pt x="11642" y="6228"/>
                  <a:pt x="12042" y="5861"/>
                  <a:pt x="12042" y="5361"/>
                </a:cubicBezTo>
                <a:cubicBezTo>
                  <a:pt x="12042" y="2826"/>
                  <a:pt x="10141" y="491"/>
                  <a:pt x="7706" y="57"/>
                </a:cubicBezTo>
                <a:cubicBezTo>
                  <a:pt x="7473" y="19"/>
                  <a:pt x="7237" y="0"/>
                  <a:pt x="6999" y="0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314538" y="3035990"/>
            <a:ext cx="2838900" cy="9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4990563" y="3035990"/>
            <a:ext cx="2838900" cy="9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2579950" y="451712"/>
            <a:ext cx="3984300" cy="886500"/>
          </a:xfrm>
          <a:prstGeom prst="rect">
            <a:avLst/>
          </a:prstGeom>
          <a:effectLst>
            <a:outerShdw dist="47625" dir="3300000" algn="bl" rotWithShape="0">
              <a:schemeClr val="dk1">
                <a:alpha val="66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347699" y="4650811"/>
            <a:ext cx="6448594" cy="40450"/>
          </a:xfrm>
          <a:custGeom>
            <a:avLst/>
            <a:gdLst/>
            <a:ahLst/>
            <a:cxnLst/>
            <a:rect l="l" t="t" r="r" b="b"/>
            <a:pathLst>
              <a:path w="17747" h="902" extrusionOk="0">
                <a:moveTo>
                  <a:pt x="601" y="1"/>
                </a:moveTo>
                <a:cubicBezTo>
                  <a:pt x="0" y="1"/>
                  <a:pt x="0" y="901"/>
                  <a:pt x="601" y="901"/>
                </a:cubicBezTo>
                <a:lnTo>
                  <a:pt x="17179" y="901"/>
                </a:lnTo>
                <a:cubicBezTo>
                  <a:pt x="17746" y="901"/>
                  <a:pt x="17746" y="1"/>
                  <a:pt x="17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95250" dir="1500000" algn="bl" rotWithShape="0">
              <a:schemeClr val="dk1">
                <a:alpha val="6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42" name="Google Shape;42;p5"/>
          <p:cNvGrpSpPr/>
          <p:nvPr/>
        </p:nvGrpSpPr>
        <p:grpSpPr>
          <a:xfrm>
            <a:off x="699769" y="530132"/>
            <a:ext cx="1069500" cy="710131"/>
            <a:chOff x="912418" y="793624"/>
            <a:chExt cx="900253" cy="710131"/>
          </a:xfrm>
        </p:grpSpPr>
        <p:sp>
          <p:nvSpPr>
            <p:cNvPr id="43" name="Google Shape;43;p5"/>
            <p:cNvSpPr/>
            <p:nvPr/>
          </p:nvSpPr>
          <p:spPr>
            <a:xfrm>
              <a:off x="1188273" y="793624"/>
              <a:ext cx="433468" cy="108064"/>
            </a:xfrm>
            <a:custGeom>
              <a:avLst/>
              <a:gdLst/>
              <a:ahLst/>
              <a:cxnLst/>
              <a:rect l="l" t="t" r="r" b="b"/>
              <a:pathLst>
                <a:path w="9667" h="2410" extrusionOk="0">
                  <a:moveTo>
                    <a:pt x="687" y="1"/>
                  </a:moveTo>
                  <a:cubicBezTo>
                    <a:pt x="197" y="1"/>
                    <a:pt x="0" y="777"/>
                    <a:pt x="514" y="905"/>
                  </a:cubicBezTo>
                  <a:lnTo>
                    <a:pt x="8886" y="2406"/>
                  </a:lnTo>
                  <a:cubicBezTo>
                    <a:pt x="8907" y="2409"/>
                    <a:pt x="8927" y="2410"/>
                    <a:pt x="8946" y="2410"/>
                  </a:cubicBezTo>
                  <a:cubicBezTo>
                    <a:pt x="9439" y="2410"/>
                    <a:pt x="9666" y="1634"/>
                    <a:pt x="9153" y="1506"/>
                  </a:cubicBezTo>
                  <a:lnTo>
                    <a:pt x="747" y="4"/>
                  </a:lnTo>
                  <a:cubicBezTo>
                    <a:pt x="727" y="2"/>
                    <a:pt x="707" y="1"/>
                    <a:pt x="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977929" y="1025626"/>
              <a:ext cx="794296" cy="40446"/>
            </a:xfrm>
            <a:custGeom>
              <a:avLst/>
              <a:gdLst/>
              <a:ahLst/>
              <a:cxnLst/>
              <a:rect l="l" t="t" r="r" b="b"/>
              <a:pathLst>
                <a:path w="17714" h="902" extrusionOk="0">
                  <a:moveTo>
                    <a:pt x="535" y="1"/>
                  </a:moveTo>
                  <a:cubicBezTo>
                    <a:pt x="1" y="1"/>
                    <a:pt x="1" y="901"/>
                    <a:pt x="535" y="901"/>
                  </a:cubicBezTo>
                  <a:lnTo>
                    <a:pt x="17146" y="901"/>
                  </a:lnTo>
                  <a:cubicBezTo>
                    <a:pt x="17713" y="901"/>
                    <a:pt x="17713" y="1"/>
                    <a:pt x="17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912418" y="1171849"/>
              <a:ext cx="900253" cy="210479"/>
            </a:xfrm>
            <a:custGeom>
              <a:avLst/>
              <a:gdLst/>
              <a:ahLst/>
              <a:cxnLst/>
              <a:rect l="l" t="t" r="r" b="b"/>
              <a:pathLst>
                <a:path w="20077" h="4694" extrusionOk="0">
                  <a:moveTo>
                    <a:pt x="19401" y="1"/>
                  </a:moveTo>
                  <a:cubicBezTo>
                    <a:pt x="19371" y="1"/>
                    <a:pt x="19340" y="3"/>
                    <a:pt x="19308" y="9"/>
                  </a:cubicBezTo>
                  <a:cubicBezTo>
                    <a:pt x="13037" y="1243"/>
                    <a:pt x="6766" y="2544"/>
                    <a:pt x="494" y="3812"/>
                  </a:cubicBezTo>
                  <a:cubicBezTo>
                    <a:pt x="0" y="3966"/>
                    <a:pt x="135" y="4693"/>
                    <a:pt x="636" y="4693"/>
                  </a:cubicBezTo>
                  <a:cubicBezTo>
                    <a:pt x="675" y="4693"/>
                    <a:pt x="717" y="4689"/>
                    <a:pt x="761" y="4679"/>
                  </a:cubicBezTo>
                  <a:cubicBezTo>
                    <a:pt x="6999" y="3411"/>
                    <a:pt x="13304" y="2144"/>
                    <a:pt x="19541" y="876"/>
                  </a:cubicBezTo>
                  <a:cubicBezTo>
                    <a:pt x="20077" y="750"/>
                    <a:pt x="19899" y="1"/>
                    <a:pt x="19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1377902" y="1373494"/>
              <a:ext cx="361052" cy="130260"/>
            </a:xfrm>
            <a:custGeom>
              <a:avLst/>
              <a:gdLst/>
              <a:ahLst/>
              <a:cxnLst/>
              <a:rect l="l" t="t" r="r" b="b"/>
              <a:pathLst>
                <a:path w="8052" h="2905" extrusionOk="0">
                  <a:moveTo>
                    <a:pt x="7418" y="1"/>
                  </a:moveTo>
                  <a:cubicBezTo>
                    <a:pt x="7379" y="1"/>
                    <a:pt x="7337" y="5"/>
                    <a:pt x="7292" y="15"/>
                  </a:cubicBezTo>
                  <a:cubicBezTo>
                    <a:pt x="5024" y="682"/>
                    <a:pt x="2756" y="1349"/>
                    <a:pt x="488" y="2017"/>
                  </a:cubicBezTo>
                  <a:cubicBezTo>
                    <a:pt x="0" y="2169"/>
                    <a:pt x="153" y="2905"/>
                    <a:pt x="614" y="2905"/>
                  </a:cubicBezTo>
                  <a:cubicBezTo>
                    <a:pt x="658" y="2905"/>
                    <a:pt x="705" y="2898"/>
                    <a:pt x="754" y="2884"/>
                  </a:cubicBezTo>
                  <a:cubicBezTo>
                    <a:pt x="2989" y="2217"/>
                    <a:pt x="5291" y="1550"/>
                    <a:pt x="7526" y="882"/>
                  </a:cubicBezTo>
                  <a:cubicBezTo>
                    <a:pt x="8051" y="728"/>
                    <a:pt x="7918" y="1"/>
                    <a:pt x="7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7374821" y="530132"/>
            <a:ext cx="1069598" cy="710131"/>
            <a:chOff x="7333997" y="793624"/>
            <a:chExt cx="901777" cy="710131"/>
          </a:xfrm>
        </p:grpSpPr>
        <p:sp>
          <p:nvSpPr>
            <p:cNvPr id="48" name="Google Shape;48;p5"/>
            <p:cNvSpPr/>
            <p:nvPr/>
          </p:nvSpPr>
          <p:spPr>
            <a:xfrm>
              <a:off x="7523670" y="793624"/>
              <a:ext cx="434455" cy="106764"/>
            </a:xfrm>
            <a:custGeom>
              <a:avLst/>
              <a:gdLst/>
              <a:ahLst/>
              <a:cxnLst/>
              <a:rect l="l" t="t" r="r" b="b"/>
              <a:pathLst>
                <a:path w="9689" h="2381" extrusionOk="0">
                  <a:moveTo>
                    <a:pt x="8970" y="1"/>
                  </a:moveTo>
                  <a:cubicBezTo>
                    <a:pt x="8950" y="1"/>
                    <a:pt x="8930" y="2"/>
                    <a:pt x="8910" y="4"/>
                  </a:cubicBezTo>
                  <a:lnTo>
                    <a:pt x="537" y="1506"/>
                  </a:lnTo>
                  <a:cubicBezTo>
                    <a:pt x="1" y="1600"/>
                    <a:pt x="181" y="2381"/>
                    <a:pt x="681" y="2381"/>
                  </a:cubicBezTo>
                  <a:cubicBezTo>
                    <a:pt x="710" y="2381"/>
                    <a:pt x="740" y="2378"/>
                    <a:pt x="771" y="2373"/>
                  </a:cubicBezTo>
                  <a:lnTo>
                    <a:pt x="9143" y="905"/>
                  </a:lnTo>
                  <a:cubicBezTo>
                    <a:pt x="9689" y="777"/>
                    <a:pt x="9463" y="1"/>
                    <a:pt x="8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7372738" y="1025626"/>
              <a:ext cx="795775" cy="40446"/>
            </a:xfrm>
            <a:custGeom>
              <a:avLst/>
              <a:gdLst/>
              <a:ahLst/>
              <a:cxnLst/>
              <a:rect l="l" t="t" r="r" b="b"/>
              <a:pathLst>
                <a:path w="17747" h="902" extrusionOk="0">
                  <a:moveTo>
                    <a:pt x="601" y="1"/>
                  </a:moveTo>
                  <a:cubicBezTo>
                    <a:pt x="0" y="1"/>
                    <a:pt x="0" y="901"/>
                    <a:pt x="601" y="901"/>
                  </a:cubicBezTo>
                  <a:lnTo>
                    <a:pt x="17179" y="901"/>
                  </a:lnTo>
                  <a:cubicBezTo>
                    <a:pt x="17746" y="901"/>
                    <a:pt x="17746" y="1"/>
                    <a:pt x="17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7333997" y="1173104"/>
              <a:ext cx="901777" cy="210434"/>
            </a:xfrm>
            <a:custGeom>
              <a:avLst/>
              <a:gdLst/>
              <a:ahLst/>
              <a:cxnLst/>
              <a:rect l="l" t="t" r="r" b="b"/>
              <a:pathLst>
                <a:path w="20111" h="4693" extrusionOk="0">
                  <a:moveTo>
                    <a:pt x="652" y="1"/>
                  </a:moveTo>
                  <a:cubicBezTo>
                    <a:pt x="169" y="1"/>
                    <a:pt x="0" y="788"/>
                    <a:pt x="497" y="881"/>
                  </a:cubicBezTo>
                  <a:cubicBezTo>
                    <a:pt x="6769" y="2149"/>
                    <a:pt x="13040" y="3450"/>
                    <a:pt x="19311" y="4684"/>
                  </a:cubicBezTo>
                  <a:cubicBezTo>
                    <a:pt x="19343" y="4690"/>
                    <a:pt x="19374" y="4693"/>
                    <a:pt x="19404" y="4693"/>
                  </a:cubicBezTo>
                  <a:cubicBezTo>
                    <a:pt x="19905" y="4693"/>
                    <a:pt x="20111" y="3943"/>
                    <a:pt x="19544" y="3817"/>
                  </a:cubicBezTo>
                  <a:cubicBezTo>
                    <a:pt x="13307" y="2549"/>
                    <a:pt x="7002" y="1282"/>
                    <a:pt x="764" y="14"/>
                  </a:cubicBezTo>
                  <a:cubicBezTo>
                    <a:pt x="725" y="5"/>
                    <a:pt x="688" y="1"/>
                    <a:pt x="6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7407714" y="1373181"/>
              <a:ext cx="359348" cy="130574"/>
            </a:xfrm>
            <a:custGeom>
              <a:avLst/>
              <a:gdLst/>
              <a:ahLst/>
              <a:cxnLst/>
              <a:rect l="l" t="t" r="r" b="b"/>
              <a:pathLst>
                <a:path w="8014" h="2912" extrusionOk="0">
                  <a:moveTo>
                    <a:pt x="589" y="1"/>
                  </a:moveTo>
                  <a:cubicBezTo>
                    <a:pt x="153" y="1"/>
                    <a:pt x="1" y="737"/>
                    <a:pt x="488" y="889"/>
                  </a:cubicBezTo>
                  <a:cubicBezTo>
                    <a:pt x="2723" y="1557"/>
                    <a:pt x="5024" y="2224"/>
                    <a:pt x="7293" y="2891"/>
                  </a:cubicBezTo>
                  <a:cubicBezTo>
                    <a:pt x="7342" y="2905"/>
                    <a:pt x="7389" y="2912"/>
                    <a:pt x="7432" y="2912"/>
                  </a:cubicBezTo>
                  <a:cubicBezTo>
                    <a:pt x="7889" y="2912"/>
                    <a:pt x="8014" y="2176"/>
                    <a:pt x="7526" y="2024"/>
                  </a:cubicBezTo>
                  <a:cubicBezTo>
                    <a:pt x="5291" y="1356"/>
                    <a:pt x="2990" y="689"/>
                    <a:pt x="721" y="22"/>
                  </a:cubicBezTo>
                  <a:cubicBezTo>
                    <a:pt x="675" y="8"/>
                    <a:pt x="631" y="1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 idx="3"/>
          </p:nvPr>
        </p:nvSpPr>
        <p:spPr>
          <a:xfrm>
            <a:off x="1790650" y="1688888"/>
            <a:ext cx="1886700" cy="581400"/>
          </a:xfrm>
          <a:prstGeom prst="rect">
            <a:avLst/>
          </a:prstGeom>
          <a:effectLst>
            <a:outerShdw dist="47625" dir="3300000" algn="bl" rotWithShape="0">
              <a:schemeClr val="dk1">
                <a:alpha val="66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 idx="4"/>
          </p:nvPr>
        </p:nvSpPr>
        <p:spPr>
          <a:xfrm>
            <a:off x="5466675" y="1688879"/>
            <a:ext cx="1886700" cy="581400"/>
          </a:xfrm>
          <a:prstGeom prst="rect">
            <a:avLst/>
          </a:prstGeom>
          <a:effectLst>
            <a:outerShdw dist="47625" dir="3300000" algn="bl" rotWithShape="0">
              <a:schemeClr val="dk1">
                <a:alpha val="66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720525" y="533025"/>
            <a:ext cx="7703100" cy="886500"/>
          </a:xfrm>
          <a:prstGeom prst="rect">
            <a:avLst/>
          </a:prstGeom>
          <a:effectLst>
            <a:outerShdw dist="47625" dir="330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0"/>
          <p:cNvSpPr/>
          <p:nvPr/>
        </p:nvSpPr>
        <p:spPr>
          <a:xfrm rot="257422">
            <a:off x="-1638173" y="-1258737"/>
            <a:ext cx="5717480" cy="9557952"/>
          </a:xfrm>
          <a:custGeom>
            <a:avLst/>
            <a:gdLst/>
            <a:ahLst/>
            <a:cxnLst/>
            <a:rect l="l" t="t" r="r" b="b"/>
            <a:pathLst>
              <a:path w="20616" h="36940" extrusionOk="0">
                <a:moveTo>
                  <a:pt x="12664" y="1952"/>
                </a:moveTo>
                <a:cubicBezTo>
                  <a:pt x="12970" y="1952"/>
                  <a:pt x="13285" y="2035"/>
                  <a:pt x="13610" y="2211"/>
                </a:cubicBezTo>
                <a:cubicBezTo>
                  <a:pt x="14377" y="2612"/>
                  <a:pt x="14678" y="3279"/>
                  <a:pt x="14744" y="4079"/>
                </a:cubicBezTo>
                <a:cubicBezTo>
                  <a:pt x="14811" y="4847"/>
                  <a:pt x="14611" y="5547"/>
                  <a:pt x="14377" y="6248"/>
                </a:cubicBezTo>
                <a:cubicBezTo>
                  <a:pt x="14044" y="7182"/>
                  <a:pt x="13577" y="7949"/>
                  <a:pt x="13043" y="8749"/>
                </a:cubicBezTo>
                <a:cubicBezTo>
                  <a:pt x="11976" y="10284"/>
                  <a:pt x="10741" y="11685"/>
                  <a:pt x="9307" y="13086"/>
                </a:cubicBezTo>
                <a:cubicBezTo>
                  <a:pt x="8907" y="11251"/>
                  <a:pt x="8507" y="9583"/>
                  <a:pt x="8607" y="7882"/>
                </a:cubicBezTo>
                <a:cubicBezTo>
                  <a:pt x="8740" y="6014"/>
                  <a:pt x="9307" y="4280"/>
                  <a:pt x="10741" y="2945"/>
                </a:cubicBezTo>
                <a:lnTo>
                  <a:pt x="11375" y="2445"/>
                </a:lnTo>
                <a:cubicBezTo>
                  <a:pt x="11791" y="2128"/>
                  <a:pt x="12218" y="1952"/>
                  <a:pt x="12664" y="1952"/>
                </a:cubicBezTo>
                <a:close/>
                <a:moveTo>
                  <a:pt x="6972" y="20958"/>
                </a:moveTo>
                <a:cubicBezTo>
                  <a:pt x="8306" y="24094"/>
                  <a:pt x="9941" y="27029"/>
                  <a:pt x="11809" y="29865"/>
                </a:cubicBezTo>
                <a:cubicBezTo>
                  <a:pt x="10575" y="30865"/>
                  <a:pt x="9274" y="31632"/>
                  <a:pt x="7739" y="32033"/>
                </a:cubicBezTo>
                <a:cubicBezTo>
                  <a:pt x="7526" y="32075"/>
                  <a:pt x="7321" y="32097"/>
                  <a:pt x="7124" y="32097"/>
                </a:cubicBezTo>
                <a:cubicBezTo>
                  <a:pt x="6394" y="32097"/>
                  <a:pt x="5777" y="31803"/>
                  <a:pt x="5304" y="31199"/>
                </a:cubicBezTo>
                <a:cubicBezTo>
                  <a:pt x="4037" y="29598"/>
                  <a:pt x="3470" y="27763"/>
                  <a:pt x="4137" y="25762"/>
                </a:cubicBezTo>
                <a:cubicBezTo>
                  <a:pt x="4737" y="24027"/>
                  <a:pt x="5738" y="22459"/>
                  <a:pt x="6972" y="20958"/>
                </a:cubicBezTo>
                <a:close/>
                <a:moveTo>
                  <a:pt x="11636" y="1"/>
                </a:moveTo>
                <a:cubicBezTo>
                  <a:pt x="11472" y="1"/>
                  <a:pt x="11308" y="4"/>
                  <a:pt x="11142" y="10"/>
                </a:cubicBezTo>
                <a:cubicBezTo>
                  <a:pt x="10041" y="43"/>
                  <a:pt x="8940" y="343"/>
                  <a:pt x="8006" y="1011"/>
                </a:cubicBezTo>
                <a:cubicBezTo>
                  <a:pt x="6205" y="2245"/>
                  <a:pt x="4937" y="3879"/>
                  <a:pt x="4404" y="6014"/>
                </a:cubicBezTo>
                <a:cubicBezTo>
                  <a:pt x="4037" y="7415"/>
                  <a:pt x="4003" y="8883"/>
                  <a:pt x="4170" y="10351"/>
                </a:cubicBezTo>
                <a:cubicBezTo>
                  <a:pt x="4404" y="12452"/>
                  <a:pt x="4871" y="14554"/>
                  <a:pt x="5504" y="16555"/>
                </a:cubicBezTo>
                <a:cubicBezTo>
                  <a:pt x="5571" y="16855"/>
                  <a:pt x="5571" y="17055"/>
                  <a:pt x="5304" y="17356"/>
                </a:cubicBezTo>
                <a:cubicBezTo>
                  <a:pt x="4704" y="18223"/>
                  <a:pt x="4070" y="19023"/>
                  <a:pt x="3403" y="19791"/>
                </a:cubicBezTo>
                <a:cubicBezTo>
                  <a:pt x="2536" y="20891"/>
                  <a:pt x="1735" y="22026"/>
                  <a:pt x="1068" y="23260"/>
                </a:cubicBezTo>
                <a:cubicBezTo>
                  <a:pt x="301" y="24694"/>
                  <a:pt x="0" y="26195"/>
                  <a:pt x="101" y="27763"/>
                </a:cubicBezTo>
                <a:cubicBezTo>
                  <a:pt x="267" y="29731"/>
                  <a:pt x="1035" y="31399"/>
                  <a:pt x="2636" y="32533"/>
                </a:cubicBezTo>
                <a:cubicBezTo>
                  <a:pt x="4121" y="33523"/>
                  <a:pt x="5766" y="34037"/>
                  <a:pt x="7513" y="34037"/>
                </a:cubicBezTo>
                <a:cubicBezTo>
                  <a:pt x="7884" y="34037"/>
                  <a:pt x="8260" y="34014"/>
                  <a:pt x="8640" y="33967"/>
                </a:cubicBezTo>
                <a:cubicBezTo>
                  <a:pt x="10375" y="33801"/>
                  <a:pt x="11976" y="33367"/>
                  <a:pt x="13410" y="32366"/>
                </a:cubicBezTo>
                <a:cubicBezTo>
                  <a:pt x="13500" y="32291"/>
                  <a:pt x="13584" y="32257"/>
                  <a:pt x="13663" y="32257"/>
                </a:cubicBezTo>
                <a:cubicBezTo>
                  <a:pt x="13760" y="32257"/>
                  <a:pt x="13852" y="32308"/>
                  <a:pt x="13944" y="32400"/>
                </a:cubicBezTo>
                <a:cubicBezTo>
                  <a:pt x="14511" y="32967"/>
                  <a:pt x="15045" y="33534"/>
                  <a:pt x="15578" y="34101"/>
                </a:cubicBezTo>
                <a:cubicBezTo>
                  <a:pt x="16212" y="34768"/>
                  <a:pt x="16879" y="35469"/>
                  <a:pt x="17513" y="36136"/>
                </a:cubicBezTo>
                <a:cubicBezTo>
                  <a:pt x="18045" y="36699"/>
                  <a:pt x="18753" y="36939"/>
                  <a:pt x="19527" y="36939"/>
                </a:cubicBezTo>
                <a:cubicBezTo>
                  <a:pt x="19578" y="36939"/>
                  <a:pt x="19630" y="36938"/>
                  <a:pt x="19681" y="36936"/>
                </a:cubicBezTo>
                <a:cubicBezTo>
                  <a:pt x="20315" y="36903"/>
                  <a:pt x="20615" y="36469"/>
                  <a:pt x="20382" y="35869"/>
                </a:cubicBezTo>
                <a:cubicBezTo>
                  <a:pt x="20215" y="35402"/>
                  <a:pt x="19948" y="34968"/>
                  <a:pt x="19715" y="34568"/>
                </a:cubicBezTo>
                <a:cubicBezTo>
                  <a:pt x="18881" y="33033"/>
                  <a:pt x="17780" y="31599"/>
                  <a:pt x="16779" y="30098"/>
                </a:cubicBezTo>
                <a:cubicBezTo>
                  <a:pt x="16446" y="29598"/>
                  <a:pt x="16446" y="29598"/>
                  <a:pt x="16812" y="29131"/>
                </a:cubicBezTo>
                <a:cubicBezTo>
                  <a:pt x="18147" y="27463"/>
                  <a:pt x="19114" y="25628"/>
                  <a:pt x="19915" y="23693"/>
                </a:cubicBezTo>
                <a:cubicBezTo>
                  <a:pt x="20248" y="22893"/>
                  <a:pt x="20448" y="22059"/>
                  <a:pt x="20448" y="21192"/>
                </a:cubicBezTo>
                <a:cubicBezTo>
                  <a:pt x="20448" y="20791"/>
                  <a:pt x="20315" y="20458"/>
                  <a:pt x="19948" y="20291"/>
                </a:cubicBezTo>
                <a:cubicBezTo>
                  <a:pt x="19833" y="20260"/>
                  <a:pt x="19718" y="20241"/>
                  <a:pt x="19605" y="20241"/>
                </a:cubicBezTo>
                <a:cubicBezTo>
                  <a:pt x="19358" y="20241"/>
                  <a:pt x="19120" y="20329"/>
                  <a:pt x="18914" y="20558"/>
                </a:cubicBezTo>
                <a:cubicBezTo>
                  <a:pt x="18614" y="20858"/>
                  <a:pt x="18414" y="21192"/>
                  <a:pt x="18180" y="21525"/>
                </a:cubicBezTo>
                <a:cubicBezTo>
                  <a:pt x="17513" y="22593"/>
                  <a:pt x="16846" y="23627"/>
                  <a:pt x="16112" y="24727"/>
                </a:cubicBezTo>
                <a:cubicBezTo>
                  <a:pt x="15745" y="25361"/>
                  <a:pt x="15311" y="25962"/>
                  <a:pt x="14878" y="26462"/>
                </a:cubicBezTo>
                <a:cubicBezTo>
                  <a:pt x="14778" y="26462"/>
                  <a:pt x="14744" y="26462"/>
                  <a:pt x="14744" y="26429"/>
                </a:cubicBezTo>
                <a:cubicBezTo>
                  <a:pt x="13110" y="23460"/>
                  <a:pt x="11742" y="20358"/>
                  <a:pt x="10541" y="17189"/>
                </a:cubicBezTo>
                <a:cubicBezTo>
                  <a:pt x="10441" y="16922"/>
                  <a:pt x="10541" y="16722"/>
                  <a:pt x="10708" y="16555"/>
                </a:cubicBezTo>
                <a:cubicBezTo>
                  <a:pt x="11108" y="16088"/>
                  <a:pt x="11575" y="15688"/>
                  <a:pt x="11976" y="15187"/>
                </a:cubicBezTo>
                <a:cubicBezTo>
                  <a:pt x="13310" y="13686"/>
                  <a:pt x="14778" y="12352"/>
                  <a:pt x="15979" y="10751"/>
                </a:cubicBezTo>
                <a:cubicBezTo>
                  <a:pt x="17179" y="9250"/>
                  <a:pt x="18080" y="7615"/>
                  <a:pt x="18480" y="5714"/>
                </a:cubicBezTo>
                <a:cubicBezTo>
                  <a:pt x="18714" y="4713"/>
                  <a:pt x="18714" y="3779"/>
                  <a:pt x="18213" y="2879"/>
                </a:cubicBezTo>
                <a:cubicBezTo>
                  <a:pt x="17746" y="2078"/>
                  <a:pt x="17113" y="1544"/>
                  <a:pt x="16379" y="1111"/>
                </a:cubicBezTo>
                <a:cubicBezTo>
                  <a:pt x="14889" y="320"/>
                  <a:pt x="13317" y="1"/>
                  <a:pt x="11636" y="1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10" name="Google Shape;110;p10"/>
          <p:cNvSpPr/>
          <p:nvPr/>
        </p:nvSpPr>
        <p:spPr>
          <a:xfrm rot="-10701159" flipH="1">
            <a:off x="2904728" y="-7284759"/>
            <a:ext cx="10459367" cy="20647001"/>
          </a:xfrm>
          <a:custGeom>
            <a:avLst/>
            <a:gdLst/>
            <a:ahLst/>
            <a:cxnLst/>
            <a:rect l="l" t="t" r="r" b="b"/>
            <a:pathLst>
              <a:path w="20616" h="36940" extrusionOk="0">
                <a:moveTo>
                  <a:pt x="12664" y="1952"/>
                </a:moveTo>
                <a:cubicBezTo>
                  <a:pt x="12970" y="1952"/>
                  <a:pt x="13285" y="2035"/>
                  <a:pt x="13610" y="2211"/>
                </a:cubicBezTo>
                <a:cubicBezTo>
                  <a:pt x="14377" y="2612"/>
                  <a:pt x="14678" y="3279"/>
                  <a:pt x="14744" y="4079"/>
                </a:cubicBezTo>
                <a:cubicBezTo>
                  <a:pt x="14811" y="4847"/>
                  <a:pt x="14611" y="5547"/>
                  <a:pt x="14377" y="6248"/>
                </a:cubicBezTo>
                <a:cubicBezTo>
                  <a:pt x="14044" y="7182"/>
                  <a:pt x="13577" y="7949"/>
                  <a:pt x="13043" y="8749"/>
                </a:cubicBezTo>
                <a:cubicBezTo>
                  <a:pt x="11976" y="10284"/>
                  <a:pt x="10741" y="11685"/>
                  <a:pt x="9307" y="13086"/>
                </a:cubicBezTo>
                <a:cubicBezTo>
                  <a:pt x="8907" y="11251"/>
                  <a:pt x="8507" y="9583"/>
                  <a:pt x="8607" y="7882"/>
                </a:cubicBezTo>
                <a:cubicBezTo>
                  <a:pt x="8740" y="6014"/>
                  <a:pt x="9307" y="4280"/>
                  <a:pt x="10741" y="2945"/>
                </a:cubicBezTo>
                <a:lnTo>
                  <a:pt x="11375" y="2445"/>
                </a:lnTo>
                <a:cubicBezTo>
                  <a:pt x="11791" y="2128"/>
                  <a:pt x="12218" y="1952"/>
                  <a:pt x="12664" y="1952"/>
                </a:cubicBezTo>
                <a:close/>
                <a:moveTo>
                  <a:pt x="6972" y="20958"/>
                </a:moveTo>
                <a:cubicBezTo>
                  <a:pt x="8306" y="24094"/>
                  <a:pt x="9941" y="27029"/>
                  <a:pt x="11809" y="29865"/>
                </a:cubicBezTo>
                <a:cubicBezTo>
                  <a:pt x="10575" y="30865"/>
                  <a:pt x="9274" y="31632"/>
                  <a:pt x="7739" y="32033"/>
                </a:cubicBezTo>
                <a:cubicBezTo>
                  <a:pt x="7526" y="32075"/>
                  <a:pt x="7321" y="32097"/>
                  <a:pt x="7124" y="32097"/>
                </a:cubicBezTo>
                <a:cubicBezTo>
                  <a:pt x="6394" y="32097"/>
                  <a:pt x="5777" y="31803"/>
                  <a:pt x="5304" y="31199"/>
                </a:cubicBezTo>
                <a:cubicBezTo>
                  <a:pt x="4037" y="29598"/>
                  <a:pt x="3470" y="27763"/>
                  <a:pt x="4137" y="25762"/>
                </a:cubicBezTo>
                <a:cubicBezTo>
                  <a:pt x="4737" y="24027"/>
                  <a:pt x="5738" y="22459"/>
                  <a:pt x="6972" y="20958"/>
                </a:cubicBezTo>
                <a:close/>
                <a:moveTo>
                  <a:pt x="11636" y="1"/>
                </a:moveTo>
                <a:cubicBezTo>
                  <a:pt x="11472" y="1"/>
                  <a:pt x="11308" y="4"/>
                  <a:pt x="11142" y="10"/>
                </a:cubicBezTo>
                <a:cubicBezTo>
                  <a:pt x="10041" y="43"/>
                  <a:pt x="8940" y="343"/>
                  <a:pt x="8006" y="1011"/>
                </a:cubicBezTo>
                <a:cubicBezTo>
                  <a:pt x="6205" y="2245"/>
                  <a:pt x="4937" y="3879"/>
                  <a:pt x="4404" y="6014"/>
                </a:cubicBezTo>
                <a:cubicBezTo>
                  <a:pt x="4037" y="7415"/>
                  <a:pt x="4003" y="8883"/>
                  <a:pt x="4170" y="10351"/>
                </a:cubicBezTo>
                <a:cubicBezTo>
                  <a:pt x="4404" y="12452"/>
                  <a:pt x="4871" y="14554"/>
                  <a:pt x="5504" y="16555"/>
                </a:cubicBezTo>
                <a:cubicBezTo>
                  <a:pt x="5571" y="16855"/>
                  <a:pt x="5571" y="17055"/>
                  <a:pt x="5304" y="17356"/>
                </a:cubicBezTo>
                <a:cubicBezTo>
                  <a:pt x="4704" y="18223"/>
                  <a:pt x="4070" y="19023"/>
                  <a:pt x="3403" y="19791"/>
                </a:cubicBezTo>
                <a:cubicBezTo>
                  <a:pt x="2536" y="20891"/>
                  <a:pt x="1735" y="22026"/>
                  <a:pt x="1068" y="23260"/>
                </a:cubicBezTo>
                <a:cubicBezTo>
                  <a:pt x="301" y="24694"/>
                  <a:pt x="0" y="26195"/>
                  <a:pt x="101" y="27763"/>
                </a:cubicBezTo>
                <a:cubicBezTo>
                  <a:pt x="267" y="29731"/>
                  <a:pt x="1035" y="31399"/>
                  <a:pt x="2636" y="32533"/>
                </a:cubicBezTo>
                <a:cubicBezTo>
                  <a:pt x="4121" y="33523"/>
                  <a:pt x="5766" y="34037"/>
                  <a:pt x="7513" y="34037"/>
                </a:cubicBezTo>
                <a:cubicBezTo>
                  <a:pt x="7884" y="34037"/>
                  <a:pt x="8260" y="34014"/>
                  <a:pt x="8640" y="33967"/>
                </a:cubicBezTo>
                <a:cubicBezTo>
                  <a:pt x="10375" y="33801"/>
                  <a:pt x="11976" y="33367"/>
                  <a:pt x="13410" y="32366"/>
                </a:cubicBezTo>
                <a:cubicBezTo>
                  <a:pt x="13500" y="32291"/>
                  <a:pt x="13584" y="32257"/>
                  <a:pt x="13663" y="32257"/>
                </a:cubicBezTo>
                <a:cubicBezTo>
                  <a:pt x="13760" y="32257"/>
                  <a:pt x="13852" y="32308"/>
                  <a:pt x="13944" y="32400"/>
                </a:cubicBezTo>
                <a:cubicBezTo>
                  <a:pt x="14511" y="32967"/>
                  <a:pt x="15045" y="33534"/>
                  <a:pt x="15578" y="34101"/>
                </a:cubicBezTo>
                <a:cubicBezTo>
                  <a:pt x="16212" y="34768"/>
                  <a:pt x="16879" y="35469"/>
                  <a:pt x="17513" y="36136"/>
                </a:cubicBezTo>
                <a:cubicBezTo>
                  <a:pt x="18045" y="36699"/>
                  <a:pt x="18753" y="36939"/>
                  <a:pt x="19527" y="36939"/>
                </a:cubicBezTo>
                <a:cubicBezTo>
                  <a:pt x="19578" y="36939"/>
                  <a:pt x="19630" y="36938"/>
                  <a:pt x="19681" y="36936"/>
                </a:cubicBezTo>
                <a:cubicBezTo>
                  <a:pt x="20315" y="36903"/>
                  <a:pt x="20615" y="36469"/>
                  <a:pt x="20382" y="35869"/>
                </a:cubicBezTo>
                <a:cubicBezTo>
                  <a:pt x="20215" y="35402"/>
                  <a:pt x="19948" y="34968"/>
                  <a:pt x="19715" y="34568"/>
                </a:cubicBezTo>
                <a:cubicBezTo>
                  <a:pt x="18881" y="33033"/>
                  <a:pt x="17780" y="31599"/>
                  <a:pt x="16779" y="30098"/>
                </a:cubicBezTo>
                <a:cubicBezTo>
                  <a:pt x="16446" y="29598"/>
                  <a:pt x="16446" y="29598"/>
                  <a:pt x="16812" y="29131"/>
                </a:cubicBezTo>
                <a:cubicBezTo>
                  <a:pt x="18147" y="27463"/>
                  <a:pt x="19114" y="25628"/>
                  <a:pt x="19915" y="23693"/>
                </a:cubicBezTo>
                <a:cubicBezTo>
                  <a:pt x="20248" y="22893"/>
                  <a:pt x="20448" y="22059"/>
                  <a:pt x="20448" y="21192"/>
                </a:cubicBezTo>
                <a:cubicBezTo>
                  <a:pt x="20448" y="20791"/>
                  <a:pt x="20315" y="20458"/>
                  <a:pt x="19948" y="20291"/>
                </a:cubicBezTo>
                <a:cubicBezTo>
                  <a:pt x="19833" y="20260"/>
                  <a:pt x="19718" y="20241"/>
                  <a:pt x="19605" y="20241"/>
                </a:cubicBezTo>
                <a:cubicBezTo>
                  <a:pt x="19358" y="20241"/>
                  <a:pt x="19120" y="20329"/>
                  <a:pt x="18914" y="20558"/>
                </a:cubicBezTo>
                <a:cubicBezTo>
                  <a:pt x="18614" y="20858"/>
                  <a:pt x="18414" y="21192"/>
                  <a:pt x="18180" y="21525"/>
                </a:cubicBezTo>
                <a:cubicBezTo>
                  <a:pt x="17513" y="22593"/>
                  <a:pt x="16846" y="23627"/>
                  <a:pt x="16112" y="24727"/>
                </a:cubicBezTo>
                <a:cubicBezTo>
                  <a:pt x="15745" y="25361"/>
                  <a:pt x="15311" y="25962"/>
                  <a:pt x="14878" y="26462"/>
                </a:cubicBezTo>
                <a:cubicBezTo>
                  <a:pt x="14778" y="26462"/>
                  <a:pt x="14744" y="26462"/>
                  <a:pt x="14744" y="26429"/>
                </a:cubicBezTo>
                <a:cubicBezTo>
                  <a:pt x="13110" y="23460"/>
                  <a:pt x="11742" y="20358"/>
                  <a:pt x="10541" y="17189"/>
                </a:cubicBezTo>
                <a:cubicBezTo>
                  <a:pt x="10441" y="16922"/>
                  <a:pt x="10541" y="16722"/>
                  <a:pt x="10708" y="16555"/>
                </a:cubicBezTo>
                <a:cubicBezTo>
                  <a:pt x="11108" y="16088"/>
                  <a:pt x="11575" y="15688"/>
                  <a:pt x="11976" y="15187"/>
                </a:cubicBezTo>
                <a:cubicBezTo>
                  <a:pt x="13310" y="13686"/>
                  <a:pt x="14778" y="12352"/>
                  <a:pt x="15979" y="10751"/>
                </a:cubicBezTo>
                <a:cubicBezTo>
                  <a:pt x="17179" y="9250"/>
                  <a:pt x="18080" y="7615"/>
                  <a:pt x="18480" y="5714"/>
                </a:cubicBezTo>
                <a:cubicBezTo>
                  <a:pt x="18714" y="4713"/>
                  <a:pt x="18714" y="3779"/>
                  <a:pt x="18213" y="2879"/>
                </a:cubicBezTo>
                <a:cubicBezTo>
                  <a:pt x="17746" y="2078"/>
                  <a:pt x="17113" y="1544"/>
                  <a:pt x="16379" y="1111"/>
                </a:cubicBezTo>
                <a:cubicBezTo>
                  <a:pt x="14889" y="320"/>
                  <a:pt x="13317" y="1"/>
                  <a:pt x="11636" y="1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/>
          <p:nvPr/>
        </p:nvSpPr>
        <p:spPr>
          <a:xfrm rot="-292598">
            <a:off x="-500831" y="615224"/>
            <a:ext cx="6564122" cy="5972799"/>
          </a:xfrm>
          <a:custGeom>
            <a:avLst/>
            <a:gdLst/>
            <a:ahLst/>
            <a:cxnLst/>
            <a:rect l="l" t="t" r="r" b="b"/>
            <a:pathLst>
              <a:path w="33058" h="30080" extrusionOk="0">
                <a:moveTo>
                  <a:pt x="10321" y="0"/>
                </a:moveTo>
                <a:cubicBezTo>
                  <a:pt x="9288" y="0"/>
                  <a:pt x="8300" y="286"/>
                  <a:pt x="7339" y="926"/>
                </a:cubicBezTo>
                <a:cubicBezTo>
                  <a:pt x="5505" y="2093"/>
                  <a:pt x="4604" y="3861"/>
                  <a:pt x="4204" y="5963"/>
                </a:cubicBezTo>
                <a:cubicBezTo>
                  <a:pt x="3770" y="8198"/>
                  <a:pt x="4604" y="9932"/>
                  <a:pt x="6572" y="11133"/>
                </a:cubicBezTo>
                <a:cubicBezTo>
                  <a:pt x="6672" y="11167"/>
                  <a:pt x="6772" y="11267"/>
                  <a:pt x="6906" y="11333"/>
                </a:cubicBezTo>
                <a:cubicBezTo>
                  <a:pt x="6205" y="11634"/>
                  <a:pt x="5505" y="11767"/>
                  <a:pt x="4904" y="12201"/>
                </a:cubicBezTo>
                <a:cubicBezTo>
                  <a:pt x="4037" y="12834"/>
                  <a:pt x="3203" y="13502"/>
                  <a:pt x="2503" y="14336"/>
                </a:cubicBezTo>
                <a:cubicBezTo>
                  <a:pt x="935" y="16037"/>
                  <a:pt x="168" y="18038"/>
                  <a:pt x="68" y="20340"/>
                </a:cubicBezTo>
                <a:cubicBezTo>
                  <a:pt x="1" y="23175"/>
                  <a:pt x="1168" y="25544"/>
                  <a:pt x="3337" y="27311"/>
                </a:cubicBezTo>
                <a:cubicBezTo>
                  <a:pt x="5764" y="29282"/>
                  <a:pt x="8559" y="30079"/>
                  <a:pt x="11552" y="30079"/>
                </a:cubicBezTo>
                <a:cubicBezTo>
                  <a:pt x="12055" y="30079"/>
                  <a:pt x="12564" y="30057"/>
                  <a:pt x="13077" y="30013"/>
                </a:cubicBezTo>
                <a:cubicBezTo>
                  <a:pt x="15512" y="29813"/>
                  <a:pt x="17747" y="29046"/>
                  <a:pt x="19915" y="28012"/>
                </a:cubicBezTo>
                <a:cubicBezTo>
                  <a:pt x="21783" y="27111"/>
                  <a:pt x="23184" y="25677"/>
                  <a:pt x="24185" y="23876"/>
                </a:cubicBezTo>
                <a:cubicBezTo>
                  <a:pt x="25519" y="21374"/>
                  <a:pt x="25786" y="16671"/>
                  <a:pt x="24018" y="14336"/>
                </a:cubicBezTo>
                <a:cubicBezTo>
                  <a:pt x="23951" y="14302"/>
                  <a:pt x="24018" y="14269"/>
                  <a:pt x="24018" y="14169"/>
                </a:cubicBezTo>
                <a:cubicBezTo>
                  <a:pt x="24418" y="14169"/>
                  <a:pt x="24785" y="14202"/>
                  <a:pt x="25219" y="14202"/>
                </a:cubicBezTo>
                <a:cubicBezTo>
                  <a:pt x="25340" y="14208"/>
                  <a:pt x="25461" y="14210"/>
                  <a:pt x="25581" y="14210"/>
                </a:cubicBezTo>
                <a:cubicBezTo>
                  <a:pt x="26907" y="14210"/>
                  <a:pt x="28120" y="13869"/>
                  <a:pt x="29222" y="13135"/>
                </a:cubicBezTo>
                <a:cubicBezTo>
                  <a:pt x="30723" y="12167"/>
                  <a:pt x="31590" y="10766"/>
                  <a:pt x="32124" y="9098"/>
                </a:cubicBezTo>
                <a:cubicBezTo>
                  <a:pt x="33058" y="6263"/>
                  <a:pt x="31590" y="3494"/>
                  <a:pt x="29489" y="2427"/>
                </a:cubicBezTo>
                <a:cubicBezTo>
                  <a:pt x="28274" y="1820"/>
                  <a:pt x="27029" y="1458"/>
                  <a:pt x="25724" y="1458"/>
                </a:cubicBezTo>
                <a:cubicBezTo>
                  <a:pt x="25667" y="1458"/>
                  <a:pt x="25610" y="1458"/>
                  <a:pt x="25552" y="1460"/>
                </a:cubicBezTo>
                <a:cubicBezTo>
                  <a:pt x="23251" y="1560"/>
                  <a:pt x="21416" y="2494"/>
                  <a:pt x="20215" y="4462"/>
                </a:cubicBezTo>
                <a:cubicBezTo>
                  <a:pt x="19215" y="6063"/>
                  <a:pt x="19581" y="7264"/>
                  <a:pt x="20816" y="8231"/>
                </a:cubicBezTo>
                <a:cubicBezTo>
                  <a:pt x="21850" y="9065"/>
                  <a:pt x="23051" y="9465"/>
                  <a:pt x="24385" y="9465"/>
                </a:cubicBezTo>
                <a:cubicBezTo>
                  <a:pt x="25686" y="9465"/>
                  <a:pt x="26119" y="8832"/>
                  <a:pt x="26486" y="7764"/>
                </a:cubicBezTo>
                <a:cubicBezTo>
                  <a:pt x="26687" y="7097"/>
                  <a:pt x="26186" y="6430"/>
                  <a:pt x="25519" y="6296"/>
                </a:cubicBezTo>
                <a:cubicBezTo>
                  <a:pt x="25452" y="6289"/>
                  <a:pt x="25386" y="6283"/>
                  <a:pt x="25325" y="6283"/>
                </a:cubicBezTo>
                <a:cubicBezTo>
                  <a:pt x="25113" y="6283"/>
                  <a:pt x="24952" y="6353"/>
                  <a:pt x="24952" y="6663"/>
                </a:cubicBezTo>
                <a:cubicBezTo>
                  <a:pt x="24952" y="6930"/>
                  <a:pt x="24852" y="7130"/>
                  <a:pt x="24685" y="7297"/>
                </a:cubicBezTo>
                <a:cubicBezTo>
                  <a:pt x="24428" y="7583"/>
                  <a:pt x="24147" y="7966"/>
                  <a:pt x="23799" y="7966"/>
                </a:cubicBezTo>
                <a:cubicBezTo>
                  <a:pt x="23741" y="7966"/>
                  <a:pt x="23680" y="7955"/>
                  <a:pt x="23618" y="7931"/>
                </a:cubicBezTo>
                <a:cubicBezTo>
                  <a:pt x="23184" y="7764"/>
                  <a:pt x="23217" y="7164"/>
                  <a:pt x="23251" y="6730"/>
                </a:cubicBezTo>
                <a:cubicBezTo>
                  <a:pt x="23451" y="4995"/>
                  <a:pt x="25219" y="3328"/>
                  <a:pt x="26953" y="3261"/>
                </a:cubicBezTo>
                <a:cubicBezTo>
                  <a:pt x="27420" y="3261"/>
                  <a:pt x="27754" y="3394"/>
                  <a:pt x="28021" y="3761"/>
                </a:cubicBezTo>
                <a:cubicBezTo>
                  <a:pt x="28721" y="4695"/>
                  <a:pt x="28988" y="5796"/>
                  <a:pt x="28721" y="6930"/>
                </a:cubicBezTo>
                <a:cubicBezTo>
                  <a:pt x="28454" y="8098"/>
                  <a:pt x="27921" y="9132"/>
                  <a:pt x="27187" y="10032"/>
                </a:cubicBezTo>
                <a:cubicBezTo>
                  <a:pt x="26620" y="10766"/>
                  <a:pt x="25953" y="11333"/>
                  <a:pt x="25185" y="11767"/>
                </a:cubicBezTo>
                <a:cubicBezTo>
                  <a:pt x="24685" y="12003"/>
                  <a:pt x="24210" y="12212"/>
                  <a:pt x="23670" y="12212"/>
                </a:cubicBezTo>
                <a:cubicBezTo>
                  <a:pt x="23598" y="12212"/>
                  <a:pt x="23525" y="12208"/>
                  <a:pt x="23451" y="12201"/>
                </a:cubicBezTo>
                <a:cubicBezTo>
                  <a:pt x="22183" y="12101"/>
                  <a:pt x="20849" y="11934"/>
                  <a:pt x="19548" y="11767"/>
                </a:cubicBezTo>
                <a:cubicBezTo>
                  <a:pt x="18893" y="11681"/>
                  <a:pt x="18248" y="11613"/>
                  <a:pt x="17602" y="11613"/>
                </a:cubicBezTo>
                <a:cubicBezTo>
                  <a:pt x="16997" y="11613"/>
                  <a:pt x="16392" y="11672"/>
                  <a:pt x="15779" y="11834"/>
                </a:cubicBezTo>
                <a:cubicBezTo>
                  <a:pt x="13344" y="12501"/>
                  <a:pt x="11676" y="13969"/>
                  <a:pt x="11042" y="16504"/>
                </a:cubicBezTo>
                <a:cubicBezTo>
                  <a:pt x="10909" y="16971"/>
                  <a:pt x="10909" y="17471"/>
                  <a:pt x="11042" y="17938"/>
                </a:cubicBezTo>
                <a:cubicBezTo>
                  <a:pt x="11625" y="20154"/>
                  <a:pt x="14120" y="21886"/>
                  <a:pt x="16454" y="21886"/>
                </a:cubicBezTo>
                <a:cubicBezTo>
                  <a:pt x="16790" y="21886"/>
                  <a:pt x="17123" y="21850"/>
                  <a:pt x="17447" y="21774"/>
                </a:cubicBezTo>
                <a:cubicBezTo>
                  <a:pt x="19014" y="21374"/>
                  <a:pt x="19682" y="19606"/>
                  <a:pt x="18748" y="18305"/>
                </a:cubicBezTo>
                <a:cubicBezTo>
                  <a:pt x="18581" y="18038"/>
                  <a:pt x="18281" y="17871"/>
                  <a:pt x="18014" y="17771"/>
                </a:cubicBezTo>
                <a:cubicBezTo>
                  <a:pt x="17814" y="17698"/>
                  <a:pt x="17661" y="17657"/>
                  <a:pt x="17541" y="17657"/>
                </a:cubicBezTo>
                <a:cubicBezTo>
                  <a:pt x="17281" y="17657"/>
                  <a:pt x="17182" y="17848"/>
                  <a:pt x="17113" y="18305"/>
                </a:cubicBezTo>
                <a:cubicBezTo>
                  <a:pt x="17013" y="19006"/>
                  <a:pt x="16713" y="19539"/>
                  <a:pt x="16079" y="19940"/>
                </a:cubicBezTo>
                <a:cubicBezTo>
                  <a:pt x="15966" y="20002"/>
                  <a:pt x="15871" y="20032"/>
                  <a:pt x="15787" y="20032"/>
                </a:cubicBezTo>
                <a:cubicBezTo>
                  <a:pt x="15648" y="20032"/>
                  <a:pt x="15536" y="19951"/>
                  <a:pt x="15412" y="19806"/>
                </a:cubicBezTo>
                <a:cubicBezTo>
                  <a:pt x="14678" y="18839"/>
                  <a:pt x="14511" y="17771"/>
                  <a:pt x="14945" y="16637"/>
                </a:cubicBezTo>
                <a:cubicBezTo>
                  <a:pt x="15579" y="15003"/>
                  <a:pt x="16679" y="13969"/>
                  <a:pt x="18514" y="13668"/>
                </a:cubicBezTo>
                <a:cubicBezTo>
                  <a:pt x="18856" y="13613"/>
                  <a:pt x="19164" y="13584"/>
                  <a:pt x="19441" y="13584"/>
                </a:cubicBezTo>
                <a:cubicBezTo>
                  <a:pt x="20678" y="13584"/>
                  <a:pt x="21314" y="14165"/>
                  <a:pt x="21750" y="15636"/>
                </a:cubicBezTo>
                <a:cubicBezTo>
                  <a:pt x="21783" y="15703"/>
                  <a:pt x="21850" y="15803"/>
                  <a:pt x="21850" y="15937"/>
                </a:cubicBezTo>
                <a:cubicBezTo>
                  <a:pt x="22283" y="18372"/>
                  <a:pt x="22083" y="20773"/>
                  <a:pt x="20882" y="22975"/>
                </a:cubicBezTo>
                <a:cubicBezTo>
                  <a:pt x="20082" y="24376"/>
                  <a:pt x="19081" y="25644"/>
                  <a:pt x="17580" y="26344"/>
                </a:cubicBezTo>
                <a:cubicBezTo>
                  <a:pt x="15178" y="27512"/>
                  <a:pt x="12543" y="28179"/>
                  <a:pt x="9841" y="28179"/>
                </a:cubicBezTo>
                <a:cubicBezTo>
                  <a:pt x="8173" y="28179"/>
                  <a:pt x="6672" y="27645"/>
                  <a:pt x="5571" y="26311"/>
                </a:cubicBezTo>
                <a:cubicBezTo>
                  <a:pt x="4404" y="24943"/>
                  <a:pt x="3870" y="23275"/>
                  <a:pt x="3837" y="21474"/>
                </a:cubicBezTo>
                <a:cubicBezTo>
                  <a:pt x="3737" y="19106"/>
                  <a:pt x="4671" y="17104"/>
                  <a:pt x="6105" y="15303"/>
                </a:cubicBezTo>
                <a:cubicBezTo>
                  <a:pt x="7239" y="13869"/>
                  <a:pt x="8607" y="12868"/>
                  <a:pt x="10508" y="12701"/>
                </a:cubicBezTo>
                <a:cubicBezTo>
                  <a:pt x="10842" y="12668"/>
                  <a:pt x="11276" y="12634"/>
                  <a:pt x="11342" y="12167"/>
                </a:cubicBezTo>
                <a:cubicBezTo>
                  <a:pt x="11376" y="11767"/>
                  <a:pt x="11009" y="11533"/>
                  <a:pt x="10675" y="11433"/>
                </a:cubicBezTo>
                <a:cubicBezTo>
                  <a:pt x="10275" y="11200"/>
                  <a:pt x="9875" y="11100"/>
                  <a:pt x="9441" y="10933"/>
                </a:cubicBezTo>
                <a:cubicBezTo>
                  <a:pt x="8007" y="10333"/>
                  <a:pt x="7373" y="9198"/>
                  <a:pt x="7339" y="7764"/>
                </a:cubicBezTo>
                <a:cubicBezTo>
                  <a:pt x="7239" y="5296"/>
                  <a:pt x="8340" y="3361"/>
                  <a:pt x="10442" y="2160"/>
                </a:cubicBezTo>
                <a:cubicBezTo>
                  <a:pt x="10923" y="1871"/>
                  <a:pt x="11313" y="1721"/>
                  <a:pt x="11647" y="1721"/>
                </a:cubicBezTo>
                <a:cubicBezTo>
                  <a:pt x="12238" y="1721"/>
                  <a:pt x="12650" y="2192"/>
                  <a:pt x="13077" y="3194"/>
                </a:cubicBezTo>
                <a:cubicBezTo>
                  <a:pt x="13144" y="3328"/>
                  <a:pt x="13144" y="3461"/>
                  <a:pt x="13177" y="3528"/>
                </a:cubicBezTo>
                <a:cubicBezTo>
                  <a:pt x="13410" y="4762"/>
                  <a:pt x="12877" y="5663"/>
                  <a:pt x="11676" y="5963"/>
                </a:cubicBezTo>
                <a:cubicBezTo>
                  <a:pt x="11476" y="5996"/>
                  <a:pt x="11242" y="6096"/>
                  <a:pt x="11042" y="6130"/>
                </a:cubicBezTo>
                <a:cubicBezTo>
                  <a:pt x="10842" y="6163"/>
                  <a:pt x="10675" y="6263"/>
                  <a:pt x="10575" y="6463"/>
                </a:cubicBezTo>
                <a:cubicBezTo>
                  <a:pt x="10542" y="6697"/>
                  <a:pt x="10708" y="6830"/>
                  <a:pt x="10875" y="6964"/>
                </a:cubicBezTo>
                <a:cubicBezTo>
                  <a:pt x="10942" y="7030"/>
                  <a:pt x="11075" y="7097"/>
                  <a:pt x="11175" y="7130"/>
                </a:cubicBezTo>
                <a:cubicBezTo>
                  <a:pt x="11738" y="7371"/>
                  <a:pt x="12300" y="7526"/>
                  <a:pt x="12897" y="7526"/>
                </a:cubicBezTo>
                <a:cubicBezTo>
                  <a:pt x="13044" y="7526"/>
                  <a:pt x="13192" y="7517"/>
                  <a:pt x="13344" y="7497"/>
                </a:cubicBezTo>
                <a:cubicBezTo>
                  <a:pt x="14278" y="7364"/>
                  <a:pt x="15212" y="7130"/>
                  <a:pt x="15779" y="6263"/>
                </a:cubicBezTo>
                <a:cubicBezTo>
                  <a:pt x="16579" y="5096"/>
                  <a:pt x="16446" y="3928"/>
                  <a:pt x="15745" y="2761"/>
                </a:cubicBezTo>
                <a:cubicBezTo>
                  <a:pt x="14878" y="1426"/>
                  <a:pt x="13577" y="659"/>
                  <a:pt x="12109" y="259"/>
                </a:cubicBezTo>
                <a:cubicBezTo>
                  <a:pt x="11497" y="91"/>
                  <a:pt x="10902" y="0"/>
                  <a:pt x="10321" y="0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13" name="Google Shape;113;p11"/>
          <p:cNvSpPr/>
          <p:nvPr/>
        </p:nvSpPr>
        <p:spPr>
          <a:xfrm rot="7500326">
            <a:off x="5483505" y="441259"/>
            <a:ext cx="6564298" cy="5972978"/>
          </a:xfrm>
          <a:custGeom>
            <a:avLst/>
            <a:gdLst/>
            <a:ahLst/>
            <a:cxnLst/>
            <a:rect l="l" t="t" r="r" b="b"/>
            <a:pathLst>
              <a:path w="33058" h="30080" extrusionOk="0">
                <a:moveTo>
                  <a:pt x="10321" y="0"/>
                </a:moveTo>
                <a:cubicBezTo>
                  <a:pt x="9288" y="0"/>
                  <a:pt x="8300" y="286"/>
                  <a:pt x="7339" y="926"/>
                </a:cubicBezTo>
                <a:cubicBezTo>
                  <a:pt x="5505" y="2093"/>
                  <a:pt x="4604" y="3861"/>
                  <a:pt x="4204" y="5963"/>
                </a:cubicBezTo>
                <a:cubicBezTo>
                  <a:pt x="3770" y="8198"/>
                  <a:pt x="4604" y="9932"/>
                  <a:pt x="6572" y="11133"/>
                </a:cubicBezTo>
                <a:cubicBezTo>
                  <a:pt x="6672" y="11167"/>
                  <a:pt x="6772" y="11267"/>
                  <a:pt x="6906" y="11333"/>
                </a:cubicBezTo>
                <a:cubicBezTo>
                  <a:pt x="6205" y="11634"/>
                  <a:pt x="5505" y="11767"/>
                  <a:pt x="4904" y="12201"/>
                </a:cubicBezTo>
                <a:cubicBezTo>
                  <a:pt x="4037" y="12834"/>
                  <a:pt x="3203" y="13502"/>
                  <a:pt x="2503" y="14336"/>
                </a:cubicBezTo>
                <a:cubicBezTo>
                  <a:pt x="935" y="16037"/>
                  <a:pt x="168" y="18038"/>
                  <a:pt x="68" y="20340"/>
                </a:cubicBezTo>
                <a:cubicBezTo>
                  <a:pt x="1" y="23175"/>
                  <a:pt x="1168" y="25544"/>
                  <a:pt x="3337" y="27311"/>
                </a:cubicBezTo>
                <a:cubicBezTo>
                  <a:pt x="5764" y="29282"/>
                  <a:pt x="8559" y="30079"/>
                  <a:pt x="11552" y="30079"/>
                </a:cubicBezTo>
                <a:cubicBezTo>
                  <a:pt x="12055" y="30079"/>
                  <a:pt x="12564" y="30057"/>
                  <a:pt x="13077" y="30013"/>
                </a:cubicBezTo>
                <a:cubicBezTo>
                  <a:pt x="15512" y="29813"/>
                  <a:pt x="17747" y="29046"/>
                  <a:pt x="19915" y="28012"/>
                </a:cubicBezTo>
                <a:cubicBezTo>
                  <a:pt x="21783" y="27111"/>
                  <a:pt x="23184" y="25677"/>
                  <a:pt x="24185" y="23876"/>
                </a:cubicBezTo>
                <a:cubicBezTo>
                  <a:pt x="25519" y="21374"/>
                  <a:pt x="25786" y="16671"/>
                  <a:pt x="24018" y="14336"/>
                </a:cubicBezTo>
                <a:cubicBezTo>
                  <a:pt x="23951" y="14302"/>
                  <a:pt x="24018" y="14269"/>
                  <a:pt x="24018" y="14169"/>
                </a:cubicBezTo>
                <a:cubicBezTo>
                  <a:pt x="24418" y="14169"/>
                  <a:pt x="24785" y="14202"/>
                  <a:pt x="25219" y="14202"/>
                </a:cubicBezTo>
                <a:cubicBezTo>
                  <a:pt x="25340" y="14208"/>
                  <a:pt x="25461" y="14210"/>
                  <a:pt x="25581" y="14210"/>
                </a:cubicBezTo>
                <a:cubicBezTo>
                  <a:pt x="26907" y="14210"/>
                  <a:pt x="28120" y="13869"/>
                  <a:pt x="29222" y="13135"/>
                </a:cubicBezTo>
                <a:cubicBezTo>
                  <a:pt x="30723" y="12167"/>
                  <a:pt x="31590" y="10766"/>
                  <a:pt x="32124" y="9098"/>
                </a:cubicBezTo>
                <a:cubicBezTo>
                  <a:pt x="33058" y="6263"/>
                  <a:pt x="31590" y="3494"/>
                  <a:pt x="29489" y="2427"/>
                </a:cubicBezTo>
                <a:cubicBezTo>
                  <a:pt x="28274" y="1820"/>
                  <a:pt x="27029" y="1458"/>
                  <a:pt x="25724" y="1458"/>
                </a:cubicBezTo>
                <a:cubicBezTo>
                  <a:pt x="25667" y="1458"/>
                  <a:pt x="25610" y="1458"/>
                  <a:pt x="25552" y="1460"/>
                </a:cubicBezTo>
                <a:cubicBezTo>
                  <a:pt x="23251" y="1560"/>
                  <a:pt x="21416" y="2494"/>
                  <a:pt x="20215" y="4462"/>
                </a:cubicBezTo>
                <a:cubicBezTo>
                  <a:pt x="19215" y="6063"/>
                  <a:pt x="19581" y="7264"/>
                  <a:pt x="20816" y="8231"/>
                </a:cubicBezTo>
                <a:cubicBezTo>
                  <a:pt x="21850" y="9065"/>
                  <a:pt x="23051" y="9465"/>
                  <a:pt x="24385" y="9465"/>
                </a:cubicBezTo>
                <a:cubicBezTo>
                  <a:pt x="25686" y="9465"/>
                  <a:pt x="26119" y="8832"/>
                  <a:pt x="26486" y="7764"/>
                </a:cubicBezTo>
                <a:cubicBezTo>
                  <a:pt x="26687" y="7097"/>
                  <a:pt x="26186" y="6430"/>
                  <a:pt x="25519" y="6296"/>
                </a:cubicBezTo>
                <a:cubicBezTo>
                  <a:pt x="25452" y="6289"/>
                  <a:pt x="25386" y="6283"/>
                  <a:pt x="25325" y="6283"/>
                </a:cubicBezTo>
                <a:cubicBezTo>
                  <a:pt x="25113" y="6283"/>
                  <a:pt x="24952" y="6353"/>
                  <a:pt x="24952" y="6663"/>
                </a:cubicBezTo>
                <a:cubicBezTo>
                  <a:pt x="24952" y="6930"/>
                  <a:pt x="24852" y="7130"/>
                  <a:pt x="24685" y="7297"/>
                </a:cubicBezTo>
                <a:cubicBezTo>
                  <a:pt x="24428" y="7583"/>
                  <a:pt x="24147" y="7966"/>
                  <a:pt x="23799" y="7966"/>
                </a:cubicBezTo>
                <a:cubicBezTo>
                  <a:pt x="23741" y="7966"/>
                  <a:pt x="23680" y="7955"/>
                  <a:pt x="23618" y="7931"/>
                </a:cubicBezTo>
                <a:cubicBezTo>
                  <a:pt x="23184" y="7764"/>
                  <a:pt x="23217" y="7164"/>
                  <a:pt x="23251" y="6730"/>
                </a:cubicBezTo>
                <a:cubicBezTo>
                  <a:pt x="23451" y="4995"/>
                  <a:pt x="25219" y="3328"/>
                  <a:pt x="26953" y="3261"/>
                </a:cubicBezTo>
                <a:cubicBezTo>
                  <a:pt x="27420" y="3261"/>
                  <a:pt x="27754" y="3394"/>
                  <a:pt x="28021" y="3761"/>
                </a:cubicBezTo>
                <a:cubicBezTo>
                  <a:pt x="28721" y="4695"/>
                  <a:pt x="28988" y="5796"/>
                  <a:pt x="28721" y="6930"/>
                </a:cubicBezTo>
                <a:cubicBezTo>
                  <a:pt x="28454" y="8098"/>
                  <a:pt x="27921" y="9132"/>
                  <a:pt x="27187" y="10032"/>
                </a:cubicBezTo>
                <a:cubicBezTo>
                  <a:pt x="26620" y="10766"/>
                  <a:pt x="25953" y="11333"/>
                  <a:pt x="25185" y="11767"/>
                </a:cubicBezTo>
                <a:cubicBezTo>
                  <a:pt x="24685" y="12003"/>
                  <a:pt x="24210" y="12212"/>
                  <a:pt x="23670" y="12212"/>
                </a:cubicBezTo>
                <a:cubicBezTo>
                  <a:pt x="23598" y="12212"/>
                  <a:pt x="23525" y="12208"/>
                  <a:pt x="23451" y="12201"/>
                </a:cubicBezTo>
                <a:cubicBezTo>
                  <a:pt x="22183" y="12101"/>
                  <a:pt x="20849" y="11934"/>
                  <a:pt x="19548" y="11767"/>
                </a:cubicBezTo>
                <a:cubicBezTo>
                  <a:pt x="18893" y="11681"/>
                  <a:pt x="18248" y="11613"/>
                  <a:pt x="17602" y="11613"/>
                </a:cubicBezTo>
                <a:cubicBezTo>
                  <a:pt x="16997" y="11613"/>
                  <a:pt x="16392" y="11672"/>
                  <a:pt x="15779" y="11834"/>
                </a:cubicBezTo>
                <a:cubicBezTo>
                  <a:pt x="13344" y="12501"/>
                  <a:pt x="11676" y="13969"/>
                  <a:pt x="11042" y="16504"/>
                </a:cubicBezTo>
                <a:cubicBezTo>
                  <a:pt x="10909" y="16971"/>
                  <a:pt x="10909" y="17471"/>
                  <a:pt x="11042" y="17938"/>
                </a:cubicBezTo>
                <a:cubicBezTo>
                  <a:pt x="11625" y="20154"/>
                  <a:pt x="14120" y="21886"/>
                  <a:pt x="16454" y="21886"/>
                </a:cubicBezTo>
                <a:cubicBezTo>
                  <a:pt x="16790" y="21886"/>
                  <a:pt x="17123" y="21850"/>
                  <a:pt x="17447" y="21774"/>
                </a:cubicBezTo>
                <a:cubicBezTo>
                  <a:pt x="19014" y="21374"/>
                  <a:pt x="19682" y="19606"/>
                  <a:pt x="18748" y="18305"/>
                </a:cubicBezTo>
                <a:cubicBezTo>
                  <a:pt x="18581" y="18038"/>
                  <a:pt x="18281" y="17871"/>
                  <a:pt x="18014" y="17771"/>
                </a:cubicBezTo>
                <a:cubicBezTo>
                  <a:pt x="17814" y="17698"/>
                  <a:pt x="17661" y="17657"/>
                  <a:pt x="17541" y="17657"/>
                </a:cubicBezTo>
                <a:cubicBezTo>
                  <a:pt x="17281" y="17657"/>
                  <a:pt x="17182" y="17848"/>
                  <a:pt x="17113" y="18305"/>
                </a:cubicBezTo>
                <a:cubicBezTo>
                  <a:pt x="17013" y="19006"/>
                  <a:pt x="16713" y="19539"/>
                  <a:pt x="16079" y="19940"/>
                </a:cubicBezTo>
                <a:cubicBezTo>
                  <a:pt x="15966" y="20002"/>
                  <a:pt x="15871" y="20032"/>
                  <a:pt x="15787" y="20032"/>
                </a:cubicBezTo>
                <a:cubicBezTo>
                  <a:pt x="15648" y="20032"/>
                  <a:pt x="15536" y="19951"/>
                  <a:pt x="15412" y="19806"/>
                </a:cubicBezTo>
                <a:cubicBezTo>
                  <a:pt x="14678" y="18839"/>
                  <a:pt x="14511" y="17771"/>
                  <a:pt x="14945" y="16637"/>
                </a:cubicBezTo>
                <a:cubicBezTo>
                  <a:pt x="15579" y="15003"/>
                  <a:pt x="16679" y="13969"/>
                  <a:pt x="18514" y="13668"/>
                </a:cubicBezTo>
                <a:cubicBezTo>
                  <a:pt x="18856" y="13613"/>
                  <a:pt x="19164" y="13584"/>
                  <a:pt x="19441" y="13584"/>
                </a:cubicBezTo>
                <a:cubicBezTo>
                  <a:pt x="20678" y="13584"/>
                  <a:pt x="21314" y="14165"/>
                  <a:pt x="21750" y="15636"/>
                </a:cubicBezTo>
                <a:cubicBezTo>
                  <a:pt x="21783" y="15703"/>
                  <a:pt x="21850" y="15803"/>
                  <a:pt x="21850" y="15937"/>
                </a:cubicBezTo>
                <a:cubicBezTo>
                  <a:pt x="22283" y="18372"/>
                  <a:pt x="22083" y="20773"/>
                  <a:pt x="20882" y="22975"/>
                </a:cubicBezTo>
                <a:cubicBezTo>
                  <a:pt x="20082" y="24376"/>
                  <a:pt x="19081" y="25644"/>
                  <a:pt x="17580" y="26344"/>
                </a:cubicBezTo>
                <a:cubicBezTo>
                  <a:pt x="15178" y="27512"/>
                  <a:pt x="12543" y="28179"/>
                  <a:pt x="9841" y="28179"/>
                </a:cubicBezTo>
                <a:cubicBezTo>
                  <a:pt x="8173" y="28179"/>
                  <a:pt x="6672" y="27645"/>
                  <a:pt x="5571" y="26311"/>
                </a:cubicBezTo>
                <a:cubicBezTo>
                  <a:pt x="4404" y="24943"/>
                  <a:pt x="3870" y="23275"/>
                  <a:pt x="3837" y="21474"/>
                </a:cubicBezTo>
                <a:cubicBezTo>
                  <a:pt x="3737" y="19106"/>
                  <a:pt x="4671" y="17104"/>
                  <a:pt x="6105" y="15303"/>
                </a:cubicBezTo>
                <a:cubicBezTo>
                  <a:pt x="7239" y="13869"/>
                  <a:pt x="8607" y="12868"/>
                  <a:pt x="10508" y="12701"/>
                </a:cubicBezTo>
                <a:cubicBezTo>
                  <a:pt x="10842" y="12668"/>
                  <a:pt x="11276" y="12634"/>
                  <a:pt x="11342" y="12167"/>
                </a:cubicBezTo>
                <a:cubicBezTo>
                  <a:pt x="11376" y="11767"/>
                  <a:pt x="11009" y="11533"/>
                  <a:pt x="10675" y="11433"/>
                </a:cubicBezTo>
                <a:cubicBezTo>
                  <a:pt x="10275" y="11200"/>
                  <a:pt x="9875" y="11100"/>
                  <a:pt x="9441" y="10933"/>
                </a:cubicBezTo>
                <a:cubicBezTo>
                  <a:pt x="8007" y="10333"/>
                  <a:pt x="7373" y="9198"/>
                  <a:pt x="7339" y="7764"/>
                </a:cubicBezTo>
                <a:cubicBezTo>
                  <a:pt x="7239" y="5296"/>
                  <a:pt x="8340" y="3361"/>
                  <a:pt x="10442" y="2160"/>
                </a:cubicBezTo>
                <a:cubicBezTo>
                  <a:pt x="10923" y="1871"/>
                  <a:pt x="11313" y="1721"/>
                  <a:pt x="11647" y="1721"/>
                </a:cubicBezTo>
                <a:cubicBezTo>
                  <a:pt x="12238" y="1721"/>
                  <a:pt x="12650" y="2192"/>
                  <a:pt x="13077" y="3194"/>
                </a:cubicBezTo>
                <a:cubicBezTo>
                  <a:pt x="13144" y="3328"/>
                  <a:pt x="13144" y="3461"/>
                  <a:pt x="13177" y="3528"/>
                </a:cubicBezTo>
                <a:cubicBezTo>
                  <a:pt x="13410" y="4762"/>
                  <a:pt x="12877" y="5663"/>
                  <a:pt x="11676" y="5963"/>
                </a:cubicBezTo>
                <a:cubicBezTo>
                  <a:pt x="11476" y="5996"/>
                  <a:pt x="11242" y="6096"/>
                  <a:pt x="11042" y="6130"/>
                </a:cubicBezTo>
                <a:cubicBezTo>
                  <a:pt x="10842" y="6163"/>
                  <a:pt x="10675" y="6263"/>
                  <a:pt x="10575" y="6463"/>
                </a:cubicBezTo>
                <a:cubicBezTo>
                  <a:pt x="10542" y="6697"/>
                  <a:pt x="10708" y="6830"/>
                  <a:pt x="10875" y="6964"/>
                </a:cubicBezTo>
                <a:cubicBezTo>
                  <a:pt x="10942" y="7030"/>
                  <a:pt x="11075" y="7097"/>
                  <a:pt x="11175" y="7130"/>
                </a:cubicBezTo>
                <a:cubicBezTo>
                  <a:pt x="11738" y="7371"/>
                  <a:pt x="12300" y="7526"/>
                  <a:pt x="12897" y="7526"/>
                </a:cubicBezTo>
                <a:cubicBezTo>
                  <a:pt x="13044" y="7526"/>
                  <a:pt x="13192" y="7517"/>
                  <a:pt x="13344" y="7497"/>
                </a:cubicBezTo>
                <a:cubicBezTo>
                  <a:pt x="14278" y="7364"/>
                  <a:pt x="15212" y="7130"/>
                  <a:pt x="15779" y="6263"/>
                </a:cubicBezTo>
                <a:cubicBezTo>
                  <a:pt x="16579" y="5096"/>
                  <a:pt x="16446" y="3928"/>
                  <a:pt x="15745" y="2761"/>
                </a:cubicBezTo>
                <a:cubicBezTo>
                  <a:pt x="14878" y="1426"/>
                  <a:pt x="13577" y="659"/>
                  <a:pt x="12109" y="259"/>
                </a:cubicBezTo>
                <a:cubicBezTo>
                  <a:pt x="11497" y="91"/>
                  <a:pt x="10902" y="0"/>
                  <a:pt x="10321" y="0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14" name="Google Shape;114;p11"/>
          <p:cNvSpPr/>
          <p:nvPr/>
        </p:nvSpPr>
        <p:spPr>
          <a:xfrm rot="161460">
            <a:off x="3892948" y="4607945"/>
            <a:ext cx="6564128" cy="5972804"/>
          </a:xfrm>
          <a:custGeom>
            <a:avLst/>
            <a:gdLst/>
            <a:ahLst/>
            <a:cxnLst/>
            <a:rect l="l" t="t" r="r" b="b"/>
            <a:pathLst>
              <a:path w="33058" h="30080" extrusionOk="0">
                <a:moveTo>
                  <a:pt x="10321" y="0"/>
                </a:moveTo>
                <a:cubicBezTo>
                  <a:pt x="9288" y="0"/>
                  <a:pt x="8300" y="286"/>
                  <a:pt x="7339" y="926"/>
                </a:cubicBezTo>
                <a:cubicBezTo>
                  <a:pt x="5505" y="2093"/>
                  <a:pt x="4604" y="3861"/>
                  <a:pt x="4204" y="5963"/>
                </a:cubicBezTo>
                <a:cubicBezTo>
                  <a:pt x="3770" y="8198"/>
                  <a:pt x="4604" y="9932"/>
                  <a:pt x="6572" y="11133"/>
                </a:cubicBezTo>
                <a:cubicBezTo>
                  <a:pt x="6672" y="11167"/>
                  <a:pt x="6772" y="11267"/>
                  <a:pt x="6906" y="11333"/>
                </a:cubicBezTo>
                <a:cubicBezTo>
                  <a:pt x="6205" y="11634"/>
                  <a:pt x="5505" y="11767"/>
                  <a:pt x="4904" y="12201"/>
                </a:cubicBezTo>
                <a:cubicBezTo>
                  <a:pt x="4037" y="12834"/>
                  <a:pt x="3203" y="13502"/>
                  <a:pt x="2503" y="14336"/>
                </a:cubicBezTo>
                <a:cubicBezTo>
                  <a:pt x="935" y="16037"/>
                  <a:pt x="168" y="18038"/>
                  <a:pt x="68" y="20340"/>
                </a:cubicBezTo>
                <a:cubicBezTo>
                  <a:pt x="1" y="23175"/>
                  <a:pt x="1168" y="25544"/>
                  <a:pt x="3337" y="27311"/>
                </a:cubicBezTo>
                <a:cubicBezTo>
                  <a:pt x="5764" y="29282"/>
                  <a:pt x="8559" y="30079"/>
                  <a:pt x="11552" y="30079"/>
                </a:cubicBezTo>
                <a:cubicBezTo>
                  <a:pt x="12055" y="30079"/>
                  <a:pt x="12564" y="30057"/>
                  <a:pt x="13077" y="30013"/>
                </a:cubicBezTo>
                <a:cubicBezTo>
                  <a:pt x="15512" y="29813"/>
                  <a:pt x="17747" y="29046"/>
                  <a:pt x="19915" y="28012"/>
                </a:cubicBezTo>
                <a:cubicBezTo>
                  <a:pt x="21783" y="27111"/>
                  <a:pt x="23184" y="25677"/>
                  <a:pt x="24185" y="23876"/>
                </a:cubicBezTo>
                <a:cubicBezTo>
                  <a:pt x="25519" y="21374"/>
                  <a:pt x="25786" y="16671"/>
                  <a:pt x="24018" y="14336"/>
                </a:cubicBezTo>
                <a:cubicBezTo>
                  <a:pt x="23951" y="14302"/>
                  <a:pt x="24018" y="14269"/>
                  <a:pt x="24018" y="14169"/>
                </a:cubicBezTo>
                <a:cubicBezTo>
                  <a:pt x="24418" y="14169"/>
                  <a:pt x="24785" y="14202"/>
                  <a:pt x="25219" y="14202"/>
                </a:cubicBezTo>
                <a:cubicBezTo>
                  <a:pt x="25340" y="14208"/>
                  <a:pt x="25461" y="14210"/>
                  <a:pt x="25581" y="14210"/>
                </a:cubicBezTo>
                <a:cubicBezTo>
                  <a:pt x="26907" y="14210"/>
                  <a:pt x="28120" y="13869"/>
                  <a:pt x="29222" y="13135"/>
                </a:cubicBezTo>
                <a:cubicBezTo>
                  <a:pt x="30723" y="12167"/>
                  <a:pt x="31590" y="10766"/>
                  <a:pt x="32124" y="9098"/>
                </a:cubicBezTo>
                <a:cubicBezTo>
                  <a:pt x="33058" y="6263"/>
                  <a:pt x="31590" y="3494"/>
                  <a:pt x="29489" y="2427"/>
                </a:cubicBezTo>
                <a:cubicBezTo>
                  <a:pt x="28274" y="1820"/>
                  <a:pt x="27029" y="1458"/>
                  <a:pt x="25724" y="1458"/>
                </a:cubicBezTo>
                <a:cubicBezTo>
                  <a:pt x="25667" y="1458"/>
                  <a:pt x="25610" y="1458"/>
                  <a:pt x="25552" y="1460"/>
                </a:cubicBezTo>
                <a:cubicBezTo>
                  <a:pt x="23251" y="1560"/>
                  <a:pt x="21416" y="2494"/>
                  <a:pt x="20215" y="4462"/>
                </a:cubicBezTo>
                <a:cubicBezTo>
                  <a:pt x="19215" y="6063"/>
                  <a:pt x="19581" y="7264"/>
                  <a:pt x="20816" y="8231"/>
                </a:cubicBezTo>
                <a:cubicBezTo>
                  <a:pt x="21850" y="9065"/>
                  <a:pt x="23051" y="9465"/>
                  <a:pt x="24385" y="9465"/>
                </a:cubicBezTo>
                <a:cubicBezTo>
                  <a:pt x="25686" y="9465"/>
                  <a:pt x="26119" y="8832"/>
                  <a:pt x="26486" y="7764"/>
                </a:cubicBezTo>
                <a:cubicBezTo>
                  <a:pt x="26687" y="7097"/>
                  <a:pt x="26186" y="6430"/>
                  <a:pt x="25519" y="6296"/>
                </a:cubicBezTo>
                <a:cubicBezTo>
                  <a:pt x="25452" y="6289"/>
                  <a:pt x="25386" y="6283"/>
                  <a:pt x="25325" y="6283"/>
                </a:cubicBezTo>
                <a:cubicBezTo>
                  <a:pt x="25113" y="6283"/>
                  <a:pt x="24952" y="6353"/>
                  <a:pt x="24952" y="6663"/>
                </a:cubicBezTo>
                <a:cubicBezTo>
                  <a:pt x="24952" y="6930"/>
                  <a:pt x="24852" y="7130"/>
                  <a:pt x="24685" y="7297"/>
                </a:cubicBezTo>
                <a:cubicBezTo>
                  <a:pt x="24428" y="7583"/>
                  <a:pt x="24147" y="7966"/>
                  <a:pt x="23799" y="7966"/>
                </a:cubicBezTo>
                <a:cubicBezTo>
                  <a:pt x="23741" y="7966"/>
                  <a:pt x="23680" y="7955"/>
                  <a:pt x="23618" y="7931"/>
                </a:cubicBezTo>
                <a:cubicBezTo>
                  <a:pt x="23184" y="7764"/>
                  <a:pt x="23217" y="7164"/>
                  <a:pt x="23251" y="6730"/>
                </a:cubicBezTo>
                <a:cubicBezTo>
                  <a:pt x="23451" y="4995"/>
                  <a:pt x="25219" y="3328"/>
                  <a:pt x="26953" y="3261"/>
                </a:cubicBezTo>
                <a:cubicBezTo>
                  <a:pt x="27420" y="3261"/>
                  <a:pt x="27754" y="3394"/>
                  <a:pt x="28021" y="3761"/>
                </a:cubicBezTo>
                <a:cubicBezTo>
                  <a:pt x="28721" y="4695"/>
                  <a:pt x="28988" y="5796"/>
                  <a:pt x="28721" y="6930"/>
                </a:cubicBezTo>
                <a:cubicBezTo>
                  <a:pt x="28454" y="8098"/>
                  <a:pt x="27921" y="9132"/>
                  <a:pt x="27187" y="10032"/>
                </a:cubicBezTo>
                <a:cubicBezTo>
                  <a:pt x="26620" y="10766"/>
                  <a:pt x="25953" y="11333"/>
                  <a:pt x="25185" y="11767"/>
                </a:cubicBezTo>
                <a:cubicBezTo>
                  <a:pt x="24685" y="12003"/>
                  <a:pt x="24210" y="12212"/>
                  <a:pt x="23670" y="12212"/>
                </a:cubicBezTo>
                <a:cubicBezTo>
                  <a:pt x="23598" y="12212"/>
                  <a:pt x="23525" y="12208"/>
                  <a:pt x="23451" y="12201"/>
                </a:cubicBezTo>
                <a:cubicBezTo>
                  <a:pt x="22183" y="12101"/>
                  <a:pt x="20849" y="11934"/>
                  <a:pt x="19548" y="11767"/>
                </a:cubicBezTo>
                <a:cubicBezTo>
                  <a:pt x="18893" y="11681"/>
                  <a:pt x="18248" y="11613"/>
                  <a:pt x="17602" y="11613"/>
                </a:cubicBezTo>
                <a:cubicBezTo>
                  <a:pt x="16997" y="11613"/>
                  <a:pt x="16392" y="11672"/>
                  <a:pt x="15779" y="11834"/>
                </a:cubicBezTo>
                <a:cubicBezTo>
                  <a:pt x="13344" y="12501"/>
                  <a:pt x="11676" y="13969"/>
                  <a:pt x="11042" y="16504"/>
                </a:cubicBezTo>
                <a:cubicBezTo>
                  <a:pt x="10909" y="16971"/>
                  <a:pt x="10909" y="17471"/>
                  <a:pt x="11042" y="17938"/>
                </a:cubicBezTo>
                <a:cubicBezTo>
                  <a:pt x="11625" y="20154"/>
                  <a:pt x="14120" y="21886"/>
                  <a:pt x="16454" y="21886"/>
                </a:cubicBezTo>
                <a:cubicBezTo>
                  <a:pt x="16790" y="21886"/>
                  <a:pt x="17123" y="21850"/>
                  <a:pt x="17447" y="21774"/>
                </a:cubicBezTo>
                <a:cubicBezTo>
                  <a:pt x="19014" y="21374"/>
                  <a:pt x="19682" y="19606"/>
                  <a:pt x="18748" y="18305"/>
                </a:cubicBezTo>
                <a:cubicBezTo>
                  <a:pt x="18581" y="18038"/>
                  <a:pt x="18281" y="17871"/>
                  <a:pt x="18014" y="17771"/>
                </a:cubicBezTo>
                <a:cubicBezTo>
                  <a:pt x="17814" y="17698"/>
                  <a:pt x="17661" y="17657"/>
                  <a:pt x="17541" y="17657"/>
                </a:cubicBezTo>
                <a:cubicBezTo>
                  <a:pt x="17281" y="17657"/>
                  <a:pt x="17182" y="17848"/>
                  <a:pt x="17113" y="18305"/>
                </a:cubicBezTo>
                <a:cubicBezTo>
                  <a:pt x="17013" y="19006"/>
                  <a:pt x="16713" y="19539"/>
                  <a:pt x="16079" y="19940"/>
                </a:cubicBezTo>
                <a:cubicBezTo>
                  <a:pt x="15966" y="20002"/>
                  <a:pt x="15871" y="20032"/>
                  <a:pt x="15787" y="20032"/>
                </a:cubicBezTo>
                <a:cubicBezTo>
                  <a:pt x="15648" y="20032"/>
                  <a:pt x="15536" y="19951"/>
                  <a:pt x="15412" y="19806"/>
                </a:cubicBezTo>
                <a:cubicBezTo>
                  <a:pt x="14678" y="18839"/>
                  <a:pt x="14511" y="17771"/>
                  <a:pt x="14945" y="16637"/>
                </a:cubicBezTo>
                <a:cubicBezTo>
                  <a:pt x="15579" y="15003"/>
                  <a:pt x="16679" y="13969"/>
                  <a:pt x="18514" y="13668"/>
                </a:cubicBezTo>
                <a:cubicBezTo>
                  <a:pt x="18856" y="13613"/>
                  <a:pt x="19164" y="13584"/>
                  <a:pt x="19441" y="13584"/>
                </a:cubicBezTo>
                <a:cubicBezTo>
                  <a:pt x="20678" y="13584"/>
                  <a:pt x="21314" y="14165"/>
                  <a:pt x="21750" y="15636"/>
                </a:cubicBezTo>
                <a:cubicBezTo>
                  <a:pt x="21783" y="15703"/>
                  <a:pt x="21850" y="15803"/>
                  <a:pt x="21850" y="15937"/>
                </a:cubicBezTo>
                <a:cubicBezTo>
                  <a:pt x="22283" y="18372"/>
                  <a:pt x="22083" y="20773"/>
                  <a:pt x="20882" y="22975"/>
                </a:cubicBezTo>
                <a:cubicBezTo>
                  <a:pt x="20082" y="24376"/>
                  <a:pt x="19081" y="25644"/>
                  <a:pt x="17580" y="26344"/>
                </a:cubicBezTo>
                <a:cubicBezTo>
                  <a:pt x="15178" y="27512"/>
                  <a:pt x="12543" y="28179"/>
                  <a:pt x="9841" y="28179"/>
                </a:cubicBezTo>
                <a:cubicBezTo>
                  <a:pt x="8173" y="28179"/>
                  <a:pt x="6672" y="27645"/>
                  <a:pt x="5571" y="26311"/>
                </a:cubicBezTo>
                <a:cubicBezTo>
                  <a:pt x="4404" y="24943"/>
                  <a:pt x="3870" y="23275"/>
                  <a:pt x="3837" y="21474"/>
                </a:cubicBezTo>
                <a:cubicBezTo>
                  <a:pt x="3737" y="19106"/>
                  <a:pt x="4671" y="17104"/>
                  <a:pt x="6105" y="15303"/>
                </a:cubicBezTo>
                <a:cubicBezTo>
                  <a:pt x="7239" y="13869"/>
                  <a:pt x="8607" y="12868"/>
                  <a:pt x="10508" y="12701"/>
                </a:cubicBezTo>
                <a:cubicBezTo>
                  <a:pt x="10842" y="12668"/>
                  <a:pt x="11276" y="12634"/>
                  <a:pt x="11342" y="12167"/>
                </a:cubicBezTo>
                <a:cubicBezTo>
                  <a:pt x="11376" y="11767"/>
                  <a:pt x="11009" y="11533"/>
                  <a:pt x="10675" y="11433"/>
                </a:cubicBezTo>
                <a:cubicBezTo>
                  <a:pt x="10275" y="11200"/>
                  <a:pt x="9875" y="11100"/>
                  <a:pt x="9441" y="10933"/>
                </a:cubicBezTo>
                <a:cubicBezTo>
                  <a:pt x="8007" y="10333"/>
                  <a:pt x="7373" y="9198"/>
                  <a:pt x="7339" y="7764"/>
                </a:cubicBezTo>
                <a:cubicBezTo>
                  <a:pt x="7239" y="5296"/>
                  <a:pt x="8340" y="3361"/>
                  <a:pt x="10442" y="2160"/>
                </a:cubicBezTo>
                <a:cubicBezTo>
                  <a:pt x="10923" y="1871"/>
                  <a:pt x="11313" y="1721"/>
                  <a:pt x="11647" y="1721"/>
                </a:cubicBezTo>
                <a:cubicBezTo>
                  <a:pt x="12238" y="1721"/>
                  <a:pt x="12650" y="2192"/>
                  <a:pt x="13077" y="3194"/>
                </a:cubicBezTo>
                <a:cubicBezTo>
                  <a:pt x="13144" y="3328"/>
                  <a:pt x="13144" y="3461"/>
                  <a:pt x="13177" y="3528"/>
                </a:cubicBezTo>
                <a:cubicBezTo>
                  <a:pt x="13410" y="4762"/>
                  <a:pt x="12877" y="5663"/>
                  <a:pt x="11676" y="5963"/>
                </a:cubicBezTo>
                <a:cubicBezTo>
                  <a:pt x="11476" y="5996"/>
                  <a:pt x="11242" y="6096"/>
                  <a:pt x="11042" y="6130"/>
                </a:cubicBezTo>
                <a:cubicBezTo>
                  <a:pt x="10842" y="6163"/>
                  <a:pt x="10675" y="6263"/>
                  <a:pt x="10575" y="6463"/>
                </a:cubicBezTo>
                <a:cubicBezTo>
                  <a:pt x="10542" y="6697"/>
                  <a:pt x="10708" y="6830"/>
                  <a:pt x="10875" y="6964"/>
                </a:cubicBezTo>
                <a:cubicBezTo>
                  <a:pt x="10942" y="7030"/>
                  <a:pt x="11075" y="7097"/>
                  <a:pt x="11175" y="7130"/>
                </a:cubicBezTo>
                <a:cubicBezTo>
                  <a:pt x="11738" y="7371"/>
                  <a:pt x="12300" y="7526"/>
                  <a:pt x="12897" y="7526"/>
                </a:cubicBezTo>
                <a:cubicBezTo>
                  <a:pt x="13044" y="7526"/>
                  <a:pt x="13192" y="7517"/>
                  <a:pt x="13344" y="7497"/>
                </a:cubicBezTo>
                <a:cubicBezTo>
                  <a:pt x="14278" y="7364"/>
                  <a:pt x="15212" y="7130"/>
                  <a:pt x="15779" y="6263"/>
                </a:cubicBezTo>
                <a:cubicBezTo>
                  <a:pt x="16579" y="5096"/>
                  <a:pt x="16446" y="3928"/>
                  <a:pt x="15745" y="2761"/>
                </a:cubicBezTo>
                <a:cubicBezTo>
                  <a:pt x="14878" y="1426"/>
                  <a:pt x="13577" y="659"/>
                  <a:pt x="12109" y="259"/>
                </a:cubicBezTo>
                <a:cubicBezTo>
                  <a:pt x="11497" y="91"/>
                  <a:pt x="10902" y="0"/>
                  <a:pt x="10321" y="0"/>
                </a:cubicBez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15" name="Google Shape;115;p11"/>
          <p:cNvSpPr/>
          <p:nvPr/>
        </p:nvSpPr>
        <p:spPr>
          <a:xfrm rot="161460">
            <a:off x="856598" y="-5522255"/>
            <a:ext cx="6564128" cy="5972804"/>
          </a:xfrm>
          <a:custGeom>
            <a:avLst/>
            <a:gdLst/>
            <a:ahLst/>
            <a:cxnLst/>
            <a:rect l="l" t="t" r="r" b="b"/>
            <a:pathLst>
              <a:path w="33058" h="30080" extrusionOk="0">
                <a:moveTo>
                  <a:pt x="10321" y="0"/>
                </a:moveTo>
                <a:cubicBezTo>
                  <a:pt x="9288" y="0"/>
                  <a:pt x="8300" y="286"/>
                  <a:pt x="7339" y="926"/>
                </a:cubicBezTo>
                <a:cubicBezTo>
                  <a:pt x="5505" y="2093"/>
                  <a:pt x="4604" y="3861"/>
                  <a:pt x="4204" y="5963"/>
                </a:cubicBezTo>
                <a:cubicBezTo>
                  <a:pt x="3770" y="8198"/>
                  <a:pt x="4604" y="9932"/>
                  <a:pt x="6572" y="11133"/>
                </a:cubicBezTo>
                <a:cubicBezTo>
                  <a:pt x="6672" y="11167"/>
                  <a:pt x="6772" y="11267"/>
                  <a:pt x="6906" y="11333"/>
                </a:cubicBezTo>
                <a:cubicBezTo>
                  <a:pt x="6205" y="11634"/>
                  <a:pt x="5505" y="11767"/>
                  <a:pt x="4904" y="12201"/>
                </a:cubicBezTo>
                <a:cubicBezTo>
                  <a:pt x="4037" y="12834"/>
                  <a:pt x="3203" y="13502"/>
                  <a:pt x="2503" y="14336"/>
                </a:cubicBezTo>
                <a:cubicBezTo>
                  <a:pt x="935" y="16037"/>
                  <a:pt x="168" y="18038"/>
                  <a:pt x="68" y="20340"/>
                </a:cubicBezTo>
                <a:cubicBezTo>
                  <a:pt x="1" y="23175"/>
                  <a:pt x="1168" y="25544"/>
                  <a:pt x="3337" y="27311"/>
                </a:cubicBezTo>
                <a:cubicBezTo>
                  <a:pt x="5764" y="29282"/>
                  <a:pt x="8559" y="30079"/>
                  <a:pt x="11552" y="30079"/>
                </a:cubicBezTo>
                <a:cubicBezTo>
                  <a:pt x="12055" y="30079"/>
                  <a:pt x="12564" y="30057"/>
                  <a:pt x="13077" y="30013"/>
                </a:cubicBezTo>
                <a:cubicBezTo>
                  <a:pt x="15512" y="29813"/>
                  <a:pt x="17747" y="29046"/>
                  <a:pt x="19915" y="28012"/>
                </a:cubicBezTo>
                <a:cubicBezTo>
                  <a:pt x="21783" y="27111"/>
                  <a:pt x="23184" y="25677"/>
                  <a:pt x="24185" y="23876"/>
                </a:cubicBezTo>
                <a:cubicBezTo>
                  <a:pt x="25519" y="21374"/>
                  <a:pt x="25786" y="16671"/>
                  <a:pt x="24018" y="14336"/>
                </a:cubicBezTo>
                <a:cubicBezTo>
                  <a:pt x="23951" y="14302"/>
                  <a:pt x="24018" y="14269"/>
                  <a:pt x="24018" y="14169"/>
                </a:cubicBezTo>
                <a:cubicBezTo>
                  <a:pt x="24418" y="14169"/>
                  <a:pt x="24785" y="14202"/>
                  <a:pt x="25219" y="14202"/>
                </a:cubicBezTo>
                <a:cubicBezTo>
                  <a:pt x="25340" y="14208"/>
                  <a:pt x="25461" y="14210"/>
                  <a:pt x="25581" y="14210"/>
                </a:cubicBezTo>
                <a:cubicBezTo>
                  <a:pt x="26907" y="14210"/>
                  <a:pt x="28120" y="13869"/>
                  <a:pt x="29222" y="13135"/>
                </a:cubicBezTo>
                <a:cubicBezTo>
                  <a:pt x="30723" y="12167"/>
                  <a:pt x="31590" y="10766"/>
                  <a:pt x="32124" y="9098"/>
                </a:cubicBezTo>
                <a:cubicBezTo>
                  <a:pt x="33058" y="6263"/>
                  <a:pt x="31590" y="3494"/>
                  <a:pt x="29489" y="2427"/>
                </a:cubicBezTo>
                <a:cubicBezTo>
                  <a:pt x="28274" y="1820"/>
                  <a:pt x="27029" y="1458"/>
                  <a:pt x="25724" y="1458"/>
                </a:cubicBezTo>
                <a:cubicBezTo>
                  <a:pt x="25667" y="1458"/>
                  <a:pt x="25610" y="1458"/>
                  <a:pt x="25552" y="1460"/>
                </a:cubicBezTo>
                <a:cubicBezTo>
                  <a:pt x="23251" y="1560"/>
                  <a:pt x="21416" y="2494"/>
                  <a:pt x="20215" y="4462"/>
                </a:cubicBezTo>
                <a:cubicBezTo>
                  <a:pt x="19215" y="6063"/>
                  <a:pt x="19581" y="7264"/>
                  <a:pt x="20816" y="8231"/>
                </a:cubicBezTo>
                <a:cubicBezTo>
                  <a:pt x="21850" y="9065"/>
                  <a:pt x="23051" y="9465"/>
                  <a:pt x="24385" y="9465"/>
                </a:cubicBezTo>
                <a:cubicBezTo>
                  <a:pt x="25686" y="9465"/>
                  <a:pt x="26119" y="8832"/>
                  <a:pt x="26486" y="7764"/>
                </a:cubicBezTo>
                <a:cubicBezTo>
                  <a:pt x="26687" y="7097"/>
                  <a:pt x="26186" y="6430"/>
                  <a:pt x="25519" y="6296"/>
                </a:cubicBezTo>
                <a:cubicBezTo>
                  <a:pt x="25452" y="6289"/>
                  <a:pt x="25386" y="6283"/>
                  <a:pt x="25325" y="6283"/>
                </a:cubicBezTo>
                <a:cubicBezTo>
                  <a:pt x="25113" y="6283"/>
                  <a:pt x="24952" y="6353"/>
                  <a:pt x="24952" y="6663"/>
                </a:cubicBezTo>
                <a:cubicBezTo>
                  <a:pt x="24952" y="6930"/>
                  <a:pt x="24852" y="7130"/>
                  <a:pt x="24685" y="7297"/>
                </a:cubicBezTo>
                <a:cubicBezTo>
                  <a:pt x="24428" y="7583"/>
                  <a:pt x="24147" y="7966"/>
                  <a:pt x="23799" y="7966"/>
                </a:cubicBezTo>
                <a:cubicBezTo>
                  <a:pt x="23741" y="7966"/>
                  <a:pt x="23680" y="7955"/>
                  <a:pt x="23618" y="7931"/>
                </a:cubicBezTo>
                <a:cubicBezTo>
                  <a:pt x="23184" y="7764"/>
                  <a:pt x="23217" y="7164"/>
                  <a:pt x="23251" y="6730"/>
                </a:cubicBezTo>
                <a:cubicBezTo>
                  <a:pt x="23451" y="4995"/>
                  <a:pt x="25219" y="3328"/>
                  <a:pt x="26953" y="3261"/>
                </a:cubicBezTo>
                <a:cubicBezTo>
                  <a:pt x="27420" y="3261"/>
                  <a:pt x="27754" y="3394"/>
                  <a:pt x="28021" y="3761"/>
                </a:cubicBezTo>
                <a:cubicBezTo>
                  <a:pt x="28721" y="4695"/>
                  <a:pt x="28988" y="5796"/>
                  <a:pt x="28721" y="6930"/>
                </a:cubicBezTo>
                <a:cubicBezTo>
                  <a:pt x="28454" y="8098"/>
                  <a:pt x="27921" y="9132"/>
                  <a:pt x="27187" y="10032"/>
                </a:cubicBezTo>
                <a:cubicBezTo>
                  <a:pt x="26620" y="10766"/>
                  <a:pt x="25953" y="11333"/>
                  <a:pt x="25185" y="11767"/>
                </a:cubicBezTo>
                <a:cubicBezTo>
                  <a:pt x="24685" y="12003"/>
                  <a:pt x="24210" y="12212"/>
                  <a:pt x="23670" y="12212"/>
                </a:cubicBezTo>
                <a:cubicBezTo>
                  <a:pt x="23598" y="12212"/>
                  <a:pt x="23525" y="12208"/>
                  <a:pt x="23451" y="12201"/>
                </a:cubicBezTo>
                <a:cubicBezTo>
                  <a:pt x="22183" y="12101"/>
                  <a:pt x="20849" y="11934"/>
                  <a:pt x="19548" y="11767"/>
                </a:cubicBezTo>
                <a:cubicBezTo>
                  <a:pt x="18893" y="11681"/>
                  <a:pt x="18248" y="11613"/>
                  <a:pt x="17602" y="11613"/>
                </a:cubicBezTo>
                <a:cubicBezTo>
                  <a:pt x="16997" y="11613"/>
                  <a:pt x="16392" y="11672"/>
                  <a:pt x="15779" y="11834"/>
                </a:cubicBezTo>
                <a:cubicBezTo>
                  <a:pt x="13344" y="12501"/>
                  <a:pt x="11676" y="13969"/>
                  <a:pt x="11042" y="16504"/>
                </a:cubicBezTo>
                <a:cubicBezTo>
                  <a:pt x="10909" y="16971"/>
                  <a:pt x="10909" y="17471"/>
                  <a:pt x="11042" y="17938"/>
                </a:cubicBezTo>
                <a:cubicBezTo>
                  <a:pt x="11625" y="20154"/>
                  <a:pt x="14120" y="21886"/>
                  <a:pt x="16454" y="21886"/>
                </a:cubicBezTo>
                <a:cubicBezTo>
                  <a:pt x="16790" y="21886"/>
                  <a:pt x="17123" y="21850"/>
                  <a:pt x="17447" y="21774"/>
                </a:cubicBezTo>
                <a:cubicBezTo>
                  <a:pt x="19014" y="21374"/>
                  <a:pt x="19682" y="19606"/>
                  <a:pt x="18748" y="18305"/>
                </a:cubicBezTo>
                <a:cubicBezTo>
                  <a:pt x="18581" y="18038"/>
                  <a:pt x="18281" y="17871"/>
                  <a:pt x="18014" y="17771"/>
                </a:cubicBezTo>
                <a:cubicBezTo>
                  <a:pt x="17814" y="17698"/>
                  <a:pt x="17661" y="17657"/>
                  <a:pt x="17541" y="17657"/>
                </a:cubicBezTo>
                <a:cubicBezTo>
                  <a:pt x="17281" y="17657"/>
                  <a:pt x="17182" y="17848"/>
                  <a:pt x="17113" y="18305"/>
                </a:cubicBezTo>
                <a:cubicBezTo>
                  <a:pt x="17013" y="19006"/>
                  <a:pt x="16713" y="19539"/>
                  <a:pt x="16079" y="19940"/>
                </a:cubicBezTo>
                <a:cubicBezTo>
                  <a:pt x="15966" y="20002"/>
                  <a:pt x="15871" y="20032"/>
                  <a:pt x="15787" y="20032"/>
                </a:cubicBezTo>
                <a:cubicBezTo>
                  <a:pt x="15648" y="20032"/>
                  <a:pt x="15536" y="19951"/>
                  <a:pt x="15412" y="19806"/>
                </a:cubicBezTo>
                <a:cubicBezTo>
                  <a:pt x="14678" y="18839"/>
                  <a:pt x="14511" y="17771"/>
                  <a:pt x="14945" y="16637"/>
                </a:cubicBezTo>
                <a:cubicBezTo>
                  <a:pt x="15579" y="15003"/>
                  <a:pt x="16679" y="13969"/>
                  <a:pt x="18514" y="13668"/>
                </a:cubicBezTo>
                <a:cubicBezTo>
                  <a:pt x="18856" y="13613"/>
                  <a:pt x="19164" y="13584"/>
                  <a:pt x="19441" y="13584"/>
                </a:cubicBezTo>
                <a:cubicBezTo>
                  <a:pt x="20678" y="13584"/>
                  <a:pt x="21314" y="14165"/>
                  <a:pt x="21750" y="15636"/>
                </a:cubicBezTo>
                <a:cubicBezTo>
                  <a:pt x="21783" y="15703"/>
                  <a:pt x="21850" y="15803"/>
                  <a:pt x="21850" y="15937"/>
                </a:cubicBezTo>
                <a:cubicBezTo>
                  <a:pt x="22283" y="18372"/>
                  <a:pt x="22083" y="20773"/>
                  <a:pt x="20882" y="22975"/>
                </a:cubicBezTo>
                <a:cubicBezTo>
                  <a:pt x="20082" y="24376"/>
                  <a:pt x="19081" y="25644"/>
                  <a:pt x="17580" y="26344"/>
                </a:cubicBezTo>
                <a:cubicBezTo>
                  <a:pt x="15178" y="27512"/>
                  <a:pt x="12543" y="28179"/>
                  <a:pt x="9841" y="28179"/>
                </a:cubicBezTo>
                <a:cubicBezTo>
                  <a:pt x="8173" y="28179"/>
                  <a:pt x="6672" y="27645"/>
                  <a:pt x="5571" y="26311"/>
                </a:cubicBezTo>
                <a:cubicBezTo>
                  <a:pt x="4404" y="24943"/>
                  <a:pt x="3870" y="23275"/>
                  <a:pt x="3837" y="21474"/>
                </a:cubicBezTo>
                <a:cubicBezTo>
                  <a:pt x="3737" y="19106"/>
                  <a:pt x="4671" y="17104"/>
                  <a:pt x="6105" y="15303"/>
                </a:cubicBezTo>
                <a:cubicBezTo>
                  <a:pt x="7239" y="13869"/>
                  <a:pt x="8607" y="12868"/>
                  <a:pt x="10508" y="12701"/>
                </a:cubicBezTo>
                <a:cubicBezTo>
                  <a:pt x="10842" y="12668"/>
                  <a:pt x="11276" y="12634"/>
                  <a:pt x="11342" y="12167"/>
                </a:cubicBezTo>
                <a:cubicBezTo>
                  <a:pt x="11376" y="11767"/>
                  <a:pt x="11009" y="11533"/>
                  <a:pt x="10675" y="11433"/>
                </a:cubicBezTo>
                <a:cubicBezTo>
                  <a:pt x="10275" y="11200"/>
                  <a:pt x="9875" y="11100"/>
                  <a:pt x="9441" y="10933"/>
                </a:cubicBezTo>
                <a:cubicBezTo>
                  <a:pt x="8007" y="10333"/>
                  <a:pt x="7373" y="9198"/>
                  <a:pt x="7339" y="7764"/>
                </a:cubicBezTo>
                <a:cubicBezTo>
                  <a:pt x="7239" y="5296"/>
                  <a:pt x="8340" y="3361"/>
                  <a:pt x="10442" y="2160"/>
                </a:cubicBezTo>
                <a:cubicBezTo>
                  <a:pt x="10923" y="1871"/>
                  <a:pt x="11313" y="1721"/>
                  <a:pt x="11647" y="1721"/>
                </a:cubicBezTo>
                <a:cubicBezTo>
                  <a:pt x="12238" y="1721"/>
                  <a:pt x="12650" y="2192"/>
                  <a:pt x="13077" y="3194"/>
                </a:cubicBezTo>
                <a:cubicBezTo>
                  <a:pt x="13144" y="3328"/>
                  <a:pt x="13144" y="3461"/>
                  <a:pt x="13177" y="3528"/>
                </a:cubicBezTo>
                <a:cubicBezTo>
                  <a:pt x="13410" y="4762"/>
                  <a:pt x="12877" y="5663"/>
                  <a:pt x="11676" y="5963"/>
                </a:cubicBezTo>
                <a:cubicBezTo>
                  <a:pt x="11476" y="5996"/>
                  <a:pt x="11242" y="6096"/>
                  <a:pt x="11042" y="6130"/>
                </a:cubicBezTo>
                <a:cubicBezTo>
                  <a:pt x="10842" y="6163"/>
                  <a:pt x="10675" y="6263"/>
                  <a:pt x="10575" y="6463"/>
                </a:cubicBezTo>
                <a:cubicBezTo>
                  <a:pt x="10542" y="6697"/>
                  <a:pt x="10708" y="6830"/>
                  <a:pt x="10875" y="6964"/>
                </a:cubicBezTo>
                <a:cubicBezTo>
                  <a:pt x="10942" y="7030"/>
                  <a:pt x="11075" y="7097"/>
                  <a:pt x="11175" y="7130"/>
                </a:cubicBezTo>
                <a:cubicBezTo>
                  <a:pt x="11738" y="7371"/>
                  <a:pt x="12300" y="7526"/>
                  <a:pt x="12897" y="7526"/>
                </a:cubicBezTo>
                <a:cubicBezTo>
                  <a:pt x="13044" y="7526"/>
                  <a:pt x="13192" y="7517"/>
                  <a:pt x="13344" y="7497"/>
                </a:cubicBezTo>
                <a:cubicBezTo>
                  <a:pt x="14278" y="7364"/>
                  <a:pt x="15212" y="7130"/>
                  <a:pt x="15779" y="6263"/>
                </a:cubicBezTo>
                <a:cubicBezTo>
                  <a:pt x="16579" y="5096"/>
                  <a:pt x="16446" y="3928"/>
                  <a:pt x="15745" y="2761"/>
                </a:cubicBezTo>
                <a:cubicBezTo>
                  <a:pt x="14878" y="1426"/>
                  <a:pt x="13577" y="659"/>
                  <a:pt x="12109" y="259"/>
                </a:cubicBezTo>
                <a:cubicBezTo>
                  <a:pt x="11497" y="91"/>
                  <a:pt x="10902" y="0"/>
                  <a:pt x="10321" y="0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title" hasCustomPrompt="1"/>
          </p:nvPr>
        </p:nvSpPr>
        <p:spPr>
          <a:xfrm>
            <a:off x="1632750" y="1793333"/>
            <a:ext cx="5878500" cy="1076100"/>
          </a:xfrm>
          <a:prstGeom prst="rect">
            <a:avLst/>
          </a:prstGeom>
          <a:effectLst>
            <a:outerShdw dist="57150" dir="34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7" name="Google Shape;117;p11"/>
          <p:cNvSpPr txBox="1">
            <a:spLocks noGrp="1"/>
          </p:cNvSpPr>
          <p:nvPr>
            <p:ph type="subTitle" idx="1"/>
          </p:nvPr>
        </p:nvSpPr>
        <p:spPr>
          <a:xfrm>
            <a:off x="1978200" y="2901087"/>
            <a:ext cx="51876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ree columns">
  <p:cSld name="CUSTOM_1_1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8"/>
          <p:cNvGrpSpPr/>
          <p:nvPr/>
        </p:nvGrpSpPr>
        <p:grpSpPr>
          <a:xfrm>
            <a:off x="-7755936" y="-5121204"/>
            <a:ext cx="23694459" cy="16021412"/>
            <a:chOff x="-7755936" y="-5121204"/>
            <a:chExt cx="23694459" cy="16021412"/>
          </a:xfrm>
        </p:grpSpPr>
        <p:sp>
          <p:nvSpPr>
            <p:cNvPr id="221" name="Google Shape;221;p18"/>
            <p:cNvSpPr/>
            <p:nvPr/>
          </p:nvSpPr>
          <p:spPr>
            <a:xfrm rot="-8260607">
              <a:off x="-5762374" y="-3342568"/>
              <a:ext cx="8910814" cy="9371081"/>
            </a:xfrm>
            <a:custGeom>
              <a:avLst/>
              <a:gdLst/>
              <a:ahLst/>
              <a:cxnLst/>
              <a:rect l="l" t="t" r="r" b="b"/>
              <a:pathLst>
                <a:path w="21149" h="22240" extrusionOk="0">
                  <a:moveTo>
                    <a:pt x="10007" y="11232"/>
                  </a:moveTo>
                  <a:cubicBezTo>
                    <a:pt x="11175" y="11232"/>
                    <a:pt x="12342" y="11799"/>
                    <a:pt x="13143" y="12733"/>
                  </a:cubicBezTo>
                  <a:cubicBezTo>
                    <a:pt x="13510" y="13233"/>
                    <a:pt x="13777" y="13834"/>
                    <a:pt x="13877" y="14501"/>
                  </a:cubicBezTo>
                  <a:lnTo>
                    <a:pt x="13143" y="14734"/>
                  </a:lnTo>
                  <a:cubicBezTo>
                    <a:pt x="12142" y="15134"/>
                    <a:pt x="11175" y="15468"/>
                    <a:pt x="10174" y="15535"/>
                  </a:cubicBezTo>
                  <a:cubicBezTo>
                    <a:pt x="10069" y="15545"/>
                    <a:pt x="9963" y="15550"/>
                    <a:pt x="9856" y="15550"/>
                  </a:cubicBezTo>
                  <a:cubicBezTo>
                    <a:pt x="8602" y="15550"/>
                    <a:pt x="7259" y="14845"/>
                    <a:pt x="7105" y="13800"/>
                  </a:cubicBezTo>
                  <a:cubicBezTo>
                    <a:pt x="6972" y="13000"/>
                    <a:pt x="7539" y="12199"/>
                    <a:pt x="8173" y="11799"/>
                  </a:cubicBezTo>
                  <a:cubicBezTo>
                    <a:pt x="8707" y="11398"/>
                    <a:pt x="9340" y="11232"/>
                    <a:pt x="10007" y="11232"/>
                  </a:cubicBezTo>
                  <a:close/>
                  <a:moveTo>
                    <a:pt x="6999" y="0"/>
                  </a:moveTo>
                  <a:cubicBezTo>
                    <a:pt x="5977" y="0"/>
                    <a:pt x="4930" y="348"/>
                    <a:pt x="4037" y="1024"/>
                  </a:cubicBezTo>
                  <a:cubicBezTo>
                    <a:pt x="3002" y="1792"/>
                    <a:pt x="2335" y="2892"/>
                    <a:pt x="2202" y="4060"/>
                  </a:cubicBezTo>
                  <a:cubicBezTo>
                    <a:pt x="2102" y="5327"/>
                    <a:pt x="2602" y="6695"/>
                    <a:pt x="3603" y="7662"/>
                  </a:cubicBezTo>
                  <a:cubicBezTo>
                    <a:pt x="3703" y="7796"/>
                    <a:pt x="3836" y="7896"/>
                    <a:pt x="3970" y="7996"/>
                  </a:cubicBezTo>
                  <a:cubicBezTo>
                    <a:pt x="3269" y="8396"/>
                    <a:pt x="2602" y="8930"/>
                    <a:pt x="2002" y="9631"/>
                  </a:cubicBezTo>
                  <a:cubicBezTo>
                    <a:pt x="667" y="11165"/>
                    <a:pt x="0" y="13166"/>
                    <a:pt x="167" y="15068"/>
                  </a:cubicBezTo>
                  <a:cubicBezTo>
                    <a:pt x="501" y="18837"/>
                    <a:pt x="3970" y="22039"/>
                    <a:pt x="7839" y="22240"/>
                  </a:cubicBezTo>
                  <a:lnTo>
                    <a:pt x="8273" y="22240"/>
                  </a:lnTo>
                  <a:cubicBezTo>
                    <a:pt x="10808" y="22240"/>
                    <a:pt x="13210" y="21039"/>
                    <a:pt x="14644" y="19137"/>
                  </a:cubicBezTo>
                  <a:cubicBezTo>
                    <a:pt x="15311" y="18170"/>
                    <a:pt x="15678" y="17002"/>
                    <a:pt x="15778" y="15835"/>
                  </a:cubicBezTo>
                  <a:cubicBezTo>
                    <a:pt x="16209" y="15733"/>
                    <a:pt x="16683" y="15669"/>
                    <a:pt x="17152" y="15669"/>
                  </a:cubicBezTo>
                  <a:cubicBezTo>
                    <a:pt x="18061" y="15669"/>
                    <a:pt x="18953" y="15908"/>
                    <a:pt x="19481" y="16569"/>
                  </a:cubicBezTo>
                  <a:cubicBezTo>
                    <a:pt x="19649" y="16793"/>
                    <a:pt x="19901" y="16902"/>
                    <a:pt x="20154" y="16902"/>
                  </a:cubicBezTo>
                  <a:cubicBezTo>
                    <a:pt x="20353" y="16902"/>
                    <a:pt x="20554" y="16834"/>
                    <a:pt x="20715" y="16702"/>
                  </a:cubicBezTo>
                  <a:cubicBezTo>
                    <a:pt x="21115" y="16402"/>
                    <a:pt x="21149" y="15835"/>
                    <a:pt x="20849" y="15468"/>
                  </a:cubicBezTo>
                  <a:cubicBezTo>
                    <a:pt x="19935" y="14308"/>
                    <a:pt x="18510" y="13896"/>
                    <a:pt x="17100" y="13896"/>
                  </a:cubicBezTo>
                  <a:cubicBezTo>
                    <a:pt x="16605" y="13896"/>
                    <a:pt x="16113" y="13947"/>
                    <a:pt x="15645" y="14034"/>
                  </a:cubicBezTo>
                  <a:cubicBezTo>
                    <a:pt x="15445" y="13200"/>
                    <a:pt x="15111" y="12399"/>
                    <a:pt x="14544" y="11699"/>
                  </a:cubicBezTo>
                  <a:cubicBezTo>
                    <a:pt x="13481" y="10282"/>
                    <a:pt x="11781" y="9529"/>
                    <a:pt x="10110" y="9529"/>
                  </a:cubicBezTo>
                  <a:cubicBezTo>
                    <a:pt x="9105" y="9529"/>
                    <a:pt x="8111" y="9801"/>
                    <a:pt x="7272" y="10364"/>
                  </a:cubicBezTo>
                  <a:cubicBezTo>
                    <a:pt x="5938" y="11232"/>
                    <a:pt x="5204" y="12699"/>
                    <a:pt x="5371" y="14067"/>
                  </a:cubicBezTo>
                  <a:cubicBezTo>
                    <a:pt x="5653" y="16196"/>
                    <a:pt x="7874" y="17385"/>
                    <a:pt x="9939" y="17385"/>
                  </a:cubicBezTo>
                  <a:cubicBezTo>
                    <a:pt x="10074" y="17385"/>
                    <a:pt x="10208" y="17380"/>
                    <a:pt x="10341" y="17369"/>
                  </a:cubicBezTo>
                  <a:cubicBezTo>
                    <a:pt x="11542" y="17236"/>
                    <a:pt x="12676" y="16869"/>
                    <a:pt x="13777" y="16435"/>
                  </a:cubicBezTo>
                  <a:cubicBezTo>
                    <a:pt x="13777" y="16435"/>
                    <a:pt x="13810" y="16402"/>
                    <a:pt x="13844" y="16402"/>
                  </a:cubicBezTo>
                  <a:lnTo>
                    <a:pt x="13844" y="16402"/>
                  </a:lnTo>
                  <a:cubicBezTo>
                    <a:pt x="13710" y="17036"/>
                    <a:pt x="13477" y="17603"/>
                    <a:pt x="13143" y="18103"/>
                  </a:cubicBezTo>
                  <a:cubicBezTo>
                    <a:pt x="12096" y="19594"/>
                    <a:pt x="10204" y="20512"/>
                    <a:pt x="8271" y="20512"/>
                  </a:cubicBezTo>
                  <a:cubicBezTo>
                    <a:pt x="8171" y="20512"/>
                    <a:pt x="8072" y="20510"/>
                    <a:pt x="7973" y="20505"/>
                  </a:cubicBezTo>
                  <a:cubicBezTo>
                    <a:pt x="4971" y="20338"/>
                    <a:pt x="2202" y="17770"/>
                    <a:pt x="1968" y="14901"/>
                  </a:cubicBezTo>
                  <a:cubicBezTo>
                    <a:pt x="1835" y="13433"/>
                    <a:pt x="2335" y="11966"/>
                    <a:pt x="3369" y="10731"/>
                  </a:cubicBezTo>
                  <a:cubicBezTo>
                    <a:pt x="4270" y="9697"/>
                    <a:pt x="5471" y="9030"/>
                    <a:pt x="6672" y="8863"/>
                  </a:cubicBezTo>
                  <a:cubicBezTo>
                    <a:pt x="6805" y="8863"/>
                    <a:pt x="6939" y="8830"/>
                    <a:pt x="7039" y="8830"/>
                  </a:cubicBezTo>
                  <a:cubicBezTo>
                    <a:pt x="7506" y="8763"/>
                    <a:pt x="7839" y="8330"/>
                    <a:pt x="7806" y="7863"/>
                  </a:cubicBezTo>
                  <a:cubicBezTo>
                    <a:pt x="7710" y="7415"/>
                    <a:pt x="7339" y="7060"/>
                    <a:pt x="6897" y="7060"/>
                  </a:cubicBezTo>
                  <a:cubicBezTo>
                    <a:pt x="6878" y="7060"/>
                    <a:pt x="6858" y="7061"/>
                    <a:pt x="6839" y="7062"/>
                  </a:cubicBezTo>
                  <a:cubicBezTo>
                    <a:pt x="6772" y="7062"/>
                    <a:pt x="6638" y="7129"/>
                    <a:pt x="6538" y="7129"/>
                  </a:cubicBezTo>
                  <a:cubicBezTo>
                    <a:pt x="6505" y="7131"/>
                    <a:pt x="6471" y="7132"/>
                    <a:pt x="6438" y="7132"/>
                  </a:cubicBezTo>
                  <a:cubicBezTo>
                    <a:pt x="5871" y="7132"/>
                    <a:pt x="5310" y="6867"/>
                    <a:pt x="4837" y="6395"/>
                  </a:cubicBezTo>
                  <a:cubicBezTo>
                    <a:pt x="4203" y="5794"/>
                    <a:pt x="3936" y="5027"/>
                    <a:pt x="4003" y="4293"/>
                  </a:cubicBezTo>
                  <a:cubicBezTo>
                    <a:pt x="4103" y="3626"/>
                    <a:pt x="4504" y="2926"/>
                    <a:pt x="5137" y="2425"/>
                  </a:cubicBezTo>
                  <a:cubicBezTo>
                    <a:pt x="5698" y="1998"/>
                    <a:pt x="6365" y="1785"/>
                    <a:pt x="7002" y="1785"/>
                  </a:cubicBezTo>
                  <a:cubicBezTo>
                    <a:pt x="7161" y="1785"/>
                    <a:pt x="7319" y="1798"/>
                    <a:pt x="7472" y="1825"/>
                  </a:cubicBezTo>
                  <a:cubicBezTo>
                    <a:pt x="9040" y="2058"/>
                    <a:pt x="10308" y="3660"/>
                    <a:pt x="10308" y="5361"/>
                  </a:cubicBezTo>
                  <a:cubicBezTo>
                    <a:pt x="10308" y="5828"/>
                    <a:pt x="10675" y="6228"/>
                    <a:pt x="11175" y="6228"/>
                  </a:cubicBezTo>
                  <a:cubicBezTo>
                    <a:pt x="11642" y="6228"/>
                    <a:pt x="12042" y="5861"/>
                    <a:pt x="12042" y="5361"/>
                  </a:cubicBezTo>
                  <a:cubicBezTo>
                    <a:pt x="12042" y="2826"/>
                    <a:pt x="10141" y="491"/>
                    <a:pt x="7706" y="57"/>
                  </a:cubicBezTo>
                  <a:cubicBezTo>
                    <a:pt x="7473" y="19"/>
                    <a:pt x="7237" y="0"/>
                    <a:pt x="699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 rot="2313627">
              <a:off x="4878403" y="-431545"/>
              <a:ext cx="9075031" cy="9543822"/>
            </a:xfrm>
            <a:custGeom>
              <a:avLst/>
              <a:gdLst/>
              <a:ahLst/>
              <a:cxnLst/>
              <a:rect l="l" t="t" r="r" b="b"/>
              <a:pathLst>
                <a:path w="21149" h="22240" extrusionOk="0">
                  <a:moveTo>
                    <a:pt x="10007" y="11232"/>
                  </a:moveTo>
                  <a:cubicBezTo>
                    <a:pt x="11175" y="11232"/>
                    <a:pt x="12342" y="11799"/>
                    <a:pt x="13143" y="12733"/>
                  </a:cubicBezTo>
                  <a:cubicBezTo>
                    <a:pt x="13510" y="13233"/>
                    <a:pt x="13777" y="13834"/>
                    <a:pt x="13877" y="14501"/>
                  </a:cubicBezTo>
                  <a:lnTo>
                    <a:pt x="13143" y="14734"/>
                  </a:lnTo>
                  <a:cubicBezTo>
                    <a:pt x="12142" y="15134"/>
                    <a:pt x="11175" y="15468"/>
                    <a:pt x="10174" y="15535"/>
                  </a:cubicBezTo>
                  <a:cubicBezTo>
                    <a:pt x="10069" y="15545"/>
                    <a:pt x="9963" y="15550"/>
                    <a:pt x="9856" y="15550"/>
                  </a:cubicBezTo>
                  <a:cubicBezTo>
                    <a:pt x="8602" y="15550"/>
                    <a:pt x="7259" y="14845"/>
                    <a:pt x="7105" y="13800"/>
                  </a:cubicBezTo>
                  <a:cubicBezTo>
                    <a:pt x="6972" y="13000"/>
                    <a:pt x="7539" y="12199"/>
                    <a:pt x="8173" y="11799"/>
                  </a:cubicBezTo>
                  <a:cubicBezTo>
                    <a:pt x="8707" y="11398"/>
                    <a:pt x="9340" y="11232"/>
                    <a:pt x="10007" y="11232"/>
                  </a:cubicBezTo>
                  <a:close/>
                  <a:moveTo>
                    <a:pt x="6999" y="0"/>
                  </a:moveTo>
                  <a:cubicBezTo>
                    <a:pt x="5977" y="0"/>
                    <a:pt x="4930" y="348"/>
                    <a:pt x="4037" y="1024"/>
                  </a:cubicBezTo>
                  <a:cubicBezTo>
                    <a:pt x="3002" y="1792"/>
                    <a:pt x="2335" y="2892"/>
                    <a:pt x="2202" y="4060"/>
                  </a:cubicBezTo>
                  <a:cubicBezTo>
                    <a:pt x="2102" y="5327"/>
                    <a:pt x="2602" y="6695"/>
                    <a:pt x="3603" y="7662"/>
                  </a:cubicBezTo>
                  <a:cubicBezTo>
                    <a:pt x="3703" y="7796"/>
                    <a:pt x="3836" y="7896"/>
                    <a:pt x="3970" y="7996"/>
                  </a:cubicBezTo>
                  <a:cubicBezTo>
                    <a:pt x="3269" y="8396"/>
                    <a:pt x="2602" y="8930"/>
                    <a:pt x="2002" y="9631"/>
                  </a:cubicBezTo>
                  <a:cubicBezTo>
                    <a:pt x="667" y="11165"/>
                    <a:pt x="0" y="13166"/>
                    <a:pt x="167" y="15068"/>
                  </a:cubicBezTo>
                  <a:cubicBezTo>
                    <a:pt x="501" y="18837"/>
                    <a:pt x="3970" y="22039"/>
                    <a:pt x="7839" y="22240"/>
                  </a:cubicBezTo>
                  <a:lnTo>
                    <a:pt x="8273" y="22240"/>
                  </a:lnTo>
                  <a:cubicBezTo>
                    <a:pt x="10808" y="22240"/>
                    <a:pt x="13210" y="21039"/>
                    <a:pt x="14644" y="19137"/>
                  </a:cubicBezTo>
                  <a:cubicBezTo>
                    <a:pt x="15311" y="18170"/>
                    <a:pt x="15678" y="17002"/>
                    <a:pt x="15778" y="15835"/>
                  </a:cubicBezTo>
                  <a:cubicBezTo>
                    <a:pt x="16209" y="15733"/>
                    <a:pt x="16683" y="15669"/>
                    <a:pt x="17152" y="15669"/>
                  </a:cubicBezTo>
                  <a:cubicBezTo>
                    <a:pt x="18061" y="15669"/>
                    <a:pt x="18953" y="15908"/>
                    <a:pt x="19481" y="16569"/>
                  </a:cubicBezTo>
                  <a:cubicBezTo>
                    <a:pt x="19649" y="16793"/>
                    <a:pt x="19901" y="16902"/>
                    <a:pt x="20154" y="16902"/>
                  </a:cubicBezTo>
                  <a:cubicBezTo>
                    <a:pt x="20353" y="16902"/>
                    <a:pt x="20554" y="16834"/>
                    <a:pt x="20715" y="16702"/>
                  </a:cubicBezTo>
                  <a:cubicBezTo>
                    <a:pt x="21115" y="16402"/>
                    <a:pt x="21149" y="15835"/>
                    <a:pt x="20849" y="15468"/>
                  </a:cubicBezTo>
                  <a:cubicBezTo>
                    <a:pt x="19935" y="14308"/>
                    <a:pt x="18510" y="13896"/>
                    <a:pt x="17100" y="13896"/>
                  </a:cubicBezTo>
                  <a:cubicBezTo>
                    <a:pt x="16605" y="13896"/>
                    <a:pt x="16113" y="13947"/>
                    <a:pt x="15645" y="14034"/>
                  </a:cubicBezTo>
                  <a:cubicBezTo>
                    <a:pt x="15445" y="13200"/>
                    <a:pt x="15111" y="12399"/>
                    <a:pt x="14544" y="11699"/>
                  </a:cubicBezTo>
                  <a:cubicBezTo>
                    <a:pt x="13481" y="10282"/>
                    <a:pt x="11781" y="9529"/>
                    <a:pt x="10110" y="9529"/>
                  </a:cubicBezTo>
                  <a:cubicBezTo>
                    <a:pt x="9105" y="9529"/>
                    <a:pt x="8111" y="9801"/>
                    <a:pt x="7272" y="10364"/>
                  </a:cubicBezTo>
                  <a:cubicBezTo>
                    <a:pt x="5938" y="11232"/>
                    <a:pt x="5204" y="12699"/>
                    <a:pt x="5371" y="14067"/>
                  </a:cubicBezTo>
                  <a:cubicBezTo>
                    <a:pt x="5653" y="16196"/>
                    <a:pt x="7874" y="17385"/>
                    <a:pt x="9939" y="17385"/>
                  </a:cubicBezTo>
                  <a:cubicBezTo>
                    <a:pt x="10074" y="17385"/>
                    <a:pt x="10208" y="17380"/>
                    <a:pt x="10341" y="17369"/>
                  </a:cubicBezTo>
                  <a:cubicBezTo>
                    <a:pt x="11542" y="17236"/>
                    <a:pt x="12676" y="16869"/>
                    <a:pt x="13777" y="16435"/>
                  </a:cubicBezTo>
                  <a:cubicBezTo>
                    <a:pt x="13777" y="16435"/>
                    <a:pt x="13810" y="16402"/>
                    <a:pt x="13844" y="16402"/>
                  </a:cubicBezTo>
                  <a:lnTo>
                    <a:pt x="13844" y="16402"/>
                  </a:lnTo>
                  <a:cubicBezTo>
                    <a:pt x="13710" y="17036"/>
                    <a:pt x="13477" y="17603"/>
                    <a:pt x="13143" y="18103"/>
                  </a:cubicBezTo>
                  <a:cubicBezTo>
                    <a:pt x="12096" y="19594"/>
                    <a:pt x="10204" y="20512"/>
                    <a:pt x="8271" y="20512"/>
                  </a:cubicBezTo>
                  <a:cubicBezTo>
                    <a:pt x="8171" y="20512"/>
                    <a:pt x="8072" y="20510"/>
                    <a:pt x="7973" y="20505"/>
                  </a:cubicBezTo>
                  <a:cubicBezTo>
                    <a:pt x="4971" y="20338"/>
                    <a:pt x="2202" y="17770"/>
                    <a:pt x="1968" y="14901"/>
                  </a:cubicBezTo>
                  <a:cubicBezTo>
                    <a:pt x="1835" y="13433"/>
                    <a:pt x="2335" y="11966"/>
                    <a:pt x="3369" y="10731"/>
                  </a:cubicBezTo>
                  <a:cubicBezTo>
                    <a:pt x="4270" y="9697"/>
                    <a:pt x="5471" y="9030"/>
                    <a:pt x="6672" y="8863"/>
                  </a:cubicBezTo>
                  <a:cubicBezTo>
                    <a:pt x="6805" y="8863"/>
                    <a:pt x="6939" y="8830"/>
                    <a:pt x="7039" y="8830"/>
                  </a:cubicBezTo>
                  <a:cubicBezTo>
                    <a:pt x="7506" y="8763"/>
                    <a:pt x="7839" y="8330"/>
                    <a:pt x="7806" y="7863"/>
                  </a:cubicBezTo>
                  <a:cubicBezTo>
                    <a:pt x="7710" y="7415"/>
                    <a:pt x="7339" y="7060"/>
                    <a:pt x="6897" y="7060"/>
                  </a:cubicBezTo>
                  <a:cubicBezTo>
                    <a:pt x="6878" y="7060"/>
                    <a:pt x="6858" y="7061"/>
                    <a:pt x="6839" y="7062"/>
                  </a:cubicBezTo>
                  <a:cubicBezTo>
                    <a:pt x="6772" y="7062"/>
                    <a:pt x="6638" y="7129"/>
                    <a:pt x="6538" y="7129"/>
                  </a:cubicBezTo>
                  <a:cubicBezTo>
                    <a:pt x="6505" y="7131"/>
                    <a:pt x="6471" y="7132"/>
                    <a:pt x="6438" y="7132"/>
                  </a:cubicBezTo>
                  <a:cubicBezTo>
                    <a:pt x="5871" y="7132"/>
                    <a:pt x="5310" y="6867"/>
                    <a:pt x="4837" y="6395"/>
                  </a:cubicBezTo>
                  <a:cubicBezTo>
                    <a:pt x="4203" y="5794"/>
                    <a:pt x="3936" y="5027"/>
                    <a:pt x="4003" y="4293"/>
                  </a:cubicBezTo>
                  <a:cubicBezTo>
                    <a:pt x="4103" y="3626"/>
                    <a:pt x="4504" y="2926"/>
                    <a:pt x="5137" y="2425"/>
                  </a:cubicBezTo>
                  <a:cubicBezTo>
                    <a:pt x="5698" y="1998"/>
                    <a:pt x="6365" y="1785"/>
                    <a:pt x="7002" y="1785"/>
                  </a:cubicBezTo>
                  <a:cubicBezTo>
                    <a:pt x="7161" y="1785"/>
                    <a:pt x="7319" y="1798"/>
                    <a:pt x="7472" y="1825"/>
                  </a:cubicBezTo>
                  <a:cubicBezTo>
                    <a:pt x="9040" y="2058"/>
                    <a:pt x="10308" y="3660"/>
                    <a:pt x="10308" y="5361"/>
                  </a:cubicBezTo>
                  <a:cubicBezTo>
                    <a:pt x="10308" y="5828"/>
                    <a:pt x="10675" y="6228"/>
                    <a:pt x="11175" y="6228"/>
                  </a:cubicBezTo>
                  <a:cubicBezTo>
                    <a:pt x="11642" y="6228"/>
                    <a:pt x="12042" y="5861"/>
                    <a:pt x="12042" y="5361"/>
                  </a:cubicBezTo>
                  <a:cubicBezTo>
                    <a:pt x="12042" y="2826"/>
                    <a:pt x="10141" y="491"/>
                    <a:pt x="7706" y="57"/>
                  </a:cubicBezTo>
                  <a:cubicBezTo>
                    <a:pt x="7473" y="19"/>
                    <a:pt x="7237" y="0"/>
                    <a:pt x="699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784313" y="3601047"/>
            <a:ext cx="21036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2"/>
          </p:nvPr>
        </p:nvSpPr>
        <p:spPr>
          <a:xfrm>
            <a:off x="3528275" y="3601047"/>
            <a:ext cx="21036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6280688" y="3601047"/>
            <a:ext cx="21036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/>
          </p:nvPr>
        </p:nvSpPr>
        <p:spPr>
          <a:xfrm>
            <a:off x="720525" y="451712"/>
            <a:ext cx="7703100" cy="886500"/>
          </a:xfrm>
          <a:prstGeom prst="rect">
            <a:avLst/>
          </a:prstGeom>
          <a:effectLst>
            <a:outerShdw dist="47625" dir="3300000" algn="bl" rotWithShape="0">
              <a:schemeClr val="dk1">
                <a:alpha val="66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7" name="Google Shape;227;p18"/>
          <p:cNvGrpSpPr/>
          <p:nvPr/>
        </p:nvGrpSpPr>
        <p:grpSpPr>
          <a:xfrm>
            <a:off x="7978800" y="304225"/>
            <a:ext cx="479525" cy="594225"/>
            <a:chOff x="7944100" y="304238"/>
            <a:chExt cx="479525" cy="594225"/>
          </a:xfrm>
        </p:grpSpPr>
        <p:sp>
          <p:nvSpPr>
            <p:cNvPr id="228" name="Google Shape;228;p18"/>
            <p:cNvSpPr/>
            <p:nvPr/>
          </p:nvSpPr>
          <p:spPr>
            <a:xfrm>
              <a:off x="7944100" y="304238"/>
              <a:ext cx="307750" cy="275000"/>
            </a:xfrm>
            <a:custGeom>
              <a:avLst/>
              <a:gdLst/>
              <a:ahLst/>
              <a:cxnLst/>
              <a:rect l="l" t="t" r="r" b="b"/>
              <a:pathLst>
                <a:path w="12310" h="11000" extrusionOk="0">
                  <a:moveTo>
                    <a:pt x="11209" y="1"/>
                  </a:moveTo>
                  <a:cubicBezTo>
                    <a:pt x="10842" y="101"/>
                    <a:pt x="10542" y="301"/>
                    <a:pt x="10341" y="534"/>
                  </a:cubicBezTo>
                  <a:cubicBezTo>
                    <a:pt x="9507" y="1301"/>
                    <a:pt x="8674" y="2002"/>
                    <a:pt x="7873" y="2736"/>
                  </a:cubicBezTo>
                  <a:cubicBezTo>
                    <a:pt x="5738" y="4704"/>
                    <a:pt x="3637" y="6705"/>
                    <a:pt x="1502" y="8673"/>
                  </a:cubicBezTo>
                  <a:cubicBezTo>
                    <a:pt x="1135" y="9040"/>
                    <a:pt x="768" y="9474"/>
                    <a:pt x="368" y="9874"/>
                  </a:cubicBezTo>
                  <a:cubicBezTo>
                    <a:pt x="134" y="10174"/>
                    <a:pt x="1" y="10541"/>
                    <a:pt x="334" y="10975"/>
                  </a:cubicBezTo>
                  <a:cubicBezTo>
                    <a:pt x="445" y="10975"/>
                    <a:pt x="571" y="10945"/>
                    <a:pt x="712" y="10945"/>
                  </a:cubicBezTo>
                  <a:cubicBezTo>
                    <a:pt x="783" y="10945"/>
                    <a:pt x="857" y="10953"/>
                    <a:pt x="935" y="10975"/>
                  </a:cubicBezTo>
                  <a:cubicBezTo>
                    <a:pt x="999" y="10991"/>
                    <a:pt x="1060" y="11000"/>
                    <a:pt x="1119" y="11000"/>
                  </a:cubicBezTo>
                  <a:cubicBezTo>
                    <a:pt x="1301" y="11000"/>
                    <a:pt x="1458" y="10918"/>
                    <a:pt x="1635" y="10742"/>
                  </a:cubicBezTo>
                  <a:cubicBezTo>
                    <a:pt x="1835" y="10608"/>
                    <a:pt x="2035" y="10375"/>
                    <a:pt x="2236" y="10174"/>
                  </a:cubicBezTo>
                  <a:cubicBezTo>
                    <a:pt x="4671" y="7873"/>
                    <a:pt x="7072" y="5638"/>
                    <a:pt x="9541" y="3370"/>
                  </a:cubicBezTo>
                  <a:cubicBezTo>
                    <a:pt x="10341" y="2669"/>
                    <a:pt x="11009" y="1835"/>
                    <a:pt x="11976" y="1368"/>
                  </a:cubicBezTo>
                  <a:cubicBezTo>
                    <a:pt x="12009" y="1368"/>
                    <a:pt x="12043" y="1335"/>
                    <a:pt x="12109" y="1301"/>
                  </a:cubicBezTo>
                  <a:cubicBezTo>
                    <a:pt x="12276" y="1101"/>
                    <a:pt x="12309" y="868"/>
                    <a:pt x="12209" y="634"/>
                  </a:cubicBezTo>
                  <a:cubicBezTo>
                    <a:pt x="12143" y="367"/>
                    <a:pt x="12009" y="267"/>
                    <a:pt x="11776" y="267"/>
                  </a:cubicBezTo>
                  <a:cubicBezTo>
                    <a:pt x="11609" y="201"/>
                    <a:pt x="11442" y="101"/>
                    <a:pt x="11209" y="1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8024150" y="426838"/>
              <a:ext cx="330275" cy="210525"/>
            </a:xfrm>
            <a:custGeom>
              <a:avLst/>
              <a:gdLst/>
              <a:ahLst/>
              <a:cxnLst/>
              <a:rect l="l" t="t" r="r" b="b"/>
              <a:pathLst>
                <a:path w="13211" h="8421" extrusionOk="0">
                  <a:moveTo>
                    <a:pt x="12010" y="0"/>
                  </a:moveTo>
                  <a:cubicBezTo>
                    <a:pt x="10609" y="934"/>
                    <a:pt x="9174" y="1801"/>
                    <a:pt x="7640" y="2702"/>
                  </a:cubicBezTo>
                  <a:cubicBezTo>
                    <a:pt x="5438" y="4070"/>
                    <a:pt x="3237" y="5437"/>
                    <a:pt x="1002" y="6872"/>
                  </a:cubicBezTo>
                  <a:cubicBezTo>
                    <a:pt x="802" y="7038"/>
                    <a:pt x="568" y="7205"/>
                    <a:pt x="335" y="7405"/>
                  </a:cubicBezTo>
                  <a:cubicBezTo>
                    <a:pt x="101" y="7639"/>
                    <a:pt x="1" y="7906"/>
                    <a:pt x="168" y="8239"/>
                  </a:cubicBezTo>
                  <a:cubicBezTo>
                    <a:pt x="435" y="8273"/>
                    <a:pt x="668" y="8273"/>
                    <a:pt x="902" y="8373"/>
                  </a:cubicBezTo>
                  <a:cubicBezTo>
                    <a:pt x="991" y="8406"/>
                    <a:pt x="1076" y="8421"/>
                    <a:pt x="1159" y="8421"/>
                  </a:cubicBezTo>
                  <a:cubicBezTo>
                    <a:pt x="1324" y="8421"/>
                    <a:pt x="1480" y="8362"/>
                    <a:pt x="1635" y="8273"/>
                  </a:cubicBezTo>
                  <a:cubicBezTo>
                    <a:pt x="2069" y="8072"/>
                    <a:pt x="2436" y="7806"/>
                    <a:pt x="2836" y="7572"/>
                  </a:cubicBezTo>
                  <a:cubicBezTo>
                    <a:pt x="5171" y="6138"/>
                    <a:pt x="7473" y="4703"/>
                    <a:pt x="9775" y="3236"/>
                  </a:cubicBezTo>
                  <a:cubicBezTo>
                    <a:pt x="10575" y="2735"/>
                    <a:pt x="11342" y="2268"/>
                    <a:pt x="12110" y="1768"/>
                  </a:cubicBezTo>
                  <a:cubicBezTo>
                    <a:pt x="12343" y="1601"/>
                    <a:pt x="12643" y="1401"/>
                    <a:pt x="12843" y="1201"/>
                  </a:cubicBezTo>
                  <a:cubicBezTo>
                    <a:pt x="13144" y="934"/>
                    <a:pt x="13210" y="600"/>
                    <a:pt x="12944" y="267"/>
                  </a:cubicBezTo>
                  <a:cubicBezTo>
                    <a:pt x="12677" y="167"/>
                    <a:pt x="12343" y="100"/>
                    <a:pt x="12010" y="0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8065850" y="604238"/>
              <a:ext cx="357775" cy="150350"/>
            </a:xfrm>
            <a:custGeom>
              <a:avLst/>
              <a:gdLst/>
              <a:ahLst/>
              <a:cxnLst/>
              <a:rect l="l" t="t" r="r" b="b"/>
              <a:pathLst>
                <a:path w="14311" h="6014" extrusionOk="0">
                  <a:moveTo>
                    <a:pt x="13079" y="1"/>
                  </a:moveTo>
                  <a:cubicBezTo>
                    <a:pt x="12991" y="1"/>
                    <a:pt x="12900" y="17"/>
                    <a:pt x="12810" y="42"/>
                  </a:cubicBezTo>
                  <a:cubicBezTo>
                    <a:pt x="12643" y="143"/>
                    <a:pt x="12443" y="176"/>
                    <a:pt x="12210" y="276"/>
                  </a:cubicBezTo>
                  <a:cubicBezTo>
                    <a:pt x="10141" y="976"/>
                    <a:pt x="8040" y="1677"/>
                    <a:pt x="6005" y="2444"/>
                  </a:cubicBezTo>
                  <a:cubicBezTo>
                    <a:pt x="4337" y="3045"/>
                    <a:pt x="2669" y="3812"/>
                    <a:pt x="1002" y="4479"/>
                  </a:cubicBezTo>
                  <a:cubicBezTo>
                    <a:pt x="801" y="4546"/>
                    <a:pt x="601" y="4679"/>
                    <a:pt x="368" y="4813"/>
                  </a:cubicBezTo>
                  <a:cubicBezTo>
                    <a:pt x="101" y="5013"/>
                    <a:pt x="1" y="5313"/>
                    <a:pt x="101" y="5646"/>
                  </a:cubicBezTo>
                  <a:cubicBezTo>
                    <a:pt x="101" y="5713"/>
                    <a:pt x="168" y="5847"/>
                    <a:pt x="268" y="5847"/>
                  </a:cubicBezTo>
                  <a:cubicBezTo>
                    <a:pt x="568" y="5947"/>
                    <a:pt x="901" y="5980"/>
                    <a:pt x="1268" y="6013"/>
                  </a:cubicBezTo>
                  <a:cubicBezTo>
                    <a:pt x="1435" y="5980"/>
                    <a:pt x="1635" y="5880"/>
                    <a:pt x="1802" y="5780"/>
                  </a:cubicBezTo>
                  <a:cubicBezTo>
                    <a:pt x="2536" y="5446"/>
                    <a:pt x="3303" y="5113"/>
                    <a:pt x="4037" y="4813"/>
                  </a:cubicBezTo>
                  <a:cubicBezTo>
                    <a:pt x="5338" y="4312"/>
                    <a:pt x="6639" y="3778"/>
                    <a:pt x="7940" y="3311"/>
                  </a:cubicBezTo>
                  <a:cubicBezTo>
                    <a:pt x="9841" y="2678"/>
                    <a:pt x="11709" y="2044"/>
                    <a:pt x="13611" y="1443"/>
                  </a:cubicBezTo>
                  <a:cubicBezTo>
                    <a:pt x="13844" y="1343"/>
                    <a:pt x="14011" y="1210"/>
                    <a:pt x="14144" y="1010"/>
                  </a:cubicBezTo>
                  <a:cubicBezTo>
                    <a:pt x="14311" y="776"/>
                    <a:pt x="14144" y="376"/>
                    <a:pt x="13844" y="276"/>
                  </a:cubicBezTo>
                  <a:cubicBezTo>
                    <a:pt x="13711" y="209"/>
                    <a:pt x="13544" y="209"/>
                    <a:pt x="13477" y="143"/>
                  </a:cubicBezTo>
                  <a:cubicBezTo>
                    <a:pt x="13354" y="40"/>
                    <a:pt x="13219" y="1"/>
                    <a:pt x="13079" y="1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8068350" y="769563"/>
              <a:ext cx="339450" cy="128900"/>
            </a:xfrm>
            <a:custGeom>
              <a:avLst/>
              <a:gdLst/>
              <a:ahLst/>
              <a:cxnLst/>
              <a:rect l="l" t="t" r="r" b="b"/>
              <a:pathLst>
                <a:path w="13578" h="5156" extrusionOk="0">
                  <a:moveTo>
                    <a:pt x="12577" y="1"/>
                  </a:moveTo>
                  <a:cubicBezTo>
                    <a:pt x="12043" y="468"/>
                    <a:pt x="11409" y="735"/>
                    <a:pt x="10742" y="935"/>
                  </a:cubicBezTo>
                  <a:lnTo>
                    <a:pt x="8740" y="1569"/>
                  </a:lnTo>
                  <a:cubicBezTo>
                    <a:pt x="7239" y="2036"/>
                    <a:pt x="5738" y="2503"/>
                    <a:pt x="4237" y="2903"/>
                  </a:cubicBezTo>
                  <a:cubicBezTo>
                    <a:pt x="3503" y="3103"/>
                    <a:pt x="2736" y="3270"/>
                    <a:pt x="2036" y="3503"/>
                  </a:cubicBezTo>
                  <a:cubicBezTo>
                    <a:pt x="1502" y="3670"/>
                    <a:pt x="968" y="3870"/>
                    <a:pt x="401" y="4070"/>
                  </a:cubicBezTo>
                  <a:cubicBezTo>
                    <a:pt x="134" y="4204"/>
                    <a:pt x="1" y="4437"/>
                    <a:pt x="1" y="4738"/>
                  </a:cubicBezTo>
                  <a:cubicBezTo>
                    <a:pt x="374" y="5011"/>
                    <a:pt x="747" y="5155"/>
                    <a:pt x="1148" y="5155"/>
                  </a:cubicBezTo>
                  <a:cubicBezTo>
                    <a:pt x="1285" y="5155"/>
                    <a:pt x="1425" y="5138"/>
                    <a:pt x="1569" y="5104"/>
                  </a:cubicBezTo>
                  <a:cubicBezTo>
                    <a:pt x="2036" y="5038"/>
                    <a:pt x="2503" y="4938"/>
                    <a:pt x="2970" y="4838"/>
                  </a:cubicBezTo>
                  <a:cubicBezTo>
                    <a:pt x="3470" y="4704"/>
                    <a:pt x="3970" y="4537"/>
                    <a:pt x="4471" y="4404"/>
                  </a:cubicBezTo>
                  <a:cubicBezTo>
                    <a:pt x="6139" y="3937"/>
                    <a:pt x="7840" y="3503"/>
                    <a:pt x="9508" y="3003"/>
                  </a:cubicBezTo>
                  <a:cubicBezTo>
                    <a:pt x="9741" y="2903"/>
                    <a:pt x="9975" y="2836"/>
                    <a:pt x="10175" y="2736"/>
                  </a:cubicBezTo>
                  <a:cubicBezTo>
                    <a:pt x="10909" y="2436"/>
                    <a:pt x="11676" y="2236"/>
                    <a:pt x="12376" y="1936"/>
                  </a:cubicBezTo>
                  <a:cubicBezTo>
                    <a:pt x="12710" y="1835"/>
                    <a:pt x="13010" y="1569"/>
                    <a:pt x="13244" y="1335"/>
                  </a:cubicBezTo>
                  <a:cubicBezTo>
                    <a:pt x="13577" y="1035"/>
                    <a:pt x="13544" y="701"/>
                    <a:pt x="13177" y="401"/>
                  </a:cubicBezTo>
                  <a:cubicBezTo>
                    <a:pt x="13010" y="268"/>
                    <a:pt x="12843" y="168"/>
                    <a:pt x="12577" y="1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18"/>
          <p:cNvGrpSpPr/>
          <p:nvPr/>
        </p:nvGrpSpPr>
        <p:grpSpPr>
          <a:xfrm rot="-9286048">
            <a:off x="675260" y="679164"/>
            <a:ext cx="479533" cy="594235"/>
            <a:chOff x="7944100" y="304238"/>
            <a:chExt cx="479525" cy="594225"/>
          </a:xfrm>
        </p:grpSpPr>
        <p:sp>
          <p:nvSpPr>
            <p:cNvPr id="233" name="Google Shape;233;p18"/>
            <p:cNvSpPr/>
            <p:nvPr/>
          </p:nvSpPr>
          <p:spPr>
            <a:xfrm>
              <a:off x="7944100" y="304238"/>
              <a:ext cx="307750" cy="275000"/>
            </a:xfrm>
            <a:custGeom>
              <a:avLst/>
              <a:gdLst/>
              <a:ahLst/>
              <a:cxnLst/>
              <a:rect l="l" t="t" r="r" b="b"/>
              <a:pathLst>
                <a:path w="12310" h="11000" extrusionOk="0">
                  <a:moveTo>
                    <a:pt x="11209" y="1"/>
                  </a:moveTo>
                  <a:cubicBezTo>
                    <a:pt x="10842" y="101"/>
                    <a:pt x="10542" y="301"/>
                    <a:pt x="10341" y="534"/>
                  </a:cubicBezTo>
                  <a:cubicBezTo>
                    <a:pt x="9507" y="1301"/>
                    <a:pt x="8674" y="2002"/>
                    <a:pt x="7873" y="2736"/>
                  </a:cubicBezTo>
                  <a:cubicBezTo>
                    <a:pt x="5738" y="4704"/>
                    <a:pt x="3637" y="6705"/>
                    <a:pt x="1502" y="8673"/>
                  </a:cubicBezTo>
                  <a:cubicBezTo>
                    <a:pt x="1135" y="9040"/>
                    <a:pt x="768" y="9474"/>
                    <a:pt x="368" y="9874"/>
                  </a:cubicBezTo>
                  <a:cubicBezTo>
                    <a:pt x="134" y="10174"/>
                    <a:pt x="1" y="10541"/>
                    <a:pt x="334" y="10975"/>
                  </a:cubicBezTo>
                  <a:cubicBezTo>
                    <a:pt x="445" y="10975"/>
                    <a:pt x="571" y="10945"/>
                    <a:pt x="712" y="10945"/>
                  </a:cubicBezTo>
                  <a:cubicBezTo>
                    <a:pt x="783" y="10945"/>
                    <a:pt x="857" y="10953"/>
                    <a:pt x="935" y="10975"/>
                  </a:cubicBezTo>
                  <a:cubicBezTo>
                    <a:pt x="999" y="10991"/>
                    <a:pt x="1060" y="11000"/>
                    <a:pt x="1119" y="11000"/>
                  </a:cubicBezTo>
                  <a:cubicBezTo>
                    <a:pt x="1301" y="11000"/>
                    <a:pt x="1458" y="10918"/>
                    <a:pt x="1635" y="10742"/>
                  </a:cubicBezTo>
                  <a:cubicBezTo>
                    <a:pt x="1835" y="10608"/>
                    <a:pt x="2035" y="10375"/>
                    <a:pt x="2236" y="10174"/>
                  </a:cubicBezTo>
                  <a:cubicBezTo>
                    <a:pt x="4671" y="7873"/>
                    <a:pt x="7072" y="5638"/>
                    <a:pt x="9541" y="3370"/>
                  </a:cubicBezTo>
                  <a:cubicBezTo>
                    <a:pt x="10341" y="2669"/>
                    <a:pt x="11009" y="1835"/>
                    <a:pt x="11976" y="1368"/>
                  </a:cubicBezTo>
                  <a:cubicBezTo>
                    <a:pt x="12009" y="1368"/>
                    <a:pt x="12043" y="1335"/>
                    <a:pt x="12109" y="1301"/>
                  </a:cubicBezTo>
                  <a:cubicBezTo>
                    <a:pt x="12276" y="1101"/>
                    <a:pt x="12309" y="868"/>
                    <a:pt x="12209" y="634"/>
                  </a:cubicBezTo>
                  <a:cubicBezTo>
                    <a:pt x="12143" y="367"/>
                    <a:pt x="12009" y="267"/>
                    <a:pt x="11776" y="267"/>
                  </a:cubicBezTo>
                  <a:cubicBezTo>
                    <a:pt x="11609" y="201"/>
                    <a:pt x="11442" y="101"/>
                    <a:pt x="11209" y="1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8024150" y="426838"/>
              <a:ext cx="330275" cy="210525"/>
            </a:xfrm>
            <a:custGeom>
              <a:avLst/>
              <a:gdLst/>
              <a:ahLst/>
              <a:cxnLst/>
              <a:rect l="l" t="t" r="r" b="b"/>
              <a:pathLst>
                <a:path w="13211" h="8421" extrusionOk="0">
                  <a:moveTo>
                    <a:pt x="12010" y="0"/>
                  </a:moveTo>
                  <a:cubicBezTo>
                    <a:pt x="10609" y="934"/>
                    <a:pt x="9174" y="1801"/>
                    <a:pt x="7640" y="2702"/>
                  </a:cubicBezTo>
                  <a:cubicBezTo>
                    <a:pt x="5438" y="4070"/>
                    <a:pt x="3237" y="5437"/>
                    <a:pt x="1002" y="6872"/>
                  </a:cubicBezTo>
                  <a:cubicBezTo>
                    <a:pt x="802" y="7038"/>
                    <a:pt x="568" y="7205"/>
                    <a:pt x="335" y="7405"/>
                  </a:cubicBezTo>
                  <a:cubicBezTo>
                    <a:pt x="101" y="7639"/>
                    <a:pt x="1" y="7906"/>
                    <a:pt x="168" y="8239"/>
                  </a:cubicBezTo>
                  <a:cubicBezTo>
                    <a:pt x="435" y="8273"/>
                    <a:pt x="668" y="8273"/>
                    <a:pt x="902" y="8373"/>
                  </a:cubicBezTo>
                  <a:cubicBezTo>
                    <a:pt x="991" y="8406"/>
                    <a:pt x="1076" y="8421"/>
                    <a:pt x="1159" y="8421"/>
                  </a:cubicBezTo>
                  <a:cubicBezTo>
                    <a:pt x="1324" y="8421"/>
                    <a:pt x="1480" y="8362"/>
                    <a:pt x="1635" y="8273"/>
                  </a:cubicBezTo>
                  <a:cubicBezTo>
                    <a:pt x="2069" y="8072"/>
                    <a:pt x="2436" y="7806"/>
                    <a:pt x="2836" y="7572"/>
                  </a:cubicBezTo>
                  <a:cubicBezTo>
                    <a:pt x="5171" y="6138"/>
                    <a:pt x="7473" y="4703"/>
                    <a:pt x="9775" y="3236"/>
                  </a:cubicBezTo>
                  <a:cubicBezTo>
                    <a:pt x="10575" y="2735"/>
                    <a:pt x="11342" y="2268"/>
                    <a:pt x="12110" y="1768"/>
                  </a:cubicBezTo>
                  <a:cubicBezTo>
                    <a:pt x="12343" y="1601"/>
                    <a:pt x="12643" y="1401"/>
                    <a:pt x="12843" y="1201"/>
                  </a:cubicBezTo>
                  <a:cubicBezTo>
                    <a:pt x="13144" y="934"/>
                    <a:pt x="13210" y="600"/>
                    <a:pt x="12944" y="267"/>
                  </a:cubicBezTo>
                  <a:cubicBezTo>
                    <a:pt x="12677" y="167"/>
                    <a:pt x="12343" y="100"/>
                    <a:pt x="12010" y="0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8065850" y="604238"/>
              <a:ext cx="357775" cy="150350"/>
            </a:xfrm>
            <a:custGeom>
              <a:avLst/>
              <a:gdLst/>
              <a:ahLst/>
              <a:cxnLst/>
              <a:rect l="l" t="t" r="r" b="b"/>
              <a:pathLst>
                <a:path w="14311" h="6014" extrusionOk="0">
                  <a:moveTo>
                    <a:pt x="13079" y="1"/>
                  </a:moveTo>
                  <a:cubicBezTo>
                    <a:pt x="12991" y="1"/>
                    <a:pt x="12900" y="17"/>
                    <a:pt x="12810" y="42"/>
                  </a:cubicBezTo>
                  <a:cubicBezTo>
                    <a:pt x="12643" y="143"/>
                    <a:pt x="12443" y="176"/>
                    <a:pt x="12210" y="276"/>
                  </a:cubicBezTo>
                  <a:cubicBezTo>
                    <a:pt x="10141" y="976"/>
                    <a:pt x="8040" y="1677"/>
                    <a:pt x="6005" y="2444"/>
                  </a:cubicBezTo>
                  <a:cubicBezTo>
                    <a:pt x="4337" y="3045"/>
                    <a:pt x="2669" y="3812"/>
                    <a:pt x="1002" y="4479"/>
                  </a:cubicBezTo>
                  <a:cubicBezTo>
                    <a:pt x="801" y="4546"/>
                    <a:pt x="601" y="4679"/>
                    <a:pt x="368" y="4813"/>
                  </a:cubicBezTo>
                  <a:cubicBezTo>
                    <a:pt x="101" y="5013"/>
                    <a:pt x="1" y="5313"/>
                    <a:pt x="101" y="5646"/>
                  </a:cubicBezTo>
                  <a:cubicBezTo>
                    <a:pt x="101" y="5713"/>
                    <a:pt x="168" y="5847"/>
                    <a:pt x="268" y="5847"/>
                  </a:cubicBezTo>
                  <a:cubicBezTo>
                    <a:pt x="568" y="5947"/>
                    <a:pt x="901" y="5980"/>
                    <a:pt x="1268" y="6013"/>
                  </a:cubicBezTo>
                  <a:cubicBezTo>
                    <a:pt x="1435" y="5980"/>
                    <a:pt x="1635" y="5880"/>
                    <a:pt x="1802" y="5780"/>
                  </a:cubicBezTo>
                  <a:cubicBezTo>
                    <a:pt x="2536" y="5446"/>
                    <a:pt x="3303" y="5113"/>
                    <a:pt x="4037" y="4813"/>
                  </a:cubicBezTo>
                  <a:cubicBezTo>
                    <a:pt x="5338" y="4312"/>
                    <a:pt x="6639" y="3778"/>
                    <a:pt x="7940" y="3311"/>
                  </a:cubicBezTo>
                  <a:cubicBezTo>
                    <a:pt x="9841" y="2678"/>
                    <a:pt x="11709" y="2044"/>
                    <a:pt x="13611" y="1443"/>
                  </a:cubicBezTo>
                  <a:cubicBezTo>
                    <a:pt x="13844" y="1343"/>
                    <a:pt x="14011" y="1210"/>
                    <a:pt x="14144" y="1010"/>
                  </a:cubicBezTo>
                  <a:cubicBezTo>
                    <a:pt x="14311" y="776"/>
                    <a:pt x="14144" y="376"/>
                    <a:pt x="13844" y="276"/>
                  </a:cubicBezTo>
                  <a:cubicBezTo>
                    <a:pt x="13711" y="209"/>
                    <a:pt x="13544" y="209"/>
                    <a:pt x="13477" y="143"/>
                  </a:cubicBezTo>
                  <a:cubicBezTo>
                    <a:pt x="13354" y="40"/>
                    <a:pt x="13219" y="1"/>
                    <a:pt x="13079" y="1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8068350" y="769563"/>
              <a:ext cx="339450" cy="128900"/>
            </a:xfrm>
            <a:custGeom>
              <a:avLst/>
              <a:gdLst/>
              <a:ahLst/>
              <a:cxnLst/>
              <a:rect l="l" t="t" r="r" b="b"/>
              <a:pathLst>
                <a:path w="13578" h="5156" extrusionOk="0">
                  <a:moveTo>
                    <a:pt x="12577" y="1"/>
                  </a:moveTo>
                  <a:cubicBezTo>
                    <a:pt x="12043" y="468"/>
                    <a:pt x="11409" y="735"/>
                    <a:pt x="10742" y="935"/>
                  </a:cubicBezTo>
                  <a:lnTo>
                    <a:pt x="8740" y="1569"/>
                  </a:lnTo>
                  <a:cubicBezTo>
                    <a:pt x="7239" y="2036"/>
                    <a:pt x="5738" y="2503"/>
                    <a:pt x="4237" y="2903"/>
                  </a:cubicBezTo>
                  <a:cubicBezTo>
                    <a:pt x="3503" y="3103"/>
                    <a:pt x="2736" y="3270"/>
                    <a:pt x="2036" y="3503"/>
                  </a:cubicBezTo>
                  <a:cubicBezTo>
                    <a:pt x="1502" y="3670"/>
                    <a:pt x="968" y="3870"/>
                    <a:pt x="401" y="4070"/>
                  </a:cubicBezTo>
                  <a:cubicBezTo>
                    <a:pt x="134" y="4204"/>
                    <a:pt x="1" y="4437"/>
                    <a:pt x="1" y="4738"/>
                  </a:cubicBezTo>
                  <a:cubicBezTo>
                    <a:pt x="374" y="5011"/>
                    <a:pt x="747" y="5155"/>
                    <a:pt x="1148" y="5155"/>
                  </a:cubicBezTo>
                  <a:cubicBezTo>
                    <a:pt x="1285" y="5155"/>
                    <a:pt x="1425" y="5138"/>
                    <a:pt x="1569" y="5104"/>
                  </a:cubicBezTo>
                  <a:cubicBezTo>
                    <a:pt x="2036" y="5038"/>
                    <a:pt x="2503" y="4938"/>
                    <a:pt x="2970" y="4838"/>
                  </a:cubicBezTo>
                  <a:cubicBezTo>
                    <a:pt x="3470" y="4704"/>
                    <a:pt x="3970" y="4537"/>
                    <a:pt x="4471" y="4404"/>
                  </a:cubicBezTo>
                  <a:cubicBezTo>
                    <a:pt x="6139" y="3937"/>
                    <a:pt x="7840" y="3503"/>
                    <a:pt x="9508" y="3003"/>
                  </a:cubicBezTo>
                  <a:cubicBezTo>
                    <a:pt x="9741" y="2903"/>
                    <a:pt x="9975" y="2836"/>
                    <a:pt x="10175" y="2736"/>
                  </a:cubicBezTo>
                  <a:cubicBezTo>
                    <a:pt x="10909" y="2436"/>
                    <a:pt x="11676" y="2236"/>
                    <a:pt x="12376" y="1936"/>
                  </a:cubicBezTo>
                  <a:cubicBezTo>
                    <a:pt x="12710" y="1835"/>
                    <a:pt x="13010" y="1569"/>
                    <a:pt x="13244" y="1335"/>
                  </a:cubicBezTo>
                  <a:cubicBezTo>
                    <a:pt x="13577" y="1035"/>
                    <a:pt x="13544" y="701"/>
                    <a:pt x="13177" y="401"/>
                  </a:cubicBezTo>
                  <a:cubicBezTo>
                    <a:pt x="13010" y="268"/>
                    <a:pt x="12843" y="168"/>
                    <a:pt x="12577" y="1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18"/>
          <p:cNvSpPr txBox="1">
            <a:spLocks noGrp="1"/>
          </p:cNvSpPr>
          <p:nvPr>
            <p:ph type="title" idx="4"/>
          </p:nvPr>
        </p:nvSpPr>
        <p:spPr>
          <a:xfrm>
            <a:off x="892775" y="3183737"/>
            <a:ext cx="1886700" cy="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 idx="5"/>
          </p:nvPr>
        </p:nvSpPr>
        <p:spPr>
          <a:xfrm>
            <a:off x="3628650" y="3183737"/>
            <a:ext cx="1886700" cy="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title" idx="6"/>
          </p:nvPr>
        </p:nvSpPr>
        <p:spPr>
          <a:xfrm>
            <a:off x="6389138" y="3183737"/>
            <a:ext cx="1886700" cy="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SECTION_TITLE_AND_DESCRIPTION_1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SECTION_TITLE_AND_DESCRIPTION_1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2"/>
          <p:cNvGrpSpPr/>
          <p:nvPr/>
        </p:nvGrpSpPr>
        <p:grpSpPr>
          <a:xfrm>
            <a:off x="0" y="-4888"/>
            <a:ext cx="9144000" cy="5153326"/>
            <a:chOff x="0" y="-4888"/>
            <a:chExt cx="9144000" cy="5153326"/>
          </a:xfrm>
        </p:grpSpPr>
        <p:sp>
          <p:nvSpPr>
            <p:cNvPr id="270" name="Google Shape;270;p22"/>
            <p:cNvSpPr/>
            <p:nvPr/>
          </p:nvSpPr>
          <p:spPr>
            <a:xfrm>
              <a:off x="0" y="4844838"/>
              <a:ext cx="9144000" cy="303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0" y="-4888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0" y="298213"/>
              <a:ext cx="9144000" cy="30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0" y="601313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0" y="904413"/>
              <a:ext cx="9144000" cy="30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2"/>
            <p:cNvSpPr/>
            <p:nvPr/>
          </p:nvSpPr>
          <p:spPr>
            <a:xfrm>
              <a:off x="0" y="1207514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0" y="1510614"/>
              <a:ext cx="9144000" cy="30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0" y="1813714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0" y="2116815"/>
              <a:ext cx="9144000" cy="30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0" y="2419915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0" y="2723015"/>
              <a:ext cx="9144000" cy="30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0" y="3026116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2"/>
            <p:cNvSpPr/>
            <p:nvPr/>
          </p:nvSpPr>
          <p:spPr>
            <a:xfrm>
              <a:off x="0" y="3329216"/>
              <a:ext cx="9144000" cy="30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2"/>
            <p:cNvSpPr/>
            <p:nvPr/>
          </p:nvSpPr>
          <p:spPr>
            <a:xfrm>
              <a:off x="0" y="3632316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0" y="3935417"/>
              <a:ext cx="9144000" cy="30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0" y="4238517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0" y="4541617"/>
              <a:ext cx="9144000" cy="303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SECTION_TITLE_AND_DESCRIPTION_1_1_1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3"/>
          <p:cNvGrpSpPr/>
          <p:nvPr/>
        </p:nvGrpSpPr>
        <p:grpSpPr>
          <a:xfrm>
            <a:off x="-4198337" y="-4424867"/>
            <a:ext cx="17576507" cy="17334063"/>
            <a:chOff x="-4198337" y="-4424867"/>
            <a:chExt cx="17576507" cy="17334063"/>
          </a:xfrm>
        </p:grpSpPr>
        <p:sp>
          <p:nvSpPr>
            <p:cNvPr id="289" name="Google Shape;289;p23"/>
            <p:cNvSpPr/>
            <p:nvPr/>
          </p:nvSpPr>
          <p:spPr>
            <a:xfrm rot="-10497023">
              <a:off x="-3756779" y="2260651"/>
              <a:ext cx="7202795" cy="10351641"/>
            </a:xfrm>
            <a:custGeom>
              <a:avLst/>
              <a:gdLst/>
              <a:ahLst/>
              <a:cxnLst/>
              <a:rect l="l" t="t" r="r" b="b"/>
              <a:pathLst>
                <a:path w="24485" h="35306" extrusionOk="0">
                  <a:moveTo>
                    <a:pt x="11149" y="0"/>
                  </a:moveTo>
                  <a:cubicBezTo>
                    <a:pt x="10566" y="0"/>
                    <a:pt x="9982" y="68"/>
                    <a:pt x="9407" y="202"/>
                  </a:cubicBezTo>
                  <a:cubicBezTo>
                    <a:pt x="7772" y="602"/>
                    <a:pt x="6338" y="1503"/>
                    <a:pt x="5171" y="2671"/>
                  </a:cubicBezTo>
                  <a:cubicBezTo>
                    <a:pt x="3269" y="4605"/>
                    <a:pt x="2435" y="6940"/>
                    <a:pt x="2602" y="9642"/>
                  </a:cubicBezTo>
                  <a:cubicBezTo>
                    <a:pt x="2802" y="12544"/>
                    <a:pt x="4170" y="14713"/>
                    <a:pt x="6838" y="16047"/>
                  </a:cubicBezTo>
                  <a:cubicBezTo>
                    <a:pt x="7005" y="16147"/>
                    <a:pt x="7272" y="16180"/>
                    <a:pt x="7406" y="16380"/>
                  </a:cubicBezTo>
                  <a:cubicBezTo>
                    <a:pt x="6071" y="16881"/>
                    <a:pt x="4937" y="17648"/>
                    <a:pt x="3903" y="18549"/>
                  </a:cubicBezTo>
                  <a:cubicBezTo>
                    <a:pt x="2068" y="20183"/>
                    <a:pt x="767" y="22151"/>
                    <a:pt x="267" y="24620"/>
                  </a:cubicBezTo>
                  <a:cubicBezTo>
                    <a:pt x="67" y="25554"/>
                    <a:pt x="0" y="26521"/>
                    <a:pt x="267" y="27455"/>
                  </a:cubicBezTo>
                  <a:cubicBezTo>
                    <a:pt x="1101" y="30557"/>
                    <a:pt x="2802" y="33026"/>
                    <a:pt x="5938" y="34226"/>
                  </a:cubicBezTo>
                  <a:cubicBezTo>
                    <a:pt x="6238" y="34360"/>
                    <a:pt x="6572" y="34493"/>
                    <a:pt x="6838" y="34627"/>
                  </a:cubicBezTo>
                  <a:cubicBezTo>
                    <a:pt x="8057" y="35049"/>
                    <a:pt x="9292" y="35306"/>
                    <a:pt x="10544" y="35306"/>
                  </a:cubicBezTo>
                  <a:cubicBezTo>
                    <a:pt x="11074" y="35306"/>
                    <a:pt x="11606" y="35260"/>
                    <a:pt x="12142" y="35160"/>
                  </a:cubicBezTo>
                  <a:cubicBezTo>
                    <a:pt x="15311" y="34560"/>
                    <a:pt x="17513" y="32659"/>
                    <a:pt x="19014" y="29890"/>
                  </a:cubicBezTo>
                  <a:cubicBezTo>
                    <a:pt x="19848" y="28356"/>
                    <a:pt x="19914" y="26721"/>
                    <a:pt x="18914" y="25187"/>
                  </a:cubicBezTo>
                  <a:cubicBezTo>
                    <a:pt x="18614" y="24720"/>
                    <a:pt x="18313" y="24286"/>
                    <a:pt x="18013" y="23786"/>
                  </a:cubicBezTo>
                  <a:cubicBezTo>
                    <a:pt x="18580" y="23619"/>
                    <a:pt x="19147" y="23552"/>
                    <a:pt x="19681" y="23319"/>
                  </a:cubicBezTo>
                  <a:cubicBezTo>
                    <a:pt x="21916" y="22218"/>
                    <a:pt x="23117" y="20283"/>
                    <a:pt x="24017" y="18115"/>
                  </a:cubicBezTo>
                  <a:cubicBezTo>
                    <a:pt x="24484" y="16847"/>
                    <a:pt x="23150" y="15413"/>
                    <a:pt x="21883" y="15313"/>
                  </a:cubicBezTo>
                  <a:cubicBezTo>
                    <a:pt x="21859" y="15311"/>
                    <a:pt x="21834" y="15310"/>
                    <a:pt x="21809" y="15310"/>
                  </a:cubicBezTo>
                  <a:cubicBezTo>
                    <a:pt x="21449" y="15310"/>
                    <a:pt x="20986" y="15524"/>
                    <a:pt x="21049" y="15680"/>
                  </a:cubicBezTo>
                  <a:cubicBezTo>
                    <a:pt x="21166" y="15974"/>
                    <a:pt x="21439" y="16086"/>
                    <a:pt x="21730" y="16086"/>
                  </a:cubicBezTo>
                  <a:cubicBezTo>
                    <a:pt x="21769" y="16086"/>
                    <a:pt x="21809" y="16084"/>
                    <a:pt x="21849" y="16080"/>
                  </a:cubicBezTo>
                  <a:cubicBezTo>
                    <a:pt x="21920" y="16062"/>
                    <a:pt x="21982" y="16054"/>
                    <a:pt x="22035" y="16054"/>
                  </a:cubicBezTo>
                  <a:cubicBezTo>
                    <a:pt x="22286" y="16054"/>
                    <a:pt x="22373" y="16233"/>
                    <a:pt x="22483" y="16480"/>
                  </a:cubicBezTo>
                  <a:cubicBezTo>
                    <a:pt x="22616" y="16847"/>
                    <a:pt x="22616" y="17181"/>
                    <a:pt x="22416" y="17515"/>
                  </a:cubicBezTo>
                  <a:cubicBezTo>
                    <a:pt x="22083" y="18115"/>
                    <a:pt x="21649" y="18649"/>
                    <a:pt x="21149" y="19116"/>
                  </a:cubicBezTo>
                  <a:cubicBezTo>
                    <a:pt x="20448" y="19783"/>
                    <a:pt x="19614" y="20250"/>
                    <a:pt x="18680" y="20583"/>
                  </a:cubicBezTo>
                  <a:cubicBezTo>
                    <a:pt x="16946" y="21150"/>
                    <a:pt x="15211" y="21851"/>
                    <a:pt x="13410" y="21984"/>
                  </a:cubicBezTo>
                  <a:cubicBezTo>
                    <a:pt x="11975" y="22051"/>
                    <a:pt x="10908" y="22885"/>
                    <a:pt x="9907" y="23786"/>
                  </a:cubicBezTo>
                  <a:cubicBezTo>
                    <a:pt x="9674" y="23986"/>
                    <a:pt x="9574" y="24253"/>
                    <a:pt x="9440" y="24486"/>
                  </a:cubicBezTo>
                  <a:cubicBezTo>
                    <a:pt x="9140" y="25187"/>
                    <a:pt x="9240" y="25754"/>
                    <a:pt x="9807" y="26221"/>
                  </a:cubicBezTo>
                  <a:cubicBezTo>
                    <a:pt x="10675" y="26988"/>
                    <a:pt x="11742" y="27355"/>
                    <a:pt x="12909" y="27422"/>
                  </a:cubicBezTo>
                  <a:cubicBezTo>
                    <a:pt x="13143" y="27422"/>
                    <a:pt x="13443" y="27355"/>
                    <a:pt x="13643" y="27255"/>
                  </a:cubicBezTo>
                  <a:cubicBezTo>
                    <a:pt x="13777" y="27188"/>
                    <a:pt x="13843" y="27121"/>
                    <a:pt x="13843" y="26988"/>
                  </a:cubicBezTo>
                  <a:cubicBezTo>
                    <a:pt x="13843" y="26855"/>
                    <a:pt x="13777" y="26788"/>
                    <a:pt x="13643" y="26688"/>
                  </a:cubicBezTo>
                  <a:cubicBezTo>
                    <a:pt x="13410" y="26588"/>
                    <a:pt x="13110" y="26488"/>
                    <a:pt x="12809" y="26488"/>
                  </a:cubicBezTo>
                  <a:cubicBezTo>
                    <a:pt x="12176" y="26454"/>
                    <a:pt x="11842" y="25987"/>
                    <a:pt x="12109" y="25387"/>
                  </a:cubicBezTo>
                  <a:cubicBezTo>
                    <a:pt x="12415" y="24622"/>
                    <a:pt x="13478" y="23661"/>
                    <a:pt x="14681" y="23661"/>
                  </a:cubicBezTo>
                  <a:cubicBezTo>
                    <a:pt x="14790" y="23661"/>
                    <a:pt x="14900" y="23669"/>
                    <a:pt x="15011" y="23686"/>
                  </a:cubicBezTo>
                  <a:cubicBezTo>
                    <a:pt x="15244" y="23719"/>
                    <a:pt x="15345" y="23819"/>
                    <a:pt x="15478" y="23986"/>
                  </a:cubicBezTo>
                  <a:cubicBezTo>
                    <a:pt x="16078" y="24820"/>
                    <a:pt x="16312" y="25720"/>
                    <a:pt x="16112" y="26688"/>
                  </a:cubicBezTo>
                  <a:cubicBezTo>
                    <a:pt x="15411" y="29857"/>
                    <a:pt x="13643" y="32025"/>
                    <a:pt x="10441" y="32859"/>
                  </a:cubicBezTo>
                  <a:cubicBezTo>
                    <a:pt x="10097" y="32945"/>
                    <a:pt x="9766" y="32989"/>
                    <a:pt x="9449" y="32989"/>
                  </a:cubicBezTo>
                  <a:cubicBezTo>
                    <a:pt x="8537" y="32989"/>
                    <a:pt x="7740" y="32626"/>
                    <a:pt x="7072" y="31858"/>
                  </a:cubicBezTo>
                  <a:cubicBezTo>
                    <a:pt x="6138" y="30791"/>
                    <a:pt x="5437" y="29556"/>
                    <a:pt x="5071" y="28189"/>
                  </a:cubicBezTo>
                  <a:cubicBezTo>
                    <a:pt x="4837" y="27355"/>
                    <a:pt x="4804" y="26488"/>
                    <a:pt x="4937" y="25654"/>
                  </a:cubicBezTo>
                  <a:cubicBezTo>
                    <a:pt x="5304" y="23219"/>
                    <a:pt x="6438" y="21184"/>
                    <a:pt x="8106" y="19449"/>
                  </a:cubicBezTo>
                  <a:cubicBezTo>
                    <a:pt x="9007" y="18449"/>
                    <a:pt x="10074" y="17681"/>
                    <a:pt x="11408" y="17348"/>
                  </a:cubicBezTo>
                  <a:cubicBezTo>
                    <a:pt x="11642" y="17281"/>
                    <a:pt x="11909" y="17181"/>
                    <a:pt x="12109" y="17048"/>
                  </a:cubicBezTo>
                  <a:cubicBezTo>
                    <a:pt x="12409" y="16914"/>
                    <a:pt x="12442" y="16614"/>
                    <a:pt x="12176" y="16347"/>
                  </a:cubicBezTo>
                  <a:cubicBezTo>
                    <a:pt x="12009" y="16147"/>
                    <a:pt x="11775" y="16013"/>
                    <a:pt x="11508" y="15947"/>
                  </a:cubicBezTo>
                  <a:cubicBezTo>
                    <a:pt x="11108" y="15813"/>
                    <a:pt x="10641" y="15647"/>
                    <a:pt x="10241" y="15480"/>
                  </a:cubicBezTo>
                  <a:cubicBezTo>
                    <a:pt x="9741" y="15280"/>
                    <a:pt x="9240" y="15013"/>
                    <a:pt x="8840" y="14612"/>
                  </a:cubicBezTo>
                  <a:cubicBezTo>
                    <a:pt x="8239" y="13845"/>
                    <a:pt x="7772" y="13011"/>
                    <a:pt x="7572" y="12044"/>
                  </a:cubicBezTo>
                  <a:cubicBezTo>
                    <a:pt x="7406" y="11277"/>
                    <a:pt x="7339" y="10476"/>
                    <a:pt x="7406" y="9709"/>
                  </a:cubicBezTo>
                  <a:cubicBezTo>
                    <a:pt x="7606" y="6774"/>
                    <a:pt x="8840" y="4338"/>
                    <a:pt x="11308" y="2637"/>
                  </a:cubicBezTo>
                  <a:cubicBezTo>
                    <a:pt x="11800" y="2290"/>
                    <a:pt x="12154" y="2062"/>
                    <a:pt x="12443" y="2062"/>
                  </a:cubicBezTo>
                  <a:cubicBezTo>
                    <a:pt x="12821" y="2062"/>
                    <a:pt x="13089" y="2451"/>
                    <a:pt x="13410" y="3471"/>
                  </a:cubicBezTo>
                  <a:cubicBezTo>
                    <a:pt x="13944" y="5306"/>
                    <a:pt x="13243" y="8208"/>
                    <a:pt x="11275" y="9509"/>
                  </a:cubicBezTo>
                  <a:cubicBezTo>
                    <a:pt x="10808" y="9809"/>
                    <a:pt x="10274" y="9942"/>
                    <a:pt x="9774" y="10176"/>
                  </a:cubicBezTo>
                  <a:cubicBezTo>
                    <a:pt x="9607" y="10276"/>
                    <a:pt x="9274" y="10176"/>
                    <a:pt x="9274" y="10510"/>
                  </a:cubicBezTo>
                  <a:cubicBezTo>
                    <a:pt x="9307" y="10776"/>
                    <a:pt x="9574" y="10876"/>
                    <a:pt x="9807" y="10943"/>
                  </a:cubicBezTo>
                  <a:cubicBezTo>
                    <a:pt x="9941" y="10977"/>
                    <a:pt x="10107" y="11010"/>
                    <a:pt x="10241" y="11043"/>
                  </a:cubicBezTo>
                  <a:cubicBezTo>
                    <a:pt x="10457" y="11111"/>
                    <a:pt x="10673" y="11135"/>
                    <a:pt x="10889" y="11135"/>
                  </a:cubicBezTo>
                  <a:cubicBezTo>
                    <a:pt x="11206" y="11135"/>
                    <a:pt x="11524" y="11083"/>
                    <a:pt x="11842" y="11043"/>
                  </a:cubicBezTo>
                  <a:cubicBezTo>
                    <a:pt x="14010" y="10843"/>
                    <a:pt x="15912" y="9609"/>
                    <a:pt x="16612" y="7374"/>
                  </a:cubicBezTo>
                  <a:cubicBezTo>
                    <a:pt x="16746" y="7007"/>
                    <a:pt x="16812" y="6640"/>
                    <a:pt x="16912" y="6273"/>
                  </a:cubicBezTo>
                  <a:cubicBezTo>
                    <a:pt x="17446" y="3671"/>
                    <a:pt x="16245" y="1503"/>
                    <a:pt x="14110" y="602"/>
                  </a:cubicBezTo>
                  <a:cubicBezTo>
                    <a:pt x="13160" y="201"/>
                    <a:pt x="12155" y="0"/>
                    <a:pt x="1114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 rot="-1795370">
              <a:off x="3209437" y="-3215587"/>
              <a:ext cx="7871690" cy="11313017"/>
            </a:xfrm>
            <a:custGeom>
              <a:avLst/>
              <a:gdLst/>
              <a:ahLst/>
              <a:cxnLst/>
              <a:rect l="l" t="t" r="r" b="b"/>
              <a:pathLst>
                <a:path w="24485" h="35306" extrusionOk="0">
                  <a:moveTo>
                    <a:pt x="11149" y="0"/>
                  </a:moveTo>
                  <a:cubicBezTo>
                    <a:pt x="10566" y="0"/>
                    <a:pt x="9982" y="68"/>
                    <a:pt x="9407" y="202"/>
                  </a:cubicBezTo>
                  <a:cubicBezTo>
                    <a:pt x="7772" y="602"/>
                    <a:pt x="6338" y="1503"/>
                    <a:pt x="5171" y="2671"/>
                  </a:cubicBezTo>
                  <a:cubicBezTo>
                    <a:pt x="3269" y="4605"/>
                    <a:pt x="2435" y="6940"/>
                    <a:pt x="2602" y="9642"/>
                  </a:cubicBezTo>
                  <a:cubicBezTo>
                    <a:pt x="2802" y="12544"/>
                    <a:pt x="4170" y="14713"/>
                    <a:pt x="6838" y="16047"/>
                  </a:cubicBezTo>
                  <a:cubicBezTo>
                    <a:pt x="7005" y="16147"/>
                    <a:pt x="7272" y="16180"/>
                    <a:pt x="7406" y="16380"/>
                  </a:cubicBezTo>
                  <a:cubicBezTo>
                    <a:pt x="6071" y="16881"/>
                    <a:pt x="4937" y="17648"/>
                    <a:pt x="3903" y="18549"/>
                  </a:cubicBezTo>
                  <a:cubicBezTo>
                    <a:pt x="2068" y="20183"/>
                    <a:pt x="767" y="22151"/>
                    <a:pt x="267" y="24620"/>
                  </a:cubicBezTo>
                  <a:cubicBezTo>
                    <a:pt x="67" y="25554"/>
                    <a:pt x="0" y="26521"/>
                    <a:pt x="267" y="27455"/>
                  </a:cubicBezTo>
                  <a:cubicBezTo>
                    <a:pt x="1101" y="30557"/>
                    <a:pt x="2802" y="33026"/>
                    <a:pt x="5938" y="34226"/>
                  </a:cubicBezTo>
                  <a:cubicBezTo>
                    <a:pt x="6238" y="34360"/>
                    <a:pt x="6572" y="34493"/>
                    <a:pt x="6838" y="34627"/>
                  </a:cubicBezTo>
                  <a:cubicBezTo>
                    <a:pt x="8057" y="35049"/>
                    <a:pt x="9292" y="35306"/>
                    <a:pt x="10544" y="35306"/>
                  </a:cubicBezTo>
                  <a:cubicBezTo>
                    <a:pt x="11074" y="35306"/>
                    <a:pt x="11606" y="35260"/>
                    <a:pt x="12142" y="35160"/>
                  </a:cubicBezTo>
                  <a:cubicBezTo>
                    <a:pt x="15311" y="34560"/>
                    <a:pt x="17513" y="32659"/>
                    <a:pt x="19014" y="29890"/>
                  </a:cubicBezTo>
                  <a:cubicBezTo>
                    <a:pt x="19848" y="28356"/>
                    <a:pt x="19914" y="26721"/>
                    <a:pt x="18914" y="25187"/>
                  </a:cubicBezTo>
                  <a:cubicBezTo>
                    <a:pt x="18614" y="24720"/>
                    <a:pt x="18313" y="24286"/>
                    <a:pt x="18013" y="23786"/>
                  </a:cubicBezTo>
                  <a:cubicBezTo>
                    <a:pt x="18580" y="23619"/>
                    <a:pt x="19147" y="23552"/>
                    <a:pt x="19681" y="23319"/>
                  </a:cubicBezTo>
                  <a:cubicBezTo>
                    <a:pt x="21916" y="22218"/>
                    <a:pt x="23117" y="20283"/>
                    <a:pt x="24017" y="18115"/>
                  </a:cubicBezTo>
                  <a:cubicBezTo>
                    <a:pt x="24484" y="16847"/>
                    <a:pt x="23150" y="15413"/>
                    <a:pt x="21883" y="15313"/>
                  </a:cubicBezTo>
                  <a:cubicBezTo>
                    <a:pt x="21859" y="15311"/>
                    <a:pt x="21834" y="15310"/>
                    <a:pt x="21809" y="15310"/>
                  </a:cubicBezTo>
                  <a:cubicBezTo>
                    <a:pt x="21449" y="15310"/>
                    <a:pt x="20986" y="15524"/>
                    <a:pt x="21049" y="15680"/>
                  </a:cubicBezTo>
                  <a:cubicBezTo>
                    <a:pt x="21166" y="15974"/>
                    <a:pt x="21439" y="16086"/>
                    <a:pt x="21730" y="16086"/>
                  </a:cubicBezTo>
                  <a:cubicBezTo>
                    <a:pt x="21769" y="16086"/>
                    <a:pt x="21809" y="16084"/>
                    <a:pt x="21849" y="16080"/>
                  </a:cubicBezTo>
                  <a:cubicBezTo>
                    <a:pt x="21920" y="16062"/>
                    <a:pt x="21982" y="16054"/>
                    <a:pt x="22035" y="16054"/>
                  </a:cubicBezTo>
                  <a:cubicBezTo>
                    <a:pt x="22286" y="16054"/>
                    <a:pt x="22373" y="16233"/>
                    <a:pt x="22483" y="16480"/>
                  </a:cubicBezTo>
                  <a:cubicBezTo>
                    <a:pt x="22616" y="16847"/>
                    <a:pt x="22616" y="17181"/>
                    <a:pt x="22416" y="17515"/>
                  </a:cubicBezTo>
                  <a:cubicBezTo>
                    <a:pt x="22083" y="18115"/>
                    <a:pt x="21649" y="18649"/>
                    <a:pt x="21149" y="19116"/>
                  </a:cubicBezTo>
                  <a:cubicBezTo>
                    <a:pt x="20448" y="19783"/>
                    <a:pt x="19614" y="20250"/>
                    <a:pt x="18680" y="20583"/>
                  </a:cubicBezTo>
                  <a:cubicBezTo>
                    <a:pt x="16946" y="21150"/>
                    <a:pt x="15211" y="21851"/>
                    <a:pt x="13410" y="21984"/>
                  </a:cubicBezTo>
                  <a:cubicBezTo>
                    <a:pt x="11975" y="22051"/>
                    <a:pt x="10908" y="22885"/>
                    <a:pt x="9907" y="23786"/>
                  </a:cubicBezTo>
                  <a:cubicBezTo>
                    <a:pt x="9674" y="23986"/>
                    <a:pt x="9574" y="24253"/>
                    <a:pt x="9440" y="24486"/>
                  </a:cubicBezTo>
                  <a:cubicBezTo>
                    <a:pt x="9140" y="25187"/>
                    <a:pt x="9240" y="25754"/>
                    <a:pt x="9807" y="26221"/>
                  </a:cubicBezTo>
                  <a:cubicBezTo>
                    <a:pt x="10675" y="26988"/>
                    <a:pt x="11742" y="27355"/>
                    <a:pt x="12909" y="27422"/>
                  </a:cubicBezTo>
                  <a:cubicBezTo>
                    <a:pt x="13143" y="27422"/>
                    <a:pt x="13443" y="27355"/>
                    <a:pt x="13643" y="27255"/>
                  </a:cubicBezTo>
                  <a:cubicBezTo>
                    <a:pt x="13777" y="27188"/>
                    <a:pt x="13843" y="27121"/>
                    <a:pt x="13843" y="26988"/>
                  </a:cubicBezTo>
                  <a:cubicBezTo>
                    <a:pt x="13843" y="26855"/>
                    <a:pt x="13777" y="26788"/>
                    <a:pt x="13643" y="26688"/>
                  </a:cubicBezTo>
                  <a:cubicBezTo>
                    <a:pt x="13410" y="26588"/>
                    <a:pt x="13110" y="26488"/>
                    <a:pt x="12809" y="26488"/>
                  </a:cubicBezTo>
                  <a:cubicBezTo>
                    <a:pt x="12176" y="26454"/>
                    <a:pt x="11842" y="25987"/>
                    <a:pt x="12109" y="25387"/>
                  </a:cubicBezTo>
                  <a:cubicBezTo>
                    <a:pt x="12415" y="24622"/>
                    <a:pt x="13478" y="23661"/>
                    <a:pt x="14681" y="23661"/>
                  </a:cubicBezTo>
                  <a:cubicBezTo>
                    <a:pt x="14790" y="23661"/>
                    <a:pt x="14900" y="23669"/>
                    <a:pt x="15011" y="23686"/>
                  </a:cubicBezTo>
                  <a:cubicBezTo>
                    <a:pt x="15244" y="23719"/>
                    <a:pt x="15345" y="23819"/>
                    <a:pt x="15478" y="23986"/>
                  </a:cubicBezTo>
                  <a:cubicBezTo>
                    <a:pt x="16078" y="24820"/>
                    <a:pt x="16312" y="25720"/>
                    <a:pt x="16112" y="26688"/>
                  </a:cubicBezTo>
                  <a:cubicBezTo>
                    <a:pt x="15411" y="29857"/>
                    <a:pt x="13643" y="32025"/>
                    <a:pt x="10441" y="32859"/>
                  </a:cubicBezTo>
                  <a:cubicBezTo>
                    <a:pt x="10097" y="32945"/>
                    <a:pt x="9766" y="32989"/>
                    <a:pt x="9449" y="32989"/>
                  </a:cubicBezTo>
                  <a:cubicBezTo>
                    <a:pt x="8537" y="32989"/>
                    <a:pt x="7740" y="32626"/>
                    <a:pt x="7072" y="31858"/>
                  </a:cubicBezTo>
                  <a:cubicBezTo>
                    <a:pt x="6138" y="30791"/>
                    <a:pt x="5437" y="29556"/>
                    <a:pt x="5071" y="28189"/>
                  </a:cubicBezTo>
                  <a:cubicBezTo>
                    <a:pt x="4837" y="27355"/>
                    <a:pt x="4804" y="26488"/>
                    <a:pt x="4937" y="25654"/>
                  </a:cubicBezTo>
                  <a:cubicBezTo>
                    <a:pt x="5304" y="23219"/>
                    <a:pt x="6438" y="21184"/>
                    <a:pt x="8106" y="19449"/>
                  </a:cubicBezTo>
                  <a:cubicBezTo>
                    <a:pt x="9007" y="18449"/>
                    <a:pt x="10074" y="17681"/>
                    <a:pt x="11408" y="17348"/>
                  </a:cubicBezTo>
                  <a:cubicBezTo>
                    <a:pt x="11642" y="17281"/>
                    <a:pt x="11909" y="17181"/>
                    <a:pt x="12109" y="17048"/>
                  </a:cubicBezTo>
                  <a:cubicBezTo>
                    <a:pt x="12409" y="16914"/>
                    <a:pt x="12442" y="16614"/>
                    <a:pt x="12176" y="16347"/>
                  </a:cubicBezTo>
                  <a:cubicBezTo>
                    <a:pt x="12009" y="16147"/>
                    <a:pt x="11775" y="16013"/>
                    <a:pt x="11508" y="15947"/>
                  </a:cubicBezTo>
                  <a:cubicBezTo>
                    <a:pt x="11108" y="15813"/>
                    <a:pt x="10641" y="15647"/>
                    <a:pt x="10241" y="15480"/>
                  </a:cubicBezTo>
                  <a:cubicBezTo>
                    <a:pt x="9741" y="15280"/>
                    <a:pt x="9240" y="15013"/>
                    <a:pt x="8840" y="14612"/>
                  </a:cubicBezTo>
                  <a:cubicBezTo>
                    <a:pt x="8239" y="13845"/>
                    <a:pt x="7772" y="13011"/>
                    <a:pt x="7572" y="12044"/>
                  </a:cubicBezTo>
                  <a:cubicBezTo>
                    <a:pt x="7406" y="11277"/>
                    <a:pt x="7339" y="10476"/>
                    <a:pt x="7406" y="9709"/>
                  </a:cubicBezTo>
                  <a:cubicBezTo>
                    <a:pt x="7606" y="6774"/>
                    <a:pt x="8840" y="4338"/>
                    <a:pt x="11308" y="2637"/>
                  </a:cubicBezTo>
                  <a:cubicBezTo>
                    <a:pt x="11800" y="2290"/>
                    <a:pt x="12154" y="2062"/>
                    <a:pt x="12443" y="2062"/>
                  </a:cubicBezTo>
                  <a:cubicBezTo>
                    <a:pt x="12821" y="2062"/>
                    <a:pt x="13089" y="2451"/>
                    <a:pt x="13410" y="3471"/>
                  </a:cubicBezTo>
                  <a:cubicBezTo>
                    <a:pt x="13944" y="5306"/>
                    <a:pt x="13243" y="8208"/>
                    <a:pt x="11275" y="9509"/>
                  </a:cubicBezTo>
                  <a:cubicBezTo>
                    <a:pt x="10808" y="9809"/>
                    <a:pt x="10274" y="9942"/>
                    <a:pt x="9774" y="10176"/>
                  </a:cubicBezTo>
                  <a:cubicBezTo>
                    <a:pt x="9607" y="10276"/>
                    <a:pt x="9274" y="10176"/>
                    <a:pt x="9274" y="10510"/>
                  </a:cubicBezTo>
                  <a:cubicBezTo>
                    <a:pt x="9307" y="10776"/>
                    <a:pt x="9574" y="10876"/>
                    <a:pt x="9807" y="10943"/>
                  </a:cubicBezTo>
                  <a:cubicBezTo>
                    <a:pt x="9941" y="10977"/>
                    <a:pt x="10107" y="11010"/>
                    <a:pt x="10241" y="11043"/>
                  </a:cubicBezTo>
                  <a:cubicBezTo>
                    <a:pt x="10457" y="11111"/>
                    <a:pt x="10673" y="11135"/>
                    <a:pt x="10889" y="11135"/>
                  </a:cubicBezTo>
                  <a:cubicBezTo>
                    <a:pt x="11206" y="11135"/>
                    <a:pt x="11524" y="11083"/>
                    <a:pt x="11842" y="11043"/>
                  </a:cubicBezTo>
                  <a:cubicBezTo>
                    <a:pt x="14010" y="10843"/>
                    <a:pt x="15912" y="9609"/>
                    <a:pt x="16612" y="7374"/>
                  </a:cubicBezTo>
                  <a:cubicBezTo>
                    <a:pt x="16746" y="7007"/>
                    <a:pt x="16812" y="6640"/>
                    <a:pt x="16912" y="6273"/>
                  </a:cubicBezTo>
                  <a:cubicBezTo>
                    <a:pt x="17446" y="3671"/>
                    <a:pt x="16245" y="1503"/>
                    <a:pt x="14110" y="602"/>
                  </a:cubicBezTo>
                  <a:cubicBezTo>
                    <a:pt x="13160" y="201"/>
                    <a:pt x="12155" y="0"/>
                    <a:pt x="1114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 rot="-7826910">
              <a:off x="7729690" y="-2379515"/>
              <a:ext cx="3184301" cy="4576237"/>
            </a:xfrm>
            <a:custGeom>
              <a:avLst/>
              <a:gdLst/>
              <a:ahLst/>
              <a:cxnLst/>
              <a:rect l="l" t="t" r="r" b="b"/>
              <a:pathLst>
                <a:path w="24485" h="35306" extrusionOk="0">
                  <a:moveTo>
                    <a:pt x="11149" y="0"/>
                  </a:moveTo>
                  <a:cubicBezTo>
                    <a:pt x="10566" y="0"/>
                    <a:pt x="9982" y="68"/>
                    <a:pt x="9407" y="202"/>
                  </a:cubicBezTo>
                  <a:cubicBezTo>
                    <a:pt x="7772" y="602"/>
                    <a:pt x="6338" y="1503"/>
                    <a:pt x="5171" y="2671"/>
                  </a:cubicBezTo>
                  <a:cubicBezTo>
                    <a:pt x="3269" y="4605"/>
                    <a:pt x="2435" y="6940"/>
                    <a:pt x="2602" y="9642"/>
                  </a:cubicBezTo>
                  <a:cubicBezTo>
                    <a:pt x="2802" y="12544"/>
                    <a:pt x="4170" y="14713"/>
                    <a:pt x="6838" y="16047"/>
                  </a:cubicBezTo>
                  <a:cubicBezTo>
                    <a:pt x="7005" y="16147"/>
                    <a:pt x="7272" y="16180"/>
                    <a:pt x="7406" y="16380"/>
                  </a:cubicBezTo>
                  <a:cubicBezTo>
                    <a:pt x="6071" y="16881"/>
                    <a:pt x="4937" y="17648"/>
                    <a:pt x="3903" y="18549"/>
                  </a:cubicBezTo>
                  <a:cubicBezTo>
                    <a:pt x="2068" y="20183"/>
                    <a:pt x="767" y="22151"/>
                    <a:pt x="267" y="24620"/>
                  </a:cubicBezTo>
                  <a:cubicBezTo>
                    <a:pt x="67" y="25554"/>
                    <a:pt x="0" y="26521"/>
                    <a:pt x="267" y="27455"/>
                  </a:cubicBezTo>
                  <a:cubicBezTo>
                    <a:pt x="1101" y="30557"/>
                    <a:pt x="2802" y="33026"/>
                    <a:pt x="5938" y="34226"/>
                  </a:cubicBezTo>
                  <a:cubicBezTo>
                    <a:pt x="6238" y="34360"/>
                    <a:pt x="6572" y="34493"/>
                    <a:pt x="6838" y="34627"/>
                  </a:cubicBezTo>
                  <a:cubicBezTo>
                    <a:pt x="8057" y="35049"/>
                    <a:pt x="9292" y="35306"/>
                    <a:pt x="10544" y="35306"/>
                  </a:cubicBezTo>
                  <a:cubicBezTo>
                    <a:pt x="11074" y="35306"/>
                    <a:pt x="11606" y="35260"/>
                    <a:pt x="12142" y="35160"/>
                  </a:cubicBezTo>
                  <a:cubicBezTo>
                    <a:pt x="15311" y="34560"/>
                    <a:pt x="17513" y="32659"/>
                    <a:pt x="19014" y="29890"/>
                  </a:cubicBezTo>
                  <a:cubicBezTo>
                    <a:pt x="19848" y="28356"/>
                    <a:pt x="19914" y="26721"/>
                    <a:pt x="18914" y="25187"/>
                  </a:cubicBezTo>
                  <a:cubicBezTo>
                    <a:pt x="18614" y="24720"/>
                    <a:pt x="18313" y="24286"/>
                    <a:pt x="18013" y="23786"/>
                  </a:cubicBezTo>
                  <a:cubicBezTo>
                    <a:pt x="18580" y="23619"/>
                    <a:pt x="19147" y="23552"/>
                    <a:pt x="19681" y="23319"/>
                  </a:cubicBezTo>
                  <a:cubicBezTo>
                    <a:pt x="21916" y="22218"/>
                    <a:pt x="23117" y="20283"/>
                    <a:pt x="24017" y="18115"/>
                  </a:cubicBezTo>
                  <a:cubicBezTo>
                    <a:pt x="24484" y="16847"/>
                    <a:pt x="23150" y="15413"/>
                    <a:pt x="21883" y="15313"/>
                  </a:cubicBezTo>
                  <a:cubicBezTo>
                    <a:pt x="21859" y="15311"/>
                    <a:pt x="21834" y="15310"/>
                    <a:pt x="21809" y="15310"/>
                  </a:cubicBezTo>
                  <a:cubicBezTo>
                    <a:pt x="21449" y="15310"/>
                    <a:pt x="20986" y="15524"/>
                    <a:pt x="21049" y="15680"/>
                  </a:cubicBezTo>
                  <a:cubicBezTo>
                    <a:pt x="21166" y="15974"/>
                    <a:pt x="21439" y="16086"/>
                    <a:pt x="21730" y="16086"/>
                  </a:cubicBezTo>
                  <a:cubicBezTo>
                    <a:pt x="21769" y="16086"/>
                    <a:pt x="21809" y="16084"/>
                    <a:pt x="21849" y="16080"/>
                  </a:cubicBezTo>
                  <a:cubicBezTo>
                    <a:pt x="21920" y="16062"/>
                    <a:pt x="21982" y="16054"/>
                    <a:pt x="22035" y="16054"/>
                  </a:cubicBezTo>
                  <a:cubicBezTo>
                    <a:pt x="22286" y="16054"/>
                    <a:pt x="22373" y="16233"/>
                    <a:pt x="22483" y="16480"/>
                  </a:cubicBezTo>
                  <a:cubicBezTo>
                    <a:pt x="22616" y="16847"/>
                    <a:pt x="22616" y="17181"/>
                    <a:pt x="22416" y="17515"/>
                  </a:cubicBezTo>
                  <a:cubicBezTo>
                    <a:pt x="22083" y="18115"/>
                    <a:pt x="21649" y="18649"/>
                    <a:pt x="21149" y="19116"/>
                  </a:cubicBezTo>
                  <a:cubicBezTo>
                    <a:pt x="20448" y="19783"/>
                    <a:pt x="19614" y="20250"/>
                    <a:pt x="18680" y="20583"/>
                  </a:cubicBezTo>
                  <a:cubicBezTo>
                    <a:pt x="16946" y="21150"/>
                    <a:pt x="15211" y="21851"/>
                    <a:pt x="13410" y="21984"/>
                  </a:cubicBezTo>
                  <a:cubicBezTo>
                    <a:pt x="11975" y="22051"/>
                    <a:pt x="10908" y="22885"/>
                    <a:pt x="9907" y="23786"/>
                  </a:cubicBezTo>
                  <a:cubicBezTo>
                    <a:pt x="9674" y="23986"/>
                    <a:pt x="9574" y="24253"/>
                    <a:pt x="9440" y="24486"/>
                  </a:cubicBezTo>
                  <a:cubicBezTo>
                    <a:pt x="9140" y="25187"/>
                    <a:pt x="9240" y="25754"/>
                    <a:pt x="9807" y="26221"/>
                  </a:cubicBezTo>
                  <a:cubicBezTo>
                    <a:pt x="10675" y="26988"/>
                    <a:pt x="11742" y="27355"/>
                    <a:pt x="12909" y="27422"/>
                  </a:cubicBezTo>
                  <a:cubicBezTo>
                    <a:pt x="13143" y="27422"/>
                    <a:pt x="13443" y="27355"/>
                    <a:pt x="13643" y="27255"/>
                  </a:cubicBezTo>
                  <a:cubicBezTo>
                    <a:pt x="13777" y="27188"/>
                    <a:pt x="13843" y="27121"/>
                    <a:pt x="13843" y="26988"/>
                  </a:cubicBezTo>
                  <a:cubicBezTo>
                    <a:pt x="13843" y="26855"/>
                    <a:pt x="13777" y="26788"/>
                    <a:pt x="13643" y="26688"/>
                  </a:cubicBezTo>
                  <a:cubicBezTo>
                    <a:pt x="13410" y="26588"/>
                    <a:pt x="13110" y="26488"/>
                    <a:pt x="12809" y="26488"/>
                  </a:cubicBezTo>
                  <a:cubicBezTo>
                    <a:pt x="12176" y="26454"/>
                    <a:pt x="11842" y="25987"/>
                    <a:pt x="12109" y="25387"/>
                  </a:cubicBezTo>
                  <a:cubicBezTo>
                    <a:pt x="12415" y="24622"/>
                    <a:pt x="13478" y="23661"/>
                    <a:pt x="14681" y="23661"/>
                  </a:cubicBezTo>
                  <a:cubicBezTo>
                    <a:pt x="14790" y="23661"/>
                    <a:pt x="14900" y="23669"/>
                    <a:pt x="15011" y="23686"/>
                  </a:cubicBezTo>
                  <a:cubicBezTo>
                    <a:pt x="15244" y="23719"/>
                    <a:pt x="15345" y="23819"/>
                    <a:pt x="15478" y="23986"/>
                  </a:cubicBezTo>
                  <a:cubicBezTo>
                    <a:pt x="16078" y="24820"/>
                    <a:pt x="16312" y="25720"/>
                    <a:pt x="16112" y="26688"/>
                  </a:cubicBezTo>
                  <a:cubicBezTo>
                    <a:pt x="15411" y="29857"/>
                    <a:pt x="13643" y="32025"/>
                    <a:pt x="10441" y="32859"/>
                  </a:cubicBezTo>
                  <a:cubicBezTo>
                    <a:pt x="10097" y="32945"/>
                    <a:pt x="9766" y="32989"/>
                    <a:pt x="9449" y="32989"/>
                  </a:cubicBezTo>
                  <a:cubicBezTo>
                    <a:pt x="8537" y="32989"/>
                    <a:pt x="7740" y="32626"/>
                    <a:pt x="7072" y="31858"/>
                  </a:cubicBezTo>
                  <a:cubicBezTo>
                    <a:pt x="6138" y="30791"/>
                    <a:pt x="5437" y="29556"/>
                    <a:pt x="5071" y="28189"/>
                  </a:cubicBezTo>
                  <a:cubicBezTo>
                    <a:pt x="4837" y="27355"/>
                    <a:pt x="4804" y="26488"/>
                    <a:pt x="4937" y="25654"/>
                  </a:cubicBezTo>
                  <a:cubicBezTo>
                    <a:pt x="5304" y="23219"/>
                    <a:pt x="6438" y="21184"/>
                    <a:pt x="8106" y="19449"/>
                  </a:cubicBezTo>
                  <a:cubicBezTo>
                    <a:pt x="9007" y="18449"/>
                    <a:pt x="10074" y="17681"/>
                    <a:pt x="11408" y="17348"/>
                  </a:cubicBezTo>
                  <a:cubicBezTo>
                    <a:pt x="11642" y="17281"/>
                    <a:pt x="11909" y="17181"/>
                    <a:pt x="12109" y="17048"/>
                  </a:cubicBezTo>
                  <a:cubicBezTo>
                    <a:pt x="12409" y="16914"/>
                    <a:pt x="12442" y="16614"/>
                    <a:pt x="12176" y="16347"/>
                  </a:cubicBezTo>
                  <a:cubicBezTo>
                    <a:pt x="12009" y="16147"/>
                    <a:pt x="11775" y="16013"/>
                    <a:pt x="11508" y="15947"/>
                  </a:cubicBezTo>
                  <a:cubicBezTo>
                    <a:pt x="11108" y="15813"/>
                    <a:pt x="10641" y="15647"/>
                    <a:pt x="10241" y="15480"/>
                  </a:cubicBezTo>
                  <a:cubicBezTo>
                    <a:pt x="9741" y="15280"/>
                    <a:pt x="9240" y="15013"/>
                    <a:pt x="8840" y="14612"/>
                  </a:cubicBezTo>
                  <a:cubicBezTo>
                    <a:pt x="8239" y="13845"/>
                    <a:pt x="7772" y="13011"/>
                    <a:pt x="7572" y="12044"/>
                  </a:cubicBezTo>
                  <a:cubicBezTo>
                    <a:pt x="7406" y="11277"/>
                    <a:pt x="7339" y="10476"/>
                    <a:pt x="7406" y="9709"/>
                  </a:cubicBezTo>
                  <a:cubicBezTo>
                    <a:pt x="7606" y="6774"/>
                    <a:pt x="8840" y="4338"/>
                    <a:pt x="11308" y="2637"/>
                  </a:cubicBezTo>
                  <a:cubicBezTo>
                    <a:pt x="11800" y="2290"/>
                    <a:pt x="12154" y="2062"/>
                    <a:pt x="12443" y="2062"/>
                  </a:cubicBezTo>
                  <a:cubicBezTo>
                    <a:pt x="12821" y="2062"/>
                    <a:pt x="13089" y="2451"/>
                    <a:pt x="13410" y="3471"/>
                  </a:cubicBezTo>
                  <a:cubicBezTo>
                    <a:pt x="13944" y="5306"/>
                    <a:pt x="13243" y="8208"/>
                    <a:pt x="11275" y="9509"/>
                  </a:cubicBezTo>
                  <a:cubicBezTo>
                    <a:pt x="10808" y="9809"/>
                    <a:pt x="10274" y="9942"/>
                    <a:pt x="9774" y="10176"/>
                  </a:cubicBezTo>
                  <a:cubicBezTo>
                    <a:pt x="9607" y="10276"/>
                    <a:pt x="9274" y="10176"/>
                    <a:pt x="9274" y="10510"/>
                  </a:cubicBezTo>
                  <a:cubicBezTo>
                    <a:pt x="9307" y="10776"/>
                    <a:pt x="9574" y="10876"/>
                    <a:pt x="9807" y="10943"/>
                  </a:cubicBezTo>
                  <a:cubicBezTo>
                    <a:pt x="9941" y="10977"/>
                    <a:pt x="10107" y="11010"/>
                    <a:pt x="10241" y="11043"/>
                  </a:cubicBezTo>
                  <a:cubicBezTo>
                    <a:pt x="10457" y="11111"/>
                    <a:pt x="10673" y="11135"/>
                    <a:pt x="10889" y="11135"/>
                  </a:cubicBezTo>
                  <a:cubicBezTo>
                    <a:pt x="11206" y="11135"/>
                    <a:pt x="11524" y="11083"/>
                    <a:pt x="11842" y="11043"/>
                  </a:cubicBezTo>
                  <a:cubicBezTo>
                    <a:pt x="14010" y="10843"/>
                    <a:pt x="15912" y="9609"/>
                    <a:pt x="16612" y="7374"/>
                  </a:cubicBezTo>
                  <a:cubicBezTo>
                    <a:pt x="16746" y="7007"/>
                    <a:pt x="16812" y="6640"/>
                    <a:pt x="16912" y="6273"/>
                  </a:cubicBezTo>
                  <a:cubicBezTo>
                    <a:pt x="17446" y="3671"/>
                    <a:pt x="16245" y="1503"/>
                    <a:pt x="14110" y="602"/>
                  </a:cubicBezTo>
                  <a:cubicBezTo>
                    <a:pt x="13160" y="201"/>
                    <a:pt x="12155" y="0"/>
                    <a:pt x="1114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23"/>
          <p:cNvSpPr/>
          <p:nvPr/>
        </p:nvSpPr>
        <p:spPr>
          <a:xfrm rot="-7774524">
            <a:off x="-2865512" y="-2286554"/>
            <a:ext cx="4019065" cy="5775817"/>
          </a:xfrm>
          <a:custGeom>
            <a:avLst/>
            <a:gdLst/>
            <a:ahLst/>
            <a:cxnLst/>
            <a:rect l="l" t="t" r="r" b="b"/>
            <a:pathLst>
              <a:path w="24485" h="35306" extrusionOk="0">
                <a:moveTo>
                  <a:pt x="11149" y="0"/>
                </a:moveTo>
                <a:cubicBezTo>
                  <a:pt x="10566" y="0"/>
                  <a:pt x="9982" y="68"/>
                  <a:pt x="9407" y="202"/>
                </a:cubicBezTo>
                <a:cubicBezTo>
                  <a:pt x="7772" y="602"/>
                  <a:pt x="6338" y="1503"/>
                  <a:pt x="5171" y="2671"/>
                </a:cubicBezTo>
                <a:cubicBezTo>
                  <a:pt x="3269" y="4605"/>
                  <a:pt x="2435" y="6940"/>
                  <a:pt x="2602" y="9642"/>
                </a:cubicBezTo>
                <a:cubicBezTo>
                  <a:pt x="2802" y="12544"/>
                  <a:pt x="4170" y="14713"/>
                  <a:pt x="6838" y="16047"/>
                </a:cubicBezTo>
                <a:cubicBezTo>
                  <a:pt x="7005" y="16147"/>
                  <a:pt x="7272" y="16180"/>
                  <a:pt x="7406" y="16380"/>
                </a:cubicBezTo>
                <a:cubicBezTo>
                  <a:pt x="6071" y="16881"/>
                  <a:pt x="4937" y="17648"/>
                  <a:pt x="3903" y="18549"/>
                </a:cubicBezTo>
                <a:cubicBezTo>
                  <a:pt x="2068" y="20183"/>
                  <a:pt x="767" y="22151"/>
                  <a:pt x="267" y="24620"/>
                </a:cubicBezTo>
                <a:cubicBezTo>
                  <a:pt x="67" y="25554"/>
                  <a:pt x="0" y="26521"/>
                  <a:pt x="267" y="27455"/>
                </a:cubicBezTo>
                <a:cubicBezTo>
                  <a:pt x="1101" y="30557"/>
                  <a:pt x="2802" y="33026"/>
                  <a:pt x="5938" y="34226"/>
                </a:cubicBezTo>
                <a:cubicBezTo>
                  <a:pt x="6238" y="34360"/>
                  <a:pt x="6572" y="34493"/>
                  <a:pt x="6838" y="34627"/>
                </a:cubicBezTo>
                <a:cubicBezTo>
                  <a:pt x="8057" y="35049"/>
                  <a:pt x="9292" y="35306"/>
                  <a:pt x="10544" y="35306"/>
                </a:cubicBezTo>
                <a:cubicBezTo>
                  <a:pt x="11074" y="35306"/>
                  <a:pt x="11606" y="35260"/>
                  <a:pt x="12142" y="35160"/>
                </a:cubicBezTo>
                <a:cubicBezTo>
                  <a:pt x="15311" y="34560"/>
                  <a:pt x="17513" y="32659"/>
                  <a:pt x="19014" y="29890"/>
                </a:cubicBezTo>
                <a:cubicBezTo>
                  <a:pt x="19848" y="28356"/>
                  <a:pt x="19914" y="26721"/>
                  <a:pt x="18914" y="25187"/>
                </a:cubicBezTo>
                <a:cubicBezTo>
                  <a:pt x="18614" y="24720"/>
                  <a:pt x="18313" y="24286"/>
                  <a:pt x="18013" y="23786"/>
                </a:cubicBezTo>
                <a:cubicBezTo>
                  <a:pt x="18580" y="23619"/>
                  <a:pt x="19147" y="23552"/>
                  <a:pt x="19681" y="23319"/>
                </a:cubicBezTo>
                <a:cubicBezTo>
                  <a:pt x="21916" y="22218"/>
                  <a:pt x="23117" y="20283"/>
                  <a:pt x="24017" y="18115"/>
                </a:cubicBezTo>
                <a:cubicBezTo>
                  <a:pt x="24484" y="16847"/>
                  <a:pt x="23150" y="15413"/>
                  <a:pt x="21883" y="15313"/>
                </a:cubicBezTo>
                <a:cubicBezTo>
                  <a:pt x="21859" y="15311"/>
                  <a:pt x="21834" y="15310"/>
                  <a:pt x="21809" y="15310"/>
                </a:cubicBezTo>
                <a:cubicBezTo>
                  <a:pt x="21449" y="15310"/>
                  <a:pt x="20986" y="15524"/>
                  <a:pt x="21049" y="15680"/>
                </a:cubicBezTo>
                <a:cubicBezTo>
                  <a:pt x="21166" y="15974"/>
                  <a:pt x="21439" y="16086"/>
                  <a:pt x="21730" y="16086"/>
                </a:cubicBezTo>
                <a:cubicBezTo>
                  <a:pt x="21769" y="16086"/>
                  <a:pt x="21809" y="16084"/>
                  <a:pt x="21849" y="16080"/>
                </a:cubicBezTo>
                <a:cubicBezTo>
                  <a:pt x="21920" y="16062"/>
                  <a:pt x="21982" y="16054"/>
                  <a:pt x="22035" y="16054"/>
                </a:cubicBezTo>
                <a:cubicBezTo>
                  <a:pt x="22286" y="16054"/>
                  <a:pt x="22373" y="16233"/>
                  <a:pt x="22483" y="16480"/>
                </a:cubicBezTo>
                <a:cubicBezTo>
                  <a:pt x="22616" y="16847"/>
                  <a:pt x="22616" y="17181"/>
                  <a:pt x="22416" y="17515"/>
                </a:cubicBezTo>
                <a:cubicBezTo>
                  <a:pt x="22083" y="18115"/>
                  <a:pt x="21649" y="18649"/>
                  <a:pt x="21149" y="19116"/>
                </a:cubicBezTo>
                <a:cubicBezTo>
                  <a:pt x="20448" y="19783"/>
                  <a:pt x="19614" y="20250"/>
                  <a:pt x="18680" y="20583"/>
                </a:cubicBezTo>
                <a:cubicBezTo>
                  <a:pt x="16946" y="21150"/>
                  <a:pt x="15211" y="21851"/>
                  <a:pt x="13410" y="21984"/>
                </a:cubicBezTo>
                <a:cubicBezTo>
                  <a:pt x="11975" y="22051"/>
                  <a:pt x="10908" y="22885"/>
                  <a:pt x="9907" y="23786"/>
                </a:cubicBezTo>
                <a:cubicBezTo>
                  <a:pt x="9674" y="23986"/>
                  <a:pt x="9574" y="24253"/>
                  <a:pt x="9440" y="24486"/>
                </a:cubicBezTo>
                <a:cubicBezTo>
                  <a:pt x="9140" y="25187"/>
                  <a:pt x="9240" y="25754"/>
                  <a:pt x="9807" y="26221"/>
                </a:cubicBezTo>
                <a:cubicBezTo>
                  <a:pt x="10675" y="26988"/>
                  <a:pt x="11742" y="27355"/>
                  <a:pt x="12909" y="27422"/>
                </a:cubicBezTo>
                <a:cubicBezTo>
                  <a:pt x="13143" y="27422"/>
                  <a:pt x="13443" y="27355"/>
                  <a:pt x="13643" y="27255"/>
                </a:cubicBezTo>
                <a:cubicBezTo>
                  <a:pt x="13777" y="27188"/>
                  <a:pt x="13843" y="27121"/>
                  <a:pt x="13843" y="26988"/>
                </a:cubicBezTo>
                <a:cubicBezTo>
                  <a:pt x="13843" y="26855"/>
                  <a:pt x="13777" y="26788"/>
                  <a:pt x="13643" y="26688"/>
                </a:cubicBezTo>
                <a:cubicBezTo>
                  <a:pt x="13410" y="26588"/>
                  <a:pt x="13110" y="26488"/>
                  <a:pt x="12809" y="26488"/>
                </a:cubicBezTo>
                <a:cubicBezTo>
                  <a:pt x="12176" y="26454"/>
                  <a:pt x="11842" y="25987"/>
                  <a:pt x="12109" y="25387"/>
                </a:cubicBezTo>
                <a:cubicBezTo>
                  <a:pt x="12415" y="24622"/>
                  <a:pt x="13478" y="23661"/>
                  <a:pt x="14681" y="23661"/>
                </a:cubicBezTo>
                <a:cubicBezTo>
                  <a:pt x="14790" y="23661"/>
                  <a:pt x="14900" y="23669"/>
                  <a:pt x="15011" y="23686"/>
                </a:cubicBezTo>
                <a:cubicBezTo>
                  <a:pt x="15244" y="23719"/>
                  <a:pt x="15345" y="23819"/>
                  <a:pt x="15478" y="23986"/>
                </a:cubicBezTo>
                <a:cubicBezTo>
                  <a:pt x="16078" y="24820"/>
                  <a:pt x="16312" y="25720"/>
                  <a:pt x="16112" y="26688"/>
                </a:cubicBezTo>
                <a:cubicBezTo>
                  <a:pt x="15411" y="29857"/>
                  <a:pt x="13643" y="32025"/>
                  <a:pt x="10441" y="32859"/>
                </a:cubicBezTo>
                <a:cubicBezTo>
                  <a:pt x="10097" y="32945"/>
                  <a:pt x="9766" y="32989"/>
                  <a:pt x="9449" y="32989"/>
                </a:cubicBezTo>
                <a:cubicBezTo>
                  <a:pt x="8537" y="32989"/>
                  <a:pt x="7740" y="32626"/>
                  <a:pt x="7072" y="31858"/>
                </a:cubicBezTo>
                <a:cubicBezTo>
                  <a:pt x="6138" y="30791"/>
                  <a:pt x="5437" y="29556"/>
                  <a:pt x="5071" y="28189"/>
                </a:cubicBezTo>
                <a:cubicBezTo>
                  <a:pt x="4837" y="27355"/>
                  <a:pt x="4804" y="26488"/>
                  <a:pt x="4937" y="25654"/>
                </a:cubicBezTo>
                <a:cubicBezTo>
                  <a:pt x="5304" y="23219"/>
                  <a:pt x="6438" y="21184"/>
                  <a:pt x="8106" y="19449"/>
                </a:cubicBezTo>
                <a:cubicBezTo>
                  <a:pt x="9007" y="18449"/>
                  <a:pt x="10074" y="17681"/>
                  <a:pt x="11408" y="17348"/>
                </a:cubicBezTo>
                <a:cubicBezTo>
                  <a:pt x="11642" y="17281"/>
                  <a:pt x="11909" y="17181"/>
                  <a:pt x="12109" y="17048"/>
                </a:cubicBezTo>
                <a:cubicBezTo>
                  <a:pt x="12409" y="16914"/>
                  <a:pt x="12442" y="16614"/>
                  <a:pt x="12176" y="16347"/>
                </a:cubicBezTo>
                <a:cubicBezTo>
                  <a:pt x="12009" y="16147"/>
                  <a:pt x="11775" y="16013"/>
                  <a:pt x="11508" y="15947"/>
                </a:cubicBezTo>
                <a:cubicBezTo>
                  <a:pt x="11108" y="15813"/>
                  <a:pt x="10641" y="15647"/>
                  <a:pt x="10241" y="15480"/>
                </a:cubicBezTo>
                <a:cubicBezTo>
                  <a:pt x="9741" y="15280"/>
                  <a:pt x="9240" y="15013"/>
                  <a:pt x="8840" y="14612"/>
                </a:cubicBezTo>
                <a:cubicBezTo>
                  <a:pt x="8239" y="13845"/>
                  <a:pt x="7772" y="13011"/>
                  <a:pt x="7572" y="12044"/>
                </a:cubicBezTo>
                <a:cubicBezTo>
                  <a:pt x="7406" y="11277"/>
                  <a:pt x="7339" y="10476"/>
                  <a:pt x="7406" y="9709"/>
                </a:cubicBezTo>
                <a:cubicBezTo>
                  <a:pt x="7606" y="6774"/>
                  <a:pt x="8840" y="4338"/>
                  <a:pt x="11308" y="2637"/>
                </a:cubicBezTo>
                <a:cubicBezTo>
                  <a:pt x="11800" y="2290"/>
                  <a:pt x="12154" y="2062"/>
                  <a:pt x="12443" y="2062"/>
                </a:cubicBezTo>
                <a:cubicBezTo>
                  <a:pt x="12821" y="2062"/>
                  <a:pt x="13089" y="2451"/>
                  <a:pt x="13410" y="3471"/>
                </a:cubicBezTo>
                <a:cubicBezTo>
                  <a:pt x="13944" y="5306"/>
                  <a:pt x="13243" y="8208"/>
                  <a:pt x="11275" y="9509"/>
                </a:cubicBezTo>
                <a:cubicBezTo>
                  <a:pt x="10808" y="9809"/>
                  <a:pt x="10274" y="9942"/>
                  <a:pt x="9774" y="10176"/>
                </a:cubicBezTo>
                <a:cubicBezTo>
                  <a:pt x="9607" y="10276"/>
                  <a:pt x="9274" y="10176"/>
                  <a:pt x="9274" y="10510"/>
                </a:cubicBezTo>
                <a:cubicBezTo>
                  <a:pt x="9307" y="10776"/>
                  <a:pt x="9574" y="10876"/>
                  <a:pt x="9807" y="10943"/>
                </a:cubicBezTo>
                <a:cubicBezTo>
                  <a:pt x="9941" y="10977"/>
                  <a:pt x="10107" y="11010"/>
                  <a:pt x="10241" y="11043"/>
                </a:cubicBezTo>
                <a:cubicBezTo>
                  <a:pt x="10457" y="11111"/>
                  <a:pt x="10673" y="11135"/>
                  <a:pt x="10889" y="11135"/>
                </a:cubicBezTo>
                <a:cubicBezTo>
                  <a:pt x="11206" y="11135"/>
                  <a:pt x="11524" y="11083"/>
                  <a:pt x="11842" y="11043"/>
                </a:cubicBezTo>
                <a:cubicBezTo>
                  <a:pt x="14010" y="10843"/>
                  <a:pt x="15912" y="9609"/>
                  <a:pt x="16612" y="7374"/>
                </a:cubicBezTo>
                <a:cubicBezTo>
                  <a:pt x="16746" y="7007"/>
                  <a:pt x="16812" y="6640"/>
                  <a:pt x="16912" y="6273"/>
                </a:cubicBezTo>
                <a:cubicBezTo>
                  <a:pt x="17446" y="3671"/>
                  <a:pt x="16245" y="1503"/>
                  <a:pt x="14110" y="602"/>
                </a:cubicBezTo>
                <a:cubicBezTo>
                  <a:pt x="13160" y="201"/>
                  <a:pt x="12155" y="0"/>
                  <a:pt x="11149" y="0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1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obster"/>
              <a:buNone/>
              <a:defRPr sz="45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57" r:id="rId4"/>
    <p:sldLayoutId id="2147483658" r:id="rId5"/>
    <p:sldLayoutId id="2147483664" r:id="rId6"/>
    <p:sldLayoutId id="2147483667" r:id="rId7"/>
    <p:sldLayoutId id="2147483668" r:id="rId8"/>
    <p:sldLayoutId id="2147483669" r:id="rId9"/>
  </p:sldLayoutIdLst>
  <p:transition spd="slow">
    <p:comb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hyperlink" Target="https://es.khanacademy.org/math/basic-geo/basic-geo-coord-plane/coordinate-plane-quad-1/e/graphing_points" TargetMode="External"/><Relationship Id="rId4" Type="http://schemas.openxmlformats.org/officeDocument/2006/relationships/hyperlink" Target="https://www.geogebra.org/m/QJHTtUV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>
            <a:spLocks noGrp="1"/>
          </p:cNvSpPr>
          <p:nvPr>
            <p:ph type="subTitle" idx="1"/>
          </p:nvPr>
        </p:nvSpPr>
        <p:spPr>
          <a:xfrm>
            <a:off x="3356440" y="3916300"/>
            <a:ext cx="26622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tx1"/>
                </a:solidFill>
              </a:rPr>
              <a:t>Alejandra Toloza.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tx1"/>
                </a:solidFill>
              </a:rPr>
              <a:t>Educadora Diferencial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26"/>
          <p:cNvSpPr txBox="1">
            <a:spLocks noGrp="1"/>
          </p:cNvSpPr>
          <p:nvPr>
            <p:ph type="ctrTitle" idx="2"/>
          </p:nvPr>
        </p:nvSpPr>
        <p:spPr>
          <a:xfrm>
            <a:off x="2911463" y="2816197"/>
            <a:ext cx="3380400" cy="8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/>
                </a:solidFill>
              </a:rPr>
              <a:t>8</a:t>
            </a:r>
            <a:r>
              <a:rPr lang="es-ES" sz="3200" dirty="0">
                <a:solidFill>
                  <a:schemeClr val="tx1"/>
                </a:solidFill>
              </a:rPr>
              <a:t>º Básico</a:t>
            </a:r>
            <a:r>
              <a:rPr lang="es-ES" sz="3200" dirty="0"/>
              <a:t>.</a:t>
            </a:r>
            <a:endParaRPr sz="3200" dirty="0"/>
          </a:p>
        </p:txBody>
      </p:sp>
      <p:sp>
        <p:nvSpPr>
          <p:cNvPr id="303" name="Google Shape;303;p26"/>
          <p:cNvSpPr txBox="1">
            <a:spLocks noGrp="1"/>
          </p:cNvSpPr>
          <p:nvPr>
            <p:ph type="ctrTitle"/>
          </p:nvPr>
        </p:nvSpPr>
        <p:spPr>
          <a:xfrm>
            <a:off x="1334322" y="1815347"/>
            <a:ext cx="6552299" cy="1185300"/>
          </a:xfrm>
          <a:prstGeom prst="rect">
            <a:avLst/>
          </a:prstGeom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4800" dirty="0">
                <a:solidFill>
                  <a:srgbClr val="000000"/>
                </a:solidFill>
                <a:latin typeface="Modern Love Grunge" panose="04070805081005020601" pitchFamily="82" charset="0"/>
              </a:rPr>
              <a:t>Plano cartesiano y representación.</a:t>
            </a:r>
            <a:r>
              <a:rPr lang="en" sz="6000" dirty="0">
                <a:latin typeface="Modern Love Grunge" panose="04070805081005020601" pitchFamily="82" charset="0"/>
              </a:rPr>
              <a:t/>
            </a:r>
            <a:br>
              <a:rPr lang="en" sz="6000" dirty="0">
                <a:latin typeface="Modern Love Grunge" panose="04070805081005020601" pitchFamily="82" charset="0"/>
              </a:rPr>
            </a:br>
            <a:endParaRPr sz="6000" dirty="0">
              <a:latin typeface="Modern Love Grunge" panose="04070805081005020601" pitchFamily="82" charset="0"/>
            </a:endParaRPr>
          </a:p>
        </p:txBody>
      </p:sp>
      <p:sp>
        <p:nvSpPr>
          <p:cNvPr id="304" name="Google Shape;304;p26"/>
          <p:cNvSpPr/>
          <p:nvPr/>
        </p:nvSpPr>
        <p:spPr>
          <a:xfrm rot="-60021">
            <a:off x="2663123" y="3613822"/>
            <a:ext cx="3666591" cy="78600"/>
          </a:xfrm>
          <a:custGeom>
            <a:avLst/>
            <a:gdLst/>
            <a:ahLst/>
            <a:cxnLst/>
            <a:rect l="l" t="t" r="r" b="b"/>
            <a:pathLst>
              <a:path w="36527" h="2208" extrusionOk="0">
                <a:moveTo>
                  <a:pt x="3464" y="0"/>
                </a:moveTo>
                <a:cubicBezTo>
                  <a:pt x="2588" y="0"/>
                  <a:pt x="1712" y="2"/>
                  <a:pt x="835" y="5"/>
                </a:cubicBezTo>
                <a:cubicBezTo>
                  <a:pt x="1" y="5"/>
                  <a:pt x="1" y="1239"/>
                  <a:pt x="835" y="1273"/>
                </a:cubicBezTo>
                <a:cubicBezTo>
                  <a:pt x="2102" y="1256"/>
                  <a:pt x="3387" y="1248"/>
                  <a:pt x="4671" y="1248"/>
                </a:cubicBezTo>
                <a:cubicBezTo>
                  <a:pt x="5955" y="1248"/>
                  <a:pt x="7239" y="1256"/>
                  <a:pt x="8507" y="1273"/>
                </a:cubicBezTo>
                <a:cubicBezTo>
                  <a:pt x="17613" y="1373"/>
                  <a:pt x="26687" y="1673"/>
                  <a:pt x="35726" y="2207"/>
                </a:cubicBezTo>
                <a:cubicBezTo>
                  <a:pt x="35737" y="2207"/>
                  <a:pt x="35748" y="2207"/>
                  <a:pt x="35758" y="2207"/>
                </a:cubicBezTo>
                <a:cubicBezTo>
                  <a:pt x="36527" y="2207"/>
                  <a:pt x="36516" y="1005"/>
                  <a:pt x="35726" y="939"/>
                </a:cubicBezTo>
                <a:cubicBezTo>
                  <a:pt x="33191" y="806"/>
                  <a:pt x="30589" y="672"/>
                  <a:pt x="28054" y="539"/>
                </a:cubicBezTo>
                <a:cubicBezTo>
                  <a:pt x="19855" y="147"/>
                  <a:pt x="11682" y="0"/>
                  <a:pt x="34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57150" dir="2580000" algn="bl" rotWithShape="0">
              <a:schemeClr val="accent4">
                <a:alpha val="64999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26"/>
          <p:cNvGrpSpPr/>
          <p:nvPr/>
        </p:nvGrpSpPr>
        <p:grpSpPr>
          <a:xfrm rot="-1215961">
            <a:off x="770494" y="2140510"/>
            <a:ext cx="1052775" cy="1382398"/>
            <a:chOff x="1566552" y="1734726"/>
            <a:chExt cx="801625" cy="1197330"/>
          </a:xfrm>
        </p:grpSpPr>
        <p:sp>
          <p:nvSpPr>
            <p:cNvPr id="306" name="Google Shape;306;p26"/>
            <p:cNvSpPr/>
            <p:nvPr/>
          </p:nvSpPr>
          <p:spPr>
            <a:xfrm rot="-5400000">
              <a:off x="1838520" y="1805611"/>
              <a:ext cx="146750" cy="647259"/>
            </a:xfrm>
            <a:custGeom>
              <a:avLst/>
              <a:gdLst/>
              <a:ahLst/>
              <a:cxnLst/>
              <a:rect l="l" t="t" r="r" b="b"/>
              <a:pathLst>
                <a:path w="5805" h="19882" extrusionOk="0">
                  <a:moveTo>
                    <a:pt x="4837" y="1"/>
                  </a:moveTo>
                  <a:cubicBezTo>
                    <a:pt x="4304" y="401"/>
                    <a:pt x="4137" y="968"/>
                    <a:pt x="4004" y="1469"/>
                  </a:cubicBezTo>
                  <a:cubicBezTo>
                    <a:pt x="3537" y="3270"/>
                    <a:pt x="3103" y="5105"/>
                    <a:pt x="2636" y="6939"/>
                  </a:cubicBezTo>
                  <a:cubicBezTo>
                    <a:pt x="2102" y="8974"/>
                    <a:pt x="1602" y="11042"/>
                    <a:pt x="1135" y="13077"/>
                  </a:cubicBezTo>
                  <a:cubicBezTo>
                    <a:pt x="801" y="14578"/>
                    <a:pt x="501" y="16046"/>
                    <a:pt x="201" y="17547"/>
                  </a:cubicBezTo>
                  <a:cubicBezTo>
                    <a:pt x="101" y="18047"/>
                    <a:pt x="34" y="18514"/>
                    <a:pt x="1" y="18981"/>
                  </a:cubicBezTo>
                  <a:cubicBezTo>
                    <a:pt x="1" y="19382"/>
                    <a:pt x="134" y="19682"/>
                    <a:pt x="501" y="19882"/>
                  </a:cubicBezTo>
                  <a:cubicBezTo>
                    <a:pt x="868" y="19682"/>
                    <a:pt x="1202" y="19482"/>
                    <a:pt x="1535" y="19281"/>
                  </a:cubicBezTo>
                  <a:cubicBezTo>
                    <a:pt x="1602" y="19148"/>
                    <a:pt x="1602" y="19015"/>
                    <a:pt x="1635" y="18881"/>
                  </a:cubicBezTo>
                  <a:cubicBezTo>
                    <a:pt x="1935" y="17480"/>
                    <a:pt x="2136" y="16012"/>
                    <a:pt x="2469" y="14611"/>
                  </a:cubicBezTo>
                  <a:cubicBezTo>
                    <a:pt x="3436" y="10475"/>
                    <a:pt x="4471" y="6372"/>
                    <a:pt x="5471" y="2269"/>
                  </a:cubicBezTo>
                  <a:cubicBezTo>
                    <a:pt x="5571" y="1769"/>
                    <a:pt x="5671" y="1202"/>
                    <a:pt x="5771" y="701"/>
                  </a:cubicBezTo>
                  <a:cubicBezTo>
                    <a:pt x="5805" y="468"/>
                    <a:pt x="5771" y="201"/>
                    <a:pt x="5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0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 rot="-5400000">
              <a:off x="1857935" y="2045772"/>
              <a:ext cx="51470" cy="634237"/>
            </a:xfrm>
            <a:custGeom>
              <a:avLst/>
              <a:gdLst/>
              <a:ahLst/>
              <a:cxnLst/>
              <a:rect l="l" t="t" r="r" b="b"/>
              <a:pathLst>
                <a:path w="2036" h="19482" extrusionOk="0">
                  <a:moveTo>
                    <a:pt x="1135" y="1"/>
                  </a:moveTo>
                  <a:cubicBezTo>
                    <a:pt x="835" y="1"/>
                    <a:pt x="568" y="34"/>
                    <a:pt x="334" y="34"/>
                  </a:cubicBezTo>
                  <a:cubicBezTo>
                    <a:pt x="134" y="234"/>
                    <a:pt x="68" y="501"/>
                    <a:pt x="1" y="835"/>
                  </a:cubicBezTo>
                  <a:cubicBezTo>
                    <a:pt x="1" y="1068"/>
                    <a:pt x="34" y="1368"/>
                    <a:pt x="34" y="1635"/>
                  </a:cubicBezTo>
                  <a:cubicBezTo>
                    <a:pt x="68" y="2169"/>
                    <a:pt x="168" y="2736"/>
                    <a:pt x="168" y="3337"/>
                  </a:cubicBezTo>
                  <a:cubicBezTo>
                    <a:pt x="234" y="6972"/>
                    <a:pt x="334" y="10575"/>
                    <a:pt x="368" y="14211"/>
                  </a:cubicBezTo>
                  <a:cubicBezTo>
                    <a:pt x="401" y="15679"/>
                    <a:pt x="501" y="17146"/>
                    <a:pt x="334" y="18581"/>
                  </a:cubicBezTo>
                  <a:lnTo>
                    <a:pt x="334" y="18981"/>
                  </a:lnTo>
                  <a:cubicBezTo>
                    <a:pt x="368" y="19181"/>
                    <a:pt x="401" y="19381"/>
                    <a:pt x="701" y="19481"/>
                  </a:cubicBezTo>
                  <a:cubicBezTo>
                    <a:pt x="1002" y="19348"/>
                    <a:pt x="1368" y="19215"/>
                    <a:pt x="1702" y="19081"/>
                  </a:cubicBezTo>
                  <a:cubicBezTo>
                    <a:pt x="1902" y="18814"/>
                    <a:pt x="1869" y="18514"/>
                    <a:pt x="1902" y="18214"/>
                  </a:cubicBezTo>
                  <a:cubicBezTo>
                    <a:pt x="2036" y="17013"/>
                    <a:pt x="2002" y="15745"/>
                    <a:pt x="1936" y="14545"/>
                  </a:cubicBezTo>
                  <a:cubicBezTo>
                    <a:pt x="1902" y="12743"/>
                    <a:pt x="1902" y="10909"/>
                    <a:pt x="1869" y="9141"/>
                  </a:cubicBezTo>
                  <a:cubicBezTo>
                    <a:pt x="1869" y="7339"/>
                    <a:pt x="1835" y="5571"/>
                    <a:pt x="1802" y="3804"/>
                  </a:cubicBezTo>
                  <a:cubicBezTo>
                    <a:pt x="1802" y="2836"/>
                    <a:pt x="1735" y="1869"/>
                    <a:pt x="1635" y="935"/>
                  </a:cubicBezTo>
                  <a:cubicBezTo>
                    <a:pt x="1569" y="535"/>
                    <a:pt x="1469" y="201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0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 rot="-4500020">
              <a:off x="2035751" y="1673520"/>
              <a:ext cx="200714" cy="426732"/>
            </a:xfrm>
            <a:custGeom>
              <a:avLst/>
              <a:gdLst/>
              <a:ahLst/>
              <a:cxnLst/>
              <a:rect l="l" t="t" r="r" b="b"/>
              <a:pathLst>
                <a:path w="7940" h="16881" extrusionOk="0">
                  <a:moveTo>
                    <a:pt x="7214" y="1"/>
                  </a:moveTo>
                  <a:cubicBezTo>
                    <a:pt x="6954" y="1"/>
                    <a:pt x="6691" y="120"/>
                    <a:pt x="6505" y="368"/>
                  </a:cubicBezTo>
                  <a:cubicBezTo>
                    <a:pt x="6305" y="602"/>
                    <a:pt x="6139" y="935"/>
                    <a:pt x="6005" y="1236"/>
                  </a:cubicBezTo>
                  <a:cubicBezTo>
                    <a:pt x="5538" y="2236"/>
                    <a:pt x="5104" y="3237"/>
                    <a:pt x="4671" y="4238"/>
                  </a:cubicBezTo>
                  <a:cubicBezTo>
                    <a:pt x="3503" y="7073"/>
                    <a:pt x="2336" y="9908"/>
                    <a:pt x="1168" y="12777"/>
                  </a:cubicBezTo>
                  <a:cubicBezTo>
                    <a:pt x="768" y="13745"/>
                    <a:pt x="468" y="14745"/>
                    <a:pt x="134" y="15746"/>
                  </a:cubicBezTo>
                  <a:cubicBezTo>
                    <a:pt x="1" y="16113"/>
                    <a:pt x="1" y="16547"/>
                    <a:pt x="368" y="16880"/>
                  </a:cubicBezTo>
                  <a:cubicBezTo>
                    <a:pt x="768" y="16847"/>
                    <a:pt x="1102" y="16747"/>
                    <a:pt x="1435" y="16713"/>
                  </a:cubicBezTo>
                  <a:cubicBezTo>
                    <a:pt x="1502" y="16580"/>
                    <a:pt x="1602" y="16413"/>
                    <a:pt x="1635" y="16280"/>
                  </a:cubicBezTo>
                  <a:cubicBezTo>
                    <a:pt x="1969" y="14979"/>
                    <a:pt x="2436" y="13778"/>
                    <a:pt x="2936" y="12577"/>
                  </a:cubicBezTo>
                  <a:cubicBezTo>
                    <a:pt x="3970" y="10042"/>
                    <a:pt x="5004" y="7540"/>
                    <a:pt x="6038" y="5038"/>
                  </a:cubicBezTo>
                  <a:cubicBezTo>
                    <a:pt x="6505" y="3871"/>
                    <a:pt x="7039" y="2737"/>
                    <a:pt x="7540" y="1569"/>
                  </a:cubicBezTo>
                  <a:cubicBezTo>
                    <a:pt x="7673" y="1269"/>
                    <a:pt x="7806" y="935"/>
                    <a:pt x="7873" y="602"/>
                  </a:cubicBezTo>
                  <a:cubicBezTo>
                    <a:pt x="7940" y="435"/>
                    <a:pt x="7840" y="268"/>
                    <a:pt x="7673" y="135"/>
                  </a:cubicBezTo>
                  <a:cubicBezTo>
                    <a:pt x="7533" y="46"/>
                    <a:pt x="7374" y="1"/>
                    <a:pt x="7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0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 rot="-6299980">
              <a:off x="2044187" y="2375129"/>
              <a:ext cx="111328" cy="450241"/>
            </a:xfrm>
            <a:custGeom>
              <a:avLst/>
              <a:gdLst/>
              <a:ahLst/>
              <a:cxnLst/>
              <a:rect l="l" t="t" r="r" b="b"/>
              <a:pathLst>
                <a:path w="4404" h="17811" extrusionOk="0">
                  <a:moveTo>
                    <a:pt x="949" y="0"/>
                  </a:moveTo>
                  <a:cubicBezTo>
                    <a:pt x="843" y="0"/>
                    <a:pt x="720" y="35"/>
                    <a:pt x="568" y="98"/>
                  </a:cubicBezTo>
                  <a:cubicBezTo>
                    <a:pt x="401" y="165"/>
                    <a:pt x="234" y="265"/>
                    <a:pt x="134" y="298"/>
                  </a:cubicBezTo>
                  <a:cubicBezTo>
                    <a:pt x="1" y="665"/>
                    <a:pt x="34" y="1065"/>
                    <a:pt x="67" y="1432"/>
                  </a:cubicBezTo>
                  <a:cubicBezTo>
                    <a:pt x="234" y="2466"/>
                    <a:pt x="401" y="3567"/>
                    <a:pt x="568" y="4601"/>
                  </a:cubicBezTo>
                  <a:lnTo>
                    <a:pt x="1435" y="10105"/>
                  </a:lnTo>
                  <a:cubicBezTo>
                    <a:pt x="1835" y="12440"/>
                    <a:pt x="2236" y="14742"/>
                    <a:pt x="2836" y="17010"/>
                  </a:cubicBezTo>
                  <a:cubicBezTo>
                    <a:pt x="2970" y="17444"/>
                    <a:pt x="3170" y="17677"/>
                    <a:pt x="3570" y="17811"/>
                  </a:cubicBezTo>
                  <a:cubicBezTo>
                    <a:pt x="3870" y="17510"/>
                    <a:pt x="4070" y="17277"/>
                    <a:pt x="4404" y="16910"/>
                  </a:cubicBezTo>
                  <a:cubicBezTo>
                    <a:pt x="4371" y="16610"/>
                    <a:pt x="4337" y="16310"/>
                    <a:pt x="4237" y="15976"/>
                  </a:cubicBezTo>
                  <a:cubicBezTo>
                    <a:pt x="4070" y="15242"/>
                    <a:pt x="3870" y="14442"/>
                    <a:pt x="3703" y="13674"/>
                  </a:cubicBezTo>
                  <a:cubicBezTo>
                    <a:pt x="3070" y="10339"/>
                    <a:pt x="2536" y="6936"/>
                    <a:pt x="2036" y="3567"/>
                  </a:cubicBezTo>
                  <a:cubicBezTo>
                    <a:pt x="1902" y="2733"/>
                    <a:pt x="1802" y="1833"/>
                    <a:pt x="1635" y="999"/>
                  </a:cubicBezTo>
                  <a:cubicBezTo>
                    <a:pt x="1569" y="765"/>
                    <a:pt x="1502" y="498"/>
                    <a:pt x="1368" y="298"/>
                  </a:cubicBezTo>
                  <a:cubicBezTo>
                    <a:pt x="1244" y="92"/>
                    <a:pt x="1120" y="0"/>
                    <a:pt x="9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0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 rot="-10043166">
              <a:off x="2197817" y="2686524"/>
              <a:ext cx="137701" cy="233929"/>
            </a:xfrm>
            <a:custGeom>
              <a:avLst/>
              <a:gdLst/>
              <a:ahLst/>
              <a:cxnLst/>
              <a:rect l="l" t="t" r="r" b="b"/>
              <a:pathLst>
                <a:path w="5505" h="9154" extrusionOk="0">
                  <a:moveTo>
                    <a:pt x="4906" y="0"/>
                  </a:moveTo>
                  <a:cubicBezTo>
                    <a:pt x="4685" y="0"/>
                    <a:pt x="4457" y="60"/>
                    <a:pt x="4337" y="180"/>
                  </a:cubicBezTo>
                  <a:cubicBezTo>
                    <a:pt x="3937" y="580"/>
                    <a:pt x="3670" y="1014"/>
                    <a:pt x="3436" y="1514"/>
                  </a:cubicBezTo>
                  <a:lnTo>
                    <a:pt x="1435" y="5517"/>
                  </a:lnTo>
                  <a:cubicBezTo>
                    <a:pt x="1001" y="6351"/>
                    <a:pt x="634" y="7285"/>
                    <a:pt x="201" y="8153"/>
                  </a:cubicBezTo>
                  <a:cubicBezTo>
                    <a:pt x="101" y="8419"/>
                    <a:pt x="1" y="8686"/>
                    <a:pt x="134" y="8986"/>
                  </a:cubicBezTo>
                  <a:cubicBezTo>
                    <a:pt x="468" y="9020"/>
                    <a:pt x="801" y="9087"/>
                    <a:pt x="1201" y="9153"/>
                  </a:cubicBezTo>
                  <a:cubicBezTo>
                    <a:pt x="1468" y="8686"/>
                    <a:pt x="1702" y="8286"/>
                    <a:pt x="1969" y="7919"/>
                  </a:cubicBezTo>
                  <a:cubicBezTo>
                    <a:pt x="2869" y="6084"/>
                    <a:pt x="3803" y="4283"/>
                    <a:pt x="4704" y="2448"/>
                  </a:cubicBezTo>
                  <a:cubicBezTo>
                    <a:pt x="4871" y="2115"/>
                    <a:pt x="5037" y="1781"/>
                    <a:pt x="5171" y="1448"/>
                  </a:cubicBezTo>
                  <a:cubicBezTo>
                    <a:pt x="5304" y="1148"/>
                    <a:pt x="5371" y="847"/>
                    <a:pt x="5471" y="580"/>
                  </a:cubicBezTo>
                  <a:cubicBezTo>
                    <a:pt x="5504" y="347"/>
                    <a:pt x="5471" y="180"/>
                    <a:pt x="5304" y="80"/>
                  </a:cubicBezTo>
                  <a:cubicBezTo>
                    <a:pt x="5198" y="27"/>
                    <a:pt x="5053" y="0"/>
                    <a:pt x="4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0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26"/>
          <p:cNvGrpSpPr/>
          <p:nvPr/>
        </p:nvGrpSpPr>
        <p:grpSpPr>
          <a:xfrm rot="-613146">
            <a:off x="6864384" y="-455190"/>
            <a:ext cx="2083931" cy="2077173"/>
            <a:chOff x="5164002" y="645754"/>
            <a:chExt cx="1815896" cy="1810007"/>
          </a:xfrm>
        </p:grpSpPr>
        <p:grpSp>
          <p:nvGrpSpPr>
            <p:cNvPr id="312" name="Google Shape;312;p26"/>
            <p:cNvGrpSpPr/>
            <p:nvPr/>
          </p:nvGrpSpPr>
          <p:grpSpPr>
            <a:xfrm rot="-2846184">
              <a:off x="5454883" y="884713"/>
              <a:ext cx="1234132" cy="1332088"/>
              <a:chOff x="7205397" y="140875"/>
              <a:chExt cx="1157483" cy="1249356"/>
            </a:xfrm>
          </p:grpSpPr>
          <p:sp>
            <p:nvSpPr>
              <p:cNvPr id="313" name="Google Shape;313;p26"/>
              <p:cNvSpPr/>
              <p:nvPr/>
            </p:nvSpPr>
            <p:spPr>
              <a:xfrm rot="-406319">
                <a:off x="7324400" y="166118"/>
                <a:ext cx="434458" cy="106765"/>
              </a:xfrm>
              <a:custGeom>
                <a:avLst/>
                <a:gdLst/>
                <a:ahLst/>
                <a:cxnLst/>
                <a:rect l="l" t="t" r="r" b="b"/>
                <a:pathLst>
                  <a:path w="9689" h="2381" extrusionOk="0">
                    <a:moveTo>
                      <a:pt x="8970" y="1"/>
                    </a:moveTo>
                    <a:cubicBezTo>
                      <a:pt x="8950" y="1"/>
                      <a:pt x="8930" y="2"/>
                      <a:pt x="8910" y="4"/>
                    </a:cubicBezTo>
                    <a:lnTo>
                      <a:pt x="537" y="1506"/>
                    </a:lnTo>
                    <a:cubicBezTo>
                      <a:pt x="1" y="1600"/>
                      <a:pt x="181" y="2381"/>
                      <a:pt x="681" y="2381"/>
                    </a:cubicBezTo>
                    <a:cubicBezTo>
                      <a:pt x="710" y="2381"/>
                      <a:pt x="740" y="2378"/>
                      <a:pt x="771" y="2373"/>
                    </a:cubicBezTo>
                    <a:lnTo>
                      <a:pt x="9143" y="905"/>
                    </a:lnTo>
                    <a:cubicBezTo>
                      <a:pt x="9689" y="777"/>
                      <a:pt x="9463" y="1"/>
                      <a:pt x="89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38100" dir="312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4" name="Google Shape;314;p26"/>
              <p:cNvSpPr/>
              <p:nvPr/>
            </p:nvSpPr>
            <p:spPr>
              <a:xfrm rot="-51560">
                <a:off x="7377944" y="426058"/>
                <a:ext cx="795776" cy="40446"/>
              </a:xfrm>
              <a:custGeom>
                <a:avLst/>
                <a:gdLst/>
                <a:ahLst/>
                <a:cxnLst/>
                <a:rect l="l" t="t" r="r" b="b"/>
                <a:pathLst>
                  <a:path w="17747" h="902" extrusionOk="0">
                    <a:moveTo>
                      <a:pt x="601" y="1"/>
                    </a:moveTo>
                    <a:cubicBezTo>
                      <a:pt x="0" y="1"/>
                      <a:pt x="0" y="901"/>
                      <a:pt x="601" y="901"/>
                    </a:cubicBezTo>
                    <a:lnTo>
                      <a:pt x="17179" y="901"/>
                    </a:lnTo>
                    <a:cubicBezTo>
                      <a:pt x="17746" y="901"/>
                      <a:pt x="17746" y="1"/>
                      <a:pt x="17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38100" dir="312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5" name="Google Shape;315;p26"/>
              <p:cNvSpPr/>
              <p:nvPr/>
            </p:nvSpPr>
            <p:spPr>
              <a:xfrm>
                <a:off x="7384295" y="607794"/>
                <a:ext cx="901777" cy="210434"/>
              </a:xfrm>
              <a:custGeom>
                <a:avLst/>
                <a:gdLst/>
                <a:ahLst/>
                <a:cxnLst/>
                <a:rect l="l" t="t" r="r" b="b"/>
                <a:pathLst>
                  <a:path w="20111" h="4693" extrusionOk="0">
                    <a:moveTo>
                      <a:pt x="652" y="1"/>
                    </a:moveTo>
                    <a:cubicBezTo>
                      <a:pt x="169" y="1"/>
                      <a:pt x="0" y="788"/>
                      <a:pt x="497" y="881"/>
                    </a:cubicBezTo>
                    <a:cubicBezTo>
                      <a:pt x="6769" y="2149"/>
                      <a:pt x="13040" y="3450"/>
                      <a:pt x="19311" y="4684"/>
                    </a:cubicBezTo>
                    <a:cubicBezTo>
                      <a:pt x="19343" y="4690"/>
                      <a:pt x="19374" y="4693"/>
                      <a:pt x="19404" y="4693"/>
                    </a:cubicBezTo>
                    <a:cubicBezTo>
                      <a:pt x="19905" y="4693"/>
                      <a:pt x="20111" y="3943"/>
                      <a:pt x="19544" y="3817"/>
                    </a:cubicBezTo>
                    <a:cubicBezTo>
                      <a:pt x="13307" y="2549"/>
                      <a:pt x="7002" y="1282"/>
                      <a:pt x="764" y="14"/>
                    </a:cubicBezTo>
                    <a:cubicBezTo>
                      <a:pt x="725" y="5"/>
                      <a:pt x="688" y="1"/>
                      <a:pt x="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38100" dir="312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6" name="Google Shape;316;p26"/>
              <p:cNvSpPr/>
              <p:nvPr/>
            </p:nvSpPr>
            <p:spPr>
              <a:xfrm rot="146093">
                <a:off x="7338502" y="801677"/>
                <a:ext cx="359352" cy="13057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2912" extrusionOk="0">
                    <a:moveTo>
                      <a:pt x="589" y="1"/>
                    </a:moveTo>
                    <a:cubicBezTo>
                      <a:pt x="153" y="1"/>
                      <a:pt x="1" y="737"/>
                      <a:pt x="488" y="889"/>
                    </a:cubicBezTo>
                    <a:cubicBezTo>
                      <a:pt x="2723" y="1557"/>
                      <a:pt x="5024" y="2224"/>
                      <a:pt x="7293" y="2891"/>
                    </a:cubicBezTo>
                    <a:cubicBezTo>
                      <a:pt x="7342" y="2905"/>
                      <a:pt x="7389" y="2912"/>
                      <a:pt x="7432" y="2912"/>
                    </a:cubicBezTo>
                    <a:cubicBezTo>
                      <a:pt x="7889" y="2912"/>
                      <a:pt x="8014" y="2176"/>
                      <a:pt x="7526" y="2024"/>
                    </a:cubicBezTo>
                    <a:cubicBezTo>
                      <a:pt x="5291" y="1356"/>
                      <a:pt x="2990" y="689"/>
                      <a:pt x="721" y="22"/>
                    </a:cubicBezTo>
                    <a:cubicBezTo>
                      <a:pt x="675" y="8"/>
                      <a:pt x="631" y="1"/>
                      <a:pt x="5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38100" dir="312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7" name="Google Shape;317;p26"/>
              <p:cNvSpPr/>
              <p:nvPr/>
            </p:nvSpPr>
            <p:spPr>
              <a:xfrm rot="368897">
                <a:off x="7222334" y="985907"/>
                <a:ext cx="830714" cy="360876"/>
              </a:xfrm>
              <a:custGeom>
                <a:avLst/>
                <a:gdLst/>
                <a:ahLst/>
                <a:cxnLst/>
                <a:rect l="l" t="t" r="r" b="b"/>
                <a:pathLst>
                  <a:path w="18526" h="8048" extrusionOk="0">
                    <a:moveTo>
                      <a:pt x="613" y="0"/>
                    </a:moveTo>
                    <a:cubicBezTo>
                      <a:pt x="175" y="0"/>
                      <a:pt x="0" y="710"/>
                      <a:pt x="516" y="923"/>
                    </a:cubicBezTo>
                    <a:cubicBezTo>
                      <a:pt x="6354" y="2924"/>
                      <a:pt x="12091" y="5292"/>
                      <a:pt x="17628" y="7994"/>
                    </a:cubicBezTo>
                    <a:cubicBezTo>
                      <a:pt x="17698" y="8032"/>
                      <a:pt x="17767" y="8048"/>
                      <a:pt x="17834" y="8048"/>
                    </a:cubicBezTo>
                    <a:cubicBezTo>
                      <a:pt x="18240" y="8048"/>
                      <a:pt x="18526" y="7423"/>
                      <a:pt x="18095" y="7194"/>
                    </a:cubicBezTo>
                    <a:cubicBezTo>
                      <a:pt x="12458" y="4425"/>
                      <a:pt x="6687" y="2023"/>
                      <a:pt x="750" y="22"/>
                    </a:cubicBezTo>
                    <a:cubicBezTo>
                      <a:pt x="702" y="7"/>
                      <a:pt x="656" y="0"/>
                      <a:pt x="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38100" dir="312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8" name="Google Shape;318;p26"/>
              <p:cNvSpPr/>
              <p:nvPr/>
            </p:nvSpPr>
            <p:spPr>
              <a:xfrm rot="634766">
                <a:off x="7790567" y="1008096"/>
                <a:ext cx="564801" cy="134171"/>
              </a:xfrm>
              <a:custGeom>
                <a:avLst/>
                <a:gdLst/>
                <a:ahLst/>
                <a:cxnLst/>
                <a:rect l="l" t="t" r="r" b="b"/>
                <a:pathLst>
                  <a:path w="12596" h="3191" extrusionOk="0">
                    <a:moveTo>
                      <a:pt x="940" y="0"/>
                    </a:moveTo>
                    <a:cubicBezTo>
                      <a:pt x="260" y="0"/>
                      <a:pt x="0" y="1052"/>
                      <a:pt x="726" y="1179"/>
                    </a:cubicBezTo>
                    <a:cubicBezTo>
                      <a:pt x="4329" y="1846"/>
                      <a:pt x="7931" y="2513"/>
                      <a:pt x="11567" y="3180"/>
                    </a:cubicBezTo>
                    <a:cubicBezTo>
                      <a:pt x="11607" y="3187"/>
                      <a:pt x="11645" y="3191"/>
                      <a:pt x="11682" y="3191"/>
                    </a:cubicBezTo>
                    <a:cubicBezTo>
                      <a:pt x="12334" y="3191"/>
                      <a:pt x="12595" y="2139"/>
                      <a:pt x="11901" y="2012"/>
                    </a:cubicBezTo>
                    <a:cubicBezTo>
                      <a:pt x="8265" y="1345"/>
                      <a:pt x="4662" y="678"/>
                      <a:pt x="1060" y="11"/>
                    </a:cubicBezTo>
                    <a:cubicBezTo>
                      <a:pt x="1019" y="4"/>
                      <a:pt x="978" y="0"/>
                      <a:pt x="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38100" dir="312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319" name="Google Shape;319;p26"/>
            <p:cNvSpPr/>
            <p:nvPr/>
          </p:nvSpPr>
          <p:spPr>
            <a:xfrm rot="-1351951">
              <a:off x="5812518" y="2198773"/>
              <a:ext cx="383125" cy="139214"/>
            </a:xfrm>
            <a:custGeom>
              <a:avLst/>
              <a:gdLst/>
              <a:ahLst/>
              <a:cxnLst/>
              <a:rect l="l" t="t" r="r" b="b"/>
              <a:pathLst>
                <a:path w="8014" h="2912" extrusionOk="0">
                  <a:moveTo>
                    <a:pt x="589" y="1"/>
                  </a:moveTo>
                  <a:cubicBezTo>
                    <a:pt x="153" y="1"/>
                    <a:pt x="1" y="737"/>
                    <a:pt x="488" y="889"/>
                  </a:cubicBezTo>
                  <a:cubicBezTo>
                    <a:pt x="2723" y="1557"/>
                    <a:pt x="5024" y="2224"/>
                    <a:pt x="7293" y="2891"/>
                  </a:cubicBezTo>
                  <a:cubicBezTo>
                    <a:pt x="7342" y="2905"/>
                    <a:pt x="7389" y="2912"/>
                    <a:pt x="7432" y="2912"/>
                  </a:cubicBezTo>
                  <a:cubicBezTo>
                    <a:pt x="7889" y="2912"/>
                    <a:pt x="8014" y="2176"/>
                    <a:pt x="7526" y="2024"/>
                  </a:cubicBezTo>
                  <a:cubicBezTo>
                    <a:pt x="5291" y="1356"/>
                    <a:pt x="2990" y="689"/>
                    <a:pt x="721" y="22"/>
                  </a:cubicBezTo>
                  <a:cubicBezTo>
                    <a:pt x="675" y="8"/>
                    <a:pt x="631" y="1"/>
                    <a:pt x="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12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64E4F96A-C95B-480C-ADEF-C08110A5FB7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25" y="3724423"/>
            <a:ext cx="1017683" cy="1007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n 22" descr="Imagen que contiene espejo&#10;&#10;Descripción generada automáticamente">
            <a:extLst>
              <a:ext uri="{FF2B5EF4-FFF2-40B4-BE49-F238E27FC236}">
                <a16:creationId xmlns:a16="http://schemas.microsoft.com/office/drawing/2014/main" xmlns="" id="{EDC26BE9-3A2F-4698-9941-52BD8D09C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9" b="92462" l="9799" r="89950">
                        <a14:foregroundMark x1="44221" y1="28643" x2="45226" y2="30905"/>
                        <a14:foregroundMark x1="35678" y1="51759" x2="36935" y2="67839"/>
                        <a14:foregroundMark x1="81658" y1="50754" x2="72613" y2="71357"/>
                        <a14:foregroundMark x1="72613" y1="71357" x2="77387" y2="43216"/>
                        <a14:foregroundMark x1="77387" y1="43216" x2="59548" y2="60553"/>
                        <a14:foregroundMark x1="59548" y1="60553" x2="67085" y2="82161"/>
                        <a14:foregroundMark x1="67085" y1="82161" x2="39950" y2="81407"/>
                        <a14:foregroundMark x1="39950" y1="81407" x2="16080" y2="63317"/>
                        <a14:foregroundMark x1="16080" y1="63317" x2="15321" y2="46231"/>
                        <a14:foregroundMark x1="19943" y1="42027" x2="40955" y2="47739"/>
                        <a14:foregroundMark x1="40955" y1="47739" x2="43719" y2="74372"/>
                        <a14:foregroundMark x1="43719" y1="74372" x2="26884" y2="92462"/>
                        <a14:foregroundMark x1="26884" y1="92462" x2="21357" y2="82915"/>
                        <a14:foregroundMark x1="34673" y1="44221" x2="26884" y2="74372"/>
                        <a14:foregroundMark x1="39950" y1="41206" x2="24121" y2="63819"/>
                        <a14:foregroundMark x1="24121" y1="63819" x2="27889" y2="89447"/>
                        <a14:foregroundMark x1="27889" y1="89447" x2="41206" y2="63568"/>
                        <a14:foregroundMark x1="41206" y1="63568" x2="29648" y2="43719"/>
                        <a14:foregroundMark x1="29648" y1="43719" x2="52010" y2="50000"/>
                        <a14:foregroundMark x1="52010" y1="50000" x2="67337" y2="74874"/>
                        <a14:foregroundMark x1="67337" y1="74874" x2="80653" y2="55025"/>
                        <a14:foregroundMark x1="80653" y1="55025" x2="61809" y2="42965"/>
                        <a14:foregroundMark x1="61809" y1="42965" x2="50754" y2="56030"/>
                        <a14:foregroundMark x1="63819" y1="78643" x2="73869" y2="85176"/>
                        <a14:foregroundMark x1="80402" y1="57286" x2="86656" y2="79654"/>
                        <a14:foregroundMark x1="83920" y1="85930" x2="73869" y2="90704"/>
                        <a14:foregroundMark x1="59045" y1="73367" x2="58543" y2="74372"/>
                        <a14:foregroundMark x1="57789" y1="70352" x2="57789" y2="70352"/>
                        <a14:foregroundMark x1="56030" y1="67337" x2="62060" y2="89447"/>
                        <a14:foregroundMark x1="62060" y1="89447" x2="80905" y2="75628"/>
                        <a14:foregroundMark x1="80905" y1="75628" x2="86432" y2="53518"/>
                        <a14:foregroundMark x1="86432" y1="53518" x2="67337" y2="39196"/>
                        <a14:foregroundMark x1="67337" y1="39196" x2="51005" y2="54523"/>
                        <a14:foregroundMark x1="51005" y1="54523" x2="16834" y2="69849"/>
                        <a14:foregroundMark x1="20352" y1="54774" x2="32915" y2="53518"/>
                        <a14:backgroundMark x1="14322" y1="40452" x2="14322" y2="40452"/>
                        <a14:backgroundMark x1="16834" y1="39950" x2="13065" y2="44724"/>
                        <a14:backgroundMark x1="88191" y1="80402" x2="85930" y2="846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1562" y="3635902"/>
            <a:ext cx="1606536" cy="16065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40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uiExpand="1" build="p"/>
      <p:bldP spid="302" grpId="0"/>
      <p:bldP spid="303" grpId="0"/>
      <p:bldP spid="3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5"/>
          <p:cNvSpPr txBox="1">
            <a:spLocks noGrp="1"/>
          </p:cNvSpPr>
          <p:nvPr>
            <p:ph type="title"/>
          </p:nvPr>
        </p:nvSpPr>
        <p:spPr>
          <a:xfrm>
            <a:off x="600475" y="1821923"/>
            <a:ext cx="6556120" cy="10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3200" dirty="0">
                <a:solidFill>
                  <a:srgbClr val="FFC000"/>
                </a:solidFill>
                <a:latin typeface="Bauhaus 93" panose="04030905020B02020C02" pitchFamily="82" charset="0"/>
              </a:rPr>
              <a:t>Recuerda enviar tus consultas al correo: </a:t>
            </a:r>
            <a:br>
              <a:rPr lang="es-ES" sz="3200" dirty="0">
                <a:solidFill>
                  <a:srgbClr val="FFC000"/>
                </a:solidFill>
                <a:latin typeface="Bauhaus 93" panose="04030905020B02020C02" pitchFamily="82" charset="0"/>
              </a:rPr>
            </a:br>
            <a:r>
              <a:rPr lang="es-ES" sz="3200" dirty="0">
                <a:solidFill>
                  <a:srgbClr val="FFC000"/>
                </a:solidFill>
                <a:latin typeface="Bauhaus 93" panose="04030905020B02020C02" pitchFamily="82" charset="0"/>
              </a:rPr>
              <a:t>Atoloza@sanfernandocollege.cl</a:t>
            </a:r>
          </a:p>
        </p:txBody>
      </p:sp>
      <p:grpSp>
        <p:nvGrpSpPr>
          <p:cNvPr id="720" name="Google Shape;720;p35"/>
          <p:cNvGrpSpPr/>
          <p:nvPr/>
        </p:nvGrpSpPr>
        <p:grpSpPr>
          <a:xfrm>
            <a:off x="2069627" y="243020"/>
            <a:ext cx="3051805" cy="1144817"/>
            <a:chOff x="3050036" y="439050"/>
            <a:chExt cx="3051805" cy="1144817"/>
          </a:xfrm>
        </p:grpSpPr>
        <p:sp>
          <p:nvSpPr>
            <p:cNvPr id="721" name="Google Shape;721;p35"/>
            <p:cNvSpPr/>
            <p:nvPr/>
          </p:nvSpPr>
          <p:spPr>
            <a:xfrm>
              <a:off x="4555950" y="439050"/>
              <a:ext cx="49525" cy="949571"/>
            </a:xfrm>
            <a:custGeom>
              <a:avLst/>
              <a:gdLst/>
              <a:ahLst/>
              <a:cxnLst/>
              <a:rect l="l" t="t" r="r" b="b"/>
              <a:pathLst>
                <a:path w="1386" h="21158" extrusionOk="0">
                  <a:moveTo>
                    <a:pt x="768" y="1"/>
                  </a:moveTo>
                  <a:cubicBezTo>
                    <a:pt x="460" y="1"/>
                    <a:pt x="151" y="201"/>
                    <a:pt x="151" y="601"/>
                  </a:cubicBezTo>
                  <a:cubicBezTo>
                    <a:pt x="118" y="5438"/>
                    <a:pt x="118" y="10241"/>
                    <a:pt x="84" y="15078"/>
                  </a:cubicBezTo>
                  <a:cubicBezTo>
                    <a:pt x="84" y="16913"/>
                    <a:pt x="51" y="18748"/>
                    <a:pt x="51" y="20582"/>
                  </a:cubicBezTo>
                  <a:cubicBezTo>
                    <a:pt x="1" y="20966"/>
                    <a:pt x="293" y="21158"/>
                    <a:pt x="597" y="21158"/>
                  </a:cubicBezTo>
                  <a:cubicBezTo>
                    <a:pt x="901" y="21158"/>
                    <a:pt x="1218" y="20966"/>
                    <a:pt x="1218" y="20582"/>
                  </a:cubicBezTo>
                  <a:cubicBezTo>
                    <a:pt x="1252" y="15579"/>
                    <a:pt x="1285" y="10608"/>
                    <a:pt x="1318" y="5605"/>
                  </a:cubicBezTo>
                  <a:cubicBezTo>
                    <a:pt x="1318" y="3937"/>
                    <a:pt x="1318" y="2269"/>
                    <a:pt x="1385" y="601"/>
                  </a:cubicBezTo>
                  <a:cubicBezTo>
                    <a:pt x="1385" y="201"/>
                    <a:pt x="1077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4794536" y="1174511"/>
              <a:ext cx="64408" cy="212239"/>
            </a:xfrm>
            <a:custGeom>
              <a:avLst/>
              <a:gdLst/>
              <a:ahLst/>
              <a:cxnLst/>
              <a:rect l="l" t="t" r="r" b="b"/>
              <a:pathLst>
                <a:path w="1802" h="5938" extrusionOk="0">
                  <a:moveTo>
                    <a:pt x="1135" y="0"/>
                  </a:moveTo>
                  <a:cubicBezTo>
                    <a:pt x="768" y="0"/>
                    <a:pt x="568" y="267"/>
                    <a:pt x="501" y="601"/>
                  </a:cubicBezTo>
                  <a:cubicBezTo>
                    <a:pt x="334" y="2202"/>
                    <a:pt x="234" y="3736"/>
                    <a:pt x="67" y="5337"/>
                  </a:cubicBezTo>
                  <a:cubicBezTo>
                    <a:pt x="0" y="5671"/>
                    <a:pt x="334" y="5938"/>
                    <a:pt x="668" y="5938"/>
                  </a:cubicBezTo>
                  <a:cubicBezTo>
                    <a:pt x="1068" y="5938"/>
                    <a:pt x="1301" y="5671"/>
                    <a:pt x="1301" y="5337"/>
                  </a:cubicBezTo>
                  <a:cubicBezTo>
                    <a:pt x="1468" y="3736"/>
                    <a:pt x="1602" y="2202"/>
                    <a:pt x="1768" y="601"/>
                  </a:cubicBezTo>
                  <a:cubicBezTo>
                    <a:pt x="1802" y="267"/>
                    <a:pt x="1468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 rot="200646">
              <a:off x="5077748" y="697105"/>
              <a:ext cx="183471" cy="730980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 rot="-229324">
              <a:off x="5351636" y="1255583"/>
              <a:ext cx="118056" cy="218133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 rot="484473">
              <a:off x="5732087" y="860007"/>
              <a:ext cx="183450" cy="680052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5983783" y="1365731"/>
              <a:ext cx="118057" cy="218136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 flipH="1">
              <a:off x="4292932" y="1174511"/>
              <a:ext cx="64408" cy="212239"/>
            </a:xfrm>
            <a:custGeom>
              <a:avLst/>
              <a:gdLst/>
              <a:ahLst/>
              <a:cxnLst/>
              <a:rect l="l" t="t" r="r" b="b"/>
              <a:pathLst>
                <a:path w="1802" h="5938" extrusionOk="0">
                  <a:moveTo>
                    <a:pt x="1135" y="0"/>
                  </a:moveTo>
                  <a:cubicBezTo>
                    <a:pt x="768" y="0"/>
                    <a:pt x="568" y="267"/>
                    <a:pt x="501" y="601"/>
                  </a:cubicBezTo>
                  <a:cubicBezTo>
                    <a:pt x="334" y="2202"/>
                    <a:pt x="234" y="3736"/>
                    <a:pt x="67" y="5337"/>
                  </a:cubicBezTo>
                  <a:cubicBezTo>
                    <a:pt x="0" y="5671"/>
                    <a:pt x="334" y="5938"/>
                    <a:pt x="668" y="5938"/>
                  </a:cubicBezTo>
                  <a:cubicBezTo>
                    <a:pt x="1068" y="5938"/>
                    <a:pt x="1301" y="5671"/>
                    <a:pt x="1301" y="5337"/>
                  </a:cubicBezTo>
                  <a:cubicBezTo>
                    <a:pt x="1468" y="3736"/>
                    <a:pt x="1602" y="2202"/>
                    <a:pt x="1768" y="601"/>
                  </a:cubicBezTo>
                  <a:cubicBezTo>
                    <a:pt x="1802" y="267"/>
                    <a:pt x="1468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 rot="-200646" flipH="1">
              <a:off x="3890657" y="697105"/>
              <a:ext cx="183471" cy="730980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 rot="229324" flipH="1">
              <a:off x="3682185" y="1255583"/>
              <a:ext cx="118056" cy="218133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 rot="-484473" flipH="1">
              <a:off x="3236339" y="860007"/>
              <a:ext cx="183450" cy="680052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 flipH="1">
              <a:off x="3050036" y="1365731"/>
              <a:ext cx="118057" cy="218136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35"/>
          <p:cNvGrpSpPr/>
          <p:nvPr/>
        </p:nvGrpSpPr>
        <p:grpSpPr>
          <a:xfrm>
            <a:off x="2288224" y="3521030"/>
            <a:ext cx="3051805" cy="1133219"/>
            <a:chOff x="3050036" y="3558531"/>
            <a:chExt cx="3051805" cy="1133219"/>
          </a:xfrm>
        </p:grpSpPr>
        <p:sp>
          <p:nvSpPr>
            <p:cNvPr id="733" name="Google Shape;733;p35"/>
            <p:cNvSpPr/>
            <p:nvPr/>
          </p:nvSpPr>
          <p:spPr>
            <a:xfrm rot="10800000">
              <a:off x="4546425" y="3753816"/>
              <a:ext cx="49525" cy="937934"/>
            </a:xfrm>
            <a:custGeom>
              <a:avLst/>
              <a:gdLst/>
              <a:ahLst/>
              <a:cxnLst/>
              <a:rect l="l" t="t" r="r" b="b"/>
              <a:pathLst>
                <a:path w="1386" h="21158" extrusionOk="0">
                  <a:moveTo>
                    <a:pt x="768" y="1"/>
                  </a:moveTo>
                  <a:cubicBezTo>
                    <a:pt x="460" y="1"/>
                    <a:pt x="151" y="201"/>
                    <a:pt x="151" y="601"/>
                  </a:cubicBezTo>
                  <a:cubicBezTo>
                    <a:pt x="118" y="5438"/>
                    <a:pt x="118" y="10241"/>
                    <a:pt x="84" y="15078"/>
                  </a:cubicBezTo>
                  <a:cubicBezTo>
                    <a:pt x="84" y="16913"/>
                    <a:pt x="51" y="18748"/>
                    <a:pt x="51" y="20582"/>
                  </a:cubicBezTo>
                  <a:cubicBezTo>
                    <a:pt x="1" y="20966"/>
                    <a:pt x="293" y="21158"/>
                    <a:pt x="597" y="21158"/>
                  </a:cubicBezTo>
                  <a:cubicBezTo>
                    <a:pt x="901" y="21158"/>
                    <a:pt x="1218" y="20966"/>
                    <a:pt x="1218" y="20582"/>
                  </a:cubicBezTo>
                  <a:cubicBezTo>
                    <a:pt x="1252" y="15579"/>
                    <a:pt x="1285" y="10608"/>
                    <a:pt x="1318" y="5605"/>
                  </a:cubicBezTo>
                  <a:cubicBezTo>
                    <a:pt x="1318" y="3937"/>
                    <a:pt x="1318" y="2269"/>
                    <a:pt x="1385" y="601"/>
                  </a:cubicBezTo>
                  <a:cubicBezTo>
                    <a:pt x="1385" y="201"/>
                    <a:pt x="1077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 rot="10800000">
              <a:off x="4292932" y="3755648"/>
              <a:ext cx="64408" cy="212239"/>
            </a:xfrm>
            <a:custGeom>
              <a:avLst/>
              <a:gdLst/>
              <a:ahLst/>
              <a:cxnLst/>
              <a:rect l="l" t="t" r="r" b="b"/>
              <a:pathLst>
                <a:path w="1802" h="5938" extrusionOk="0">
                  <a:moveTo>
                    <a:pt x="1135" y="0"/>
                  </a:moveTo>
                  <a:cubicBezTo>
                    <a:pt x="768" y="0"/>
                    <a:pt x="568" y="267"/>
                    <a:pt x="501" y="601"/>
                  </a:cubicBezTo>
                  <a:cubicBezTo>
                    <a:pt x="334" y="2202"/>
                    <a:pt x="234" y="3736"/>
                    <a:pt x="67" y="5337"/>
                  </a:cubicBezTo>
                  <a:cubicBezTo>
                    <a:pt x="0" y="5671"/>
                    <a:pt x="334" y="5938"/>
                    <a:pt x="668" y="5938"/>
                  </a:cubicBezTo>
                  <a:cubicBezTo>
                    <a:pt x="1068" y="5938"/>
                    <a:pt x="1301" y="5671"/>
                    <a:pt x="1301" y="5337"/>
                  </a:cubicBezTo>
                  <a:cubicBezTo>
                    <a:pt x="1468" y="3736"/>
                    <a:pt x="1602" y="2202"/>
                    <a:pt x="1768" y="601"/>
                  </a:cubicBezTo>
                  <a:cubicBezTo>
                    <a:pt x="1802" y="267"/>
                    <a:pt x="1468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 rot="-10599354">
              <a:off x="3890657" y="3714313"/>
              <a:ext cx="183471" cy="730980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 rot="10570676">
              <a:off x="3682185" y="3668682"/>
              <a:ext cx="118056" cy="218133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 rot="-10315527">
              <a:off x="3236339" y="3602339"/>
              <a:ext cx="183450" cy="680052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 rot="10800000">
              <a:off x="3050036" y="3558531"/>
              <a:ext cx="118057" cy="218136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 rot="10800000" flipH="1">
              <a:off x="4794536" y="3755648"/>
              <a:ext cx="64408" cy="212239"/>
            </a:xfrm>
            <a:custGeom>
              <a:avLst/>
              <a:gdLst/>
              <a:ahLst/>
              <a:cxnLst/>
              <a:rect l="l" t="t" r="r" b="b"/>
              <a:pathLst>
                <a:path w="1802" h="5938" extrusionOk="0">
                  <a:moveTo>
                    <a:pt x="1135" y="0"/>
                  </a:moveTo>
                  <a:cubicBezTo>
                    <a:pt x="768" y="0"/>
                    <a:pt x="568" y="267"/>
                    <a:pt x="501" y="601"/>
                  </a:cubicBezTo>
                  <a:cubicBezTo>
                    <a:pt x="334" y="2202"/>
                    <a:pt x="234" y="3736"/>
                    <a:pt x="67" y="5337"/>
                  </a:cubicBezTo>
                  <a:cubicBezTo>
                    <a:pt x="0" y="5671"/>
                    <a:pt x="334" y="5938"/>
                    <a:pt x="668" y="5938"/>
                  </a:cubicBezTo>
                  <a:cubicBezTo>
                    <a:pt x="1068" y="5938"/>
                    <a:pt x="1301" y="5671"/>
                    <a:pt x="1301" y="5337"/>
                  </a:cubicBezTo>
                  <a:cubicBezTo>
                    <a:pt x="1468" y="3736"/>
                    <a:pt x="1602" y="2202"/>
                    <a:pt x="1768" y="601"/>
                  </a:cubicBezTo>
                  <a:cubicBezTo>
                    <a:pt x="1802" y="267"/>
                    <a:pt x="1468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 rot="10599354" flipH="1">
              <a:off x="5077748" y="3714313"/>
              <a:ext cx="183471" cy="730980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 rot="-10570676" flipH="1">
              <a:off x="5351636" y="3668682"/>
              <a:ext cx="118056" cy="218133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 rot="10315527" flipH="1">
              <a:off x="5732087" y="3602339"/>
              <a:ext cx="183450" cy="680052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 rot="10800000" flipH="1">
              <a:off x="5983783" y="3558531"/>
              <a:ext cx="118057" cy="218136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 descr="Una caricatura de una persona&#10;&#10;Descripción generada automáticamente">
            <a:extLst>
              <a:ext uri="{FF2B5EF4-FFF2-40B4-BE49-F238E27FC236}">
                <a16:creationId xmlns:a16="http://schemas.microsoft.com/office/drawing/2014/main" xmlns="" id="{487C6F07-EECB-477D-9826-8C3183356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715" y="2158910"/>
            <a:ext cx="2937156" cy="29371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033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2"/>
          <p:cNvSpPr txBox="1">
            <a:spLocks noGrp="1"/>
          </p:cNvSpPr>
          <p:nvPr>
            <p:ph type="title"/>
          </p:nvPr>
        </p:nvSpPr>
        <p:spPr>
          <a:xfrm>
            <a:off x="585487" y="93557"/>
            <a:ext cx="7733013" cy="886500"/>
          </a:xfrm>
          <a:prstGeom prst="rect">
            <a:avLst/>
          </a:prstGeom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rgbClr val="000000"/>
                </a:solidFill>
                <a:latin typeface="Modern Love Grunge" panose="04070805081005020601" pitchFamily="82" charset="0"/>
              </a:rPr>
              <a:t>Para abordar los nuevos contenidos… recordaremos el </a:t>
            </a:r>
            <a:br>
              <a:rPr lang="es-ES" sz="3600" dirty="0">
                <a:solidFill>
                  <a:srgbClr val="000000"/>
                </a:solidFill>
                <a:latin typeface="Modern Love Grunge" panose="04070805081005020601" pitchFamily="82" charset="0"/>
              </a:rPr>
            </a:br>
            <a:r>
              <a:rPr lang="es-ES" sz="3600" dirty="0">
                <a:solidFill>
                  <a:srgbClr val="000000"/>
                </a:solidFill>
                <a:latin typeface="Modern Love Grunge" panose="04070805081005020601" pitchFamily="82" charset="0"/>
              </a:rPr>
              <a:t>Plano Cartesiano.</a:t>
            </a:r>
            <a:endParaRPr sz="3600" dirty="0">
              <a:solidFill>
                <a:srgbClr val="000000"/>
              </a:solidFill>
              <a:latin typeface="Modern Love Grunge" panose="04070805081005020601" pitchFamily="82" charset="0"/>
            </a:endParaRPr>
          </a:p>
        </p:txBody>
      </p:sp>
      <p:sp>
        <p:nvSpPr>
          <p:cNvPr id="2" name="Google Shape;95;p10">
            <a:extLst>
              <a:ext uri="{FF2B5EF4-FFF2-40B4-BE49-F238E27FC236}">
                <a16:creationId xmlns:a16="http://schemas.microsoft.com/office/drawing/2014/main" xmlns="" id="{87F8082A-80EC-4DC5-A3C1-F18CA9814940}"/>
              </a:ext>
            </a:extLst>
          </p:cNvPr>
          <p:cNvSpPr txBox="1"/>
          <p:nvPr/>
        </p:nvSpPr>
        <p:spPr>
          <a:xfrm>
            <a:off x="333872" y="1567315"/>
            <a:ext cx="7706236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endParaRPr lang="en-US" sz="2400" dirty="0">
              <a:solidFill>
                <a:schemeClr val="dk1"/>
              </a:solidFill>
              <a:latin typeface="Caneletter Script Personal Use" panose="02000000000000000000" pitchFamily="50" charset="0"/>
              <a:ea typeface="Comic Sans MS"/>
              <a:cs typeface="Cavolini" panose="020B0502040204020203" pitchFamily="66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Este se </a:t>
            </a:r>
            <a:r>
              <a:rPr lang="en-US" sz="2400" b="0" i="0" u="none" dirty="0" err="1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encuentra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determinado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 por dos </a:t>
            </a:r>
            <a:r>
              <a:rPr lang="en-US" sz="2400" b="0" i="0" u="none" dirty="0" err="1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rectas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llamadas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ejes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 de </a:t>
            </a:r>
            <a:r>
              <a:rPr lang="en-US" sz="2400" b="0" i="0" u="none" dirty="0" err="1">
                <a:solidFill>
                  <a:srgbClr val="800080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coordenadas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:</a:t>
            </a:r>
            <a:endParaRPr sz="1600" dirty="0">
              <a:latin typeface="Caneletter Script Personal Use" panose="02000000000000000000" pitchFamily="50" charset="0"/>
              <a:cs typeface="Cavolini" panose="020B0502040204020203" pitchFamily="66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Caneletter Script Personal Use" panose="02000000000000000000" pitchFamily="50" charset="0"/>
              <a:ea typeface="Comic Sans MS"/>
              <a:cs typeface="Cavolini" panose="020B0502040204020203" pitchFamily="66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400" b="0" i="0" u="sng" dirty="0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 </a:t>
            </a:r>
            <a:r>
              <a:rPr lang="en-US" sz="2400" b="0" i="0" u="sng" dirty="0" err="1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eje</a:t>
            </a:r>
            <a:r>
              <a:rPr lang="en-US" sz="2400" b="1" i="0" u="sng" dirty="0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i="0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horizontal </a:t>
            </a:r>
            <a:r>
              <a:rPr lang="en-US" sz="2400" b="0" i="0" u="sng" dirty="0" err="1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recibe</a:t>
            </a:r>
            <a:r>
              <a:rPr lang="en-US" sz="2400" b="0" i="0" u="sng" dirty="0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el </a:t>
            </a:r>
            <a:r>
              <a:rPr lang="en-US" sz="2400" b="0" i="0" u="sng" dirty="0" err="1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nombre</a:t>
            </a:r>
            <a:r>
              <a:rPr lang="en-US" sz="2400" b="0" i="0" u="sng" dirty="0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</a:t>
            </a:r>
            <a:r>
              <a:rPr lang="en-US" sz="2400" b="0" i="0" u="sng" dirty="0" err="1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eje</a:t>
            </a:r>
            <a:r>
              <a:rPr lang="en-US" sz="2400" b="0" i="0" u="sng" dirty="0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800" b="1" i="0" u="sng" dirty="0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x</a:t>
            </a:r>
            <a:r>
              <a:rPr lang="en-US" sz="2400" b="0" i="0" u="sng" dirty="0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o de </a:t>
            </a:r>
            <a:r>
              <a:rPr lang="en-US" sz="2400" b="0" i="0" u="sng" dirty="0" err="1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abscisas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.</a:t>
            </a:r>
            <a:endParaRPr sz="1600" dirty="0">
              <a:latin typeface="Caneletter Script Personal Use" panose="02000000000000000000" pitchFamily="50" charset="0"/>
              <a:cs typeface="Cavolini" panose="020B0502040204020203" pitchFamily="66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400" b="0" i="0" u="sng" dirty="0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 </a:t>
            </a:r>
            <a:r>
              <a:rPr lang="en-US" sz="2400" b="0" i="0" u="sng" dirty="0" err="1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eje</a:t>
            </a:r>
            <a:r>
              <a:rPr lang="en-US" sz="2400" b="0" i="0" u="sng" dirty="0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b="0" i="0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vertical</a:t>
            </a:r>
            <a:r>
              <a:rPr lang="en-US" sz="2400" b="0" i="0" u="sng" dirty="0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b="0" i="0" u="sng" dirty="0" err="1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recibe</a:t>
            </a:r>
            <a:r>
              <a:rPr lang="en-US" sz="2400" b="0" i="0" u="sng" dirty="0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el </a:t>
            </a:r>
            <a:r>
              <a:rPr lang="en-US" sz="2400" b="0" i="0" u="sng" dirty="0" err="1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nombre</a:t>
            </a:r>
            <a:r>
              <a:rPr lang="en-US" sz="2400" b="0" i="0" u="sng" dirty="0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</a:t>
            </a:r>
            <a:r>
              <a:rPr lang="en-US" sz="2400" b="0" i="0" u="sng" dirty="0" err="1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eje</a:t>
            </a:r>
            <a:r>
              <a:rPr lang="en-US" sz="2400" b="0" i="0" u="sng" dirty="0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b="1" i="0" u="sng" dirty="0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</a:t>
            </a:r>
            <a:r>
              <a:rPr lang="en-US" sz="2400" b="0" i="0" u="sng" dirty="0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o de </a:t>
            </a:r>
            <a:r>
              <a:rPr lang="en-US" sz="2400" b="0" i="0" u="sng" dirty="0" err="1">
                <a:solidFill>
                  <a:srgbClr val="9454C3"/>
                </a:solidFill>
                <a:latin typeface="Caneletter Script Personal Use" panose="02000000000000000000" pitchFamily="50" charset="0"/>
                <a:cs typeface="Cavolini" panose="020B0502040204020203" pitchFamily="66" charset="0"/>
                <a:sym typeface="Arial"/>
                <a:hlinkClick r:id="" action="ppaction://hlinkshowjump?jump=la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ordenadas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.</a:t>
            </a:r>
            <a:endParaRPr sz="1600" dirty="0">
              <a:latin typeface="Caneletter Script Personal Use" panose="02000000000000000000" pitchFamily="50" charset="0"/>
              <a:cs typeface="Cavolini" panose="020B0502040204020203" pitchFamily="66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En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 ambos </a:t>
            </a:r>
            <a:r>
              <a:rPr lang="en-US" sz="2400" b="0" i="0" u="none" dirty="0" err="1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ejes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 se </a:t>
            </a:r>
            <a:r>
              <a:rPr lang="en-US" sz="2400" b="0" i="0" u="none" dirty="0" err="1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pueden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representar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 los </a:t>
            </a:r>
            <a:r>
              <a:rPr lang="en-US" sz="2400" b="0" i="0" u="none" dirty="0" err="1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números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enteros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 y se </a:t>
            </a:r>
            <a:r>
              <a:rPr lang="en-US" sz="2400" b="0" i="0" u="none" dirty="0" err="1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cruzan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en</a:t>
            </a:r>
            <a:r>
              <a:rPr lang="en-US" sz="2400" b="0" i="0" u="none" dirty="0">
                <a:solidFill>
                  <a:schemeClr val="dk1"/>
                </a:solidFill>
                <a:latin typeface="Caneletter Script Personal Use" panose="02000000000000000000" pitchFamily="50" charset="0"/>
                <a:ea typeface="Comic Sans MS"/>
                <a:cs typeface="Cavolini" panose="020B0502040204020203" pitchFamily="66" charset="0"/>
                <a:sym typeface="Comic Sans MS"/>
              </a:rPr>
              <a:t> el cero.</a:t>
            </a:r>
            <a:endParaRPr sz="1600" dirty="0">
              <a:latin typeface="Caneletter Script Personal Use" panose="02000000000000000000" pitchFamily="50" charset="0"/>
              <a:cs typeface="Cavolini" panose="020B0502040204020203" pitchFamily="66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426F7014-6029-4005-BBF5-6530289FD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4" b="98995" l="7035" r="89950">
                        <a14:foregroundMark x1="33668" y1="40452" x2="44221" y2="57035"/>
                        <a14:foregroundMark x1="44221" y1="57035" x2="23367" y2="71106"/>
                        <a14:foregroundMark x1="23367" y1="71106" x2="41960" y2="59296"/>
                        <a14:foregroundMark x1="41960" y1="59296" x2="36935" y2="79397"/>
                        <a14:foregroundMark x1="36935" y1="79397" x2="48492" y2="97990"/>
                        <a14:foregroundMark x1="48492" y1="97990" x2="62563" y2="80653"/>
                        <a14:foregroundMark x1="62563" y1="80653" x2="77387" y2="99246"/>
                        <a14:foregroundMark x1="77387" y1="99246" x2="77889" y2="79397"/>
                        <a14:foregroundMark x1="77889" y1="79397" x2="82161" y2="99246"/>
                        <a14:foregroundMark x1="82161" y1="99246" x2="82161" y2="99246"/>
                        <a14:foregroundMark x1="63568" y1="53015" x2="43970" y2="46734"/>
                        <a14:foregroundMark x1="43970" y1="46734" x2="41457" y2="76633"/>
                        <a14:foregroundMark x1="41457" y1="76633" x2="32915" y2="95729"/>
                        <a14:foregroundMark x1="32915" y1="95729" x2="56281" y2="90955"/>
                        <a14:foregroundMark x1="56281" y1="90955" x2="81453" y2="94298"/>
                        <a14:foregroundMark x1="82976" y1="92633" x2="68844" y2="85930"/>
                        <a14:foregroundMark x1="68844" y1="85930" x2="62060" y2="89950"/>
                        <a14:foregroundMark x1="43719" y1="52513" x2="59045" y2="66332"/>
                        <a14:foregroundMark x1="59045" y1="66332" x2="33417" y2="82161"/>
                        <a14:foregroundMark x1="33417" y1="82161" x2="17496" y2="65851"/>
                        <a14:foregroundMark x1="20651" y1="60873" x2="34422" y2="60553"/>
                        <a14:foregroundMark x1="34422" y1="60553" x2="45226" y2="76884"/>
                        <a14:foregroundMark x1="45226" y1="76884" x2="56030" y2="59548"/>
                        <a14:foregroundMark x1="48995" y1="26131" x2="50754" y2="48995"/>
                        <a14:foregroundMark x1="50754" y1="48995" x2="35427" y2="35930"/>
                        <a14:foregroundMark x1="35427" y1="35930" x2="38442" y2="57789"/>
                        <a14:foregroundMark x1="38442" y1="57789" x2="57286" y2="76633"/>
                        <a14:foregroundMark x1="57286" y1="76633" x2="61055" y2="56281"/>
                        <a14:foregroundMark x1="61055" y1="56281" x2="64322" y2="53015"/>
                        <a14:foregroundMark x1="59045" y1="53769" x2="66834" y2="54271"/>
                        <a14:foregroundMark x1="57789" y1="47487" x2="64322" y2="57538"/>
                        <a14:foregroundMark x1="58794" y1="53266" x2="57789" y2="56281"/>
                        <a14:foregroundMark x1="59045" y1="51256" x2="60553" y2="54020"/>
                        <a14:foregroundMark x1="56533" y1="52010" x2="61558" y2="59799"/>
                        <a14:foregroundMark x1="59296" y1="45477" x2="60804" y2="61558"/>
                        <a14:foregroundMark x1="55276" y1="57035" x2="52513" y2="48241"/>
                        <a14:foregroundMark x1="59548" y1="46734" x2="58040" y2="67839"/>
                        <a14:foregroundMark x1="32915" y1="44221" x2="34673" y2="39447"/>
                        <a14:foregroundMark x1="29397" y1="46734" x2="31407" y2="37688"/>
                        <a14:foregroundMark x1="9045" y1="77638" x2="9045" y2="77638"/>
                        <a14:foregroundMark x1="7286" y1="74623" x2="7286" y2="74623"/>
                        <a14:foregroundMark x1="36432" y1="11558" x2="42965" y2="6784"/>
                        <a14:backgroundMark x1="20101" y1="53769" x2="8794" y2="71608"/>
                        <a14:backgroundMark x1="8794" y1="71608" x2="7538" y2="72613"/>
                        <a14:backgroundMark x1="85427" y1="92211" x2="86432" y2="979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8314">
            <a:off x="7522126" y="3349911"/>
            <a:ext cx="1592746" cy="15927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153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01B82196-58BF-4F5E-AD9C-D5E25558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16" y="276379"/>
            <a:ext cx="7703100" cy="886500"/>
          </a:xfrm>
        </p:spPr>
        <p:txBody>
          <a:bodyPr/>
          <a:lstStyle/>
          <a:p>
            <a:r>
              <a:rPr lang="es-ES" dirty="0"/>
              <a:t>Es decir…</a:t>
            </a:r>
          </a:p>
        </p:txBody>
      </p:sp>
      <p:sp>
        <p:nvSpPr>
          <p:cNvPr id="9" name="Google Shape;103;p11">
            <a:extLst>
              <a:ext uri="{FF2B5EF4-FFF2-40B4-BE49-F238E27FC236}">
                <a16:creationId xmlns:a16="http://schemas.microsoft.com/office/drawing/2014/main" xmlns="" id="{08C10329-74FF-4ADE-A122-C23F4717BBD6}"/>
              </a:ext>
            </a:extLst>
          </p:cNvPr>
          <p:cNvSpPr txBox="1"/>
          <p:nvPr/>
        </p:nvSpPr>
        <p:spPr>
          <a:xfrm>
            <a:off x="1473567" y="1440449"/>
            <a:ext cx="68090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El </a:t>
            </a:r>
            <a:r>
              <a:rPr lang="en-US" sz="2400" b="1" i="0" u="none" dirty="0" err="1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eje</a:t>
            </a:r>
            <a:r>
              <a:rPr lang="en-US" sz="2400" b="1" i="0" u="none" dirty="0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 </a:t>
            </a:r>
            <a:r>
              <a:rPr lang="en-US" sz="2400" b="1" i="0" u="sng" dirty="0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horizontal </a:t>
            </a:r>
            <a:r>
              <a:rPr lang="en-US" sz="2400" b="1" i="0" u="none" dirty="0" err="1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recibe</a:t>
            </a:r>
            <a:r>
              <a:rPr lang="en-US" sz="2400" b="1" i="0" u="none" dirty="0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 el </a:t>
            </a:r>
            <a:r>
              <a:rPr lang="en-US" sz="2400" b="1" i="0" u="none" dirty="0" err="1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nombre</a:t>
            </a:r>
            <a:r>
              <a:rPr lang="en-US" sz="2400" b="1" i="0" u="none" dirty="0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 de </a:t>
            </a:r>
            <a:r>
              <a:rPr lang="en-US" sz="2400" b="1" i="0" u="none" dirty="0" err="1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eje</a:t>
            </a:r>
            <a:r>
              <a:rPr lang="en-US" sz="2400" b="1" i="0" u="none" dirty="0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 “x” o de </a:t>
            </a:r>
            <a:r>
              <a:rPr lang="en-US" sz="2400" b="1" i="0" u="none" dirty="0" err="1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abscisas</a:t>
            </a:r>
            <a:endParaRPr sz="1800" dirty="0">
              <a:latin typeface="Bahnschrift Light Condensed" panose="020B0502040204020203" pitchFamily="34" charset="0"/>
            </a:endParaRPr>
          </a:p>
        </p:txBody>
      </p:sp>
      <p:cxnSp>
        <p:nvCxnSpPr>
          <p:cNvPr id="10" name="Google Shape;104;p11">
            <a:extLst>
              <a:ext uri="{FF2B5EF4-FFF2-40B4-BE49-F238E27FC236}">
                <a16:creationId xmlns:a16="http://schemas.microsoft.com/office/drawing/2014/main" xmlns="" id="{3A518C3C-93B0-4F3E-804C-79DEC227C2DD}"/>
              </a:ext>
            </a:extLst>
          </p:cNvPr>
          <p:cNvCxnSpPr>
            <a:cxnSpLocks/>
          </p:cNvCxnSpPr>
          <p:nvPr/>
        </p:nvCxnSpPr>
        <p:spPr>
          <a:xfrm>
            <a:off x="4801595" y="2340598"/>
            <a:ext cx="1827805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1" name="Google Shape;105;p11">
            <a:extLst>
              <a:ext uri="{FF2B5EF4-FFF2-40B4-BE49-F238E27FC236}">
                <a16:creationId xmlns:a16="http://schemas.microsoft.com/office/drawing/2014/main" xmlns="" id="{33B712C5-5766-40E2-8C34-22E613C7EB0B}"/>
              </a:ext>
            </a:extLst>
          </p:cNvPr>
          <p:cNvSpPr txBox="1"/>
          <p:nvPr/>
        </p:nvSpPr>
        <p:spPr>
          <a:xfrm>
            <a:off x="1473567" y="2646173"/>
            <a:ext cx="627561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El </a:t>
            </a:r>
            <a:r>
              <a:rPr lang="en-US" sz="2400" b="1" i="0" u="none" dirty="0" err="1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eje</a:t>
            </a:r>
            <a:r>
              <a:rPr lang="en-US" sz="2400" b="1" i="0" u="none" dirty="0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 </a:t>
            </a:r>
            <a:r>
              <a:rPr lang="en-US" sz="2400" b="1" i="0" u="sng" dirty="0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vertical </a:t>
            </a:r>
            <a:r>
              <a:rPr lang="en-US" sz="2400" b="1" i="0" u="none" dirty="0" err="1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recibe</a:t>
            </a:r>
            <a:r>
              <a:rPr lang="en-US" sz="2400" b="1" i="0" u="none" dirty="0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 el </a:t>
            </a:r>
            <a:r>
              <a:rPr lang="en-US" sz="2400" b="1" i="0" u="none" dirty="0" err="1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nombre</a:t>
            </a:r>
            <a:r>
              <a:rPr lang="en-US" sz="2400" b="1" i="0" u="none" dirty="0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 de </a:t>
            </a:r>
            <a:r>
              <a:rPr lang="en-US" sz="2400" b="1" i="0" u="none" dirty="0" err="1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eje</a:t>
            </a:r>
            <a:r>
              <a:rPr lang="en-US" sz="2400" b="1" i="0" u="none" dirty="0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 “y” o de </a:t>
            </a:r>
            <a:r>
              <a:rPr lang="en-US" sz="2400" b="1" i="0" u="none" dirty="0" err="1">
                <a:solidFill>
                  <a:schemeClr val="dk1"/>
                </a:solidFill>
                <a:latin typeface="Bahnschrift Light Condensed" panose="020B0502040204020203" pitchFamily="34" charset="0"/>
                <a:sym typeface="Arial"/>
              </a:rPr>
              <a:t>ordenadas</a:t>
            </a:r>
            <a:endParaRPr sz="1800" dirty="0">
              <a:latin typeface="Bahnschrift Light Condensed" panose="020B0502040204020203" pitchFamily="34" charset="0"/>
            </a:endParaRPr>
          </a:p>
        </p:txBody>
      </p:sp>
      <p:cxnSp>
        <p:nvCxnSpPr>
          <p:cNvPr id="12" name="Google Shape;106;p11">
            <a:extLst>
              <a:ext uri="{FF2B5EF4-FFF2-40B4-BE49-F238E27FC236}">
                <a16:creationId xmlns:a16="http://schemas.microsoft.com/office/drawing/2014/main" xmlns="" id="{637A4C38-4CCB-43BA-9959-7BD91A6C17BB}"/>
              </a:ext>
            </a:extLst>
          </p:cNvPr>
          <p:cNvCxnSpPr>
            <a:cxnSpLocks/>
          </p:cNvCxnSpPr>
          <p:nvPr/>
        </p:nvCxnSpPr>
        <p:spPr>
          <a:xfrm flipV="1">
            <a:off x="5005990" y="3185665"/>
            <a:ext cx="0" cy="998621"/>
          </a:xfrm>
          <a:prstGeom prst="straightConnector1">
            <a:avLst/>
          </a:prstGeom>
          <a:noFill/>
          <a:ln w="76200" cap="flat" cmpd="sng">
            <a:solidFill>
              <a:srgbClr val="C10323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3" name="Google Shape;107;p11">
            <a:extLst>
              <a:ext uri="{FF2B5EF4-FFF2-40B4-BE49-F238E27FC236}">
                <a16:creationId xmlns:a16="http://schemas.microsoft.com/office/drawing/2014/main" xmlns="" id="{44FA3F2E-BEB7-4668-9ECC-152C654595F2}"/>
              </a:ext>
            </a:extLst>
          </p:cNvPr>
          <p:cNvSpPr txBox="1"/>
          <p:nvPr/>
        </p:nvSpPr>
        <p:spPr>
          <a:xfrm>
            <a:off x="3001384" y="1902073"/>
            <a:ext cx="6858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dirty="0"/>
          </a:p>
        </p:txBody>
      </p:sp>
      <p:sp>
        <p:nvSpPr>
          <p:cNvPr id="14" name="Google Shape;108;p11">
            <a:extLst>
              <a:ext uri="{FF2B5EF4-FFF2-40B4-BE49-F238E27FC236}">
                <a16:creationId xmlns:a16="http://schemas.microsoft.com/office/drawing/2014/main" xmlns="" id="{A99FE3DD-9911-4676-AC6A-C5B71F841E81}"/>
              </a:ext>
            </a:extLst>
          </p:cNvPr>
          <p:cNvSpPr txBox="1"/>
          <p:nvPr/>
        </p:nvSpPr>
        <p:spPr>
          <a:xfrm>
            <a:off x="3144254" y="3471597"/>
            <a:ext cx="6858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dirty="0"/>
          </a:p>
        </p:txBody>
      </p:sp>
      <p:cxnSp>
        <p:nvCxnSpPr>
          <p:cNvPr id="15" name="Google Shape;109;p11">
            <a:extLst>
              <a:ext uri="{FF2B5EF4-FFF2-40B4-BE49-F238E27FC236}">
                <a16:creationId xmlns:a16="http://schemas.microsoft.com/office/drawing/2014/main" xmlns="" id="{34F24A6F-AA2E-4F5E-A9A4-5BEB6FE2077A}"/>
              </a:ext>
            </a:extLst>
          </p:cNvPr>
          <p:cNvCxnSpPr>
            <a:cxnSpLocks/>
          </p:cNvCxnSpPr>
          <p:nvPr/>
        </p:nvCxnSpPr>
        <p:spPr>
          <a:xfrm>
            <a:off x="5005990" y="3853541"/>
            <a:ext cx="0" cy="1101974"/>
          </a:xfrm>
          <a:prstGeom prst="straightConnector1">
            <a:avLst/>
          </a:prstGeom>
          <a:noFill/>
          <a:ln w="76200" cap="flat" cmpd="sng">
            <a:solidFill>
              <a:srgbClr val="C10323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" name="Google Shape;110;p11">
            <a:extLst>
              <a:ext uri="{FF2B5EF4-FFF2-40B4-BE49-F238E27FC236}">
                <a16:creationId xmlns:a16="http://schemas.microsoft.com/office/drawing/2014/main" xmlns="" id="{EEEF7895-F75D-4A70-9FBF-E6D0A3A81FF7}"/>
              </a:ext>
            </a:extLst>
          </p:cNvPr>
          <p:cNvCxnSpPr>
            <a:cxnSpLocks/>
          </p:cNvCxnSpPr>
          <p:nvPr/>
        </p:nvCxnSpPr>
        <p:spPr>
          <a:xfrm flipH="1">
            <a:off x="3830054" y="2340598"/>
            <a:ext cx="1673889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2052" name="Picture 4" descr="Partes del Plano Cartesiano - YouTube">
            <a:extLst>
              <a:ext uri="{FF2B5EF4-FFF2-40B4-BE49-F238E27FC236}">
                <a16:creationId xmlns:a16="http://schemas.microsoft.com/office/drawing/2014/main" xmlns="" id="{4616619F-0768-457B-B71A-DE7A2C886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9"/>
          <a:stretch/>
        </p:blipFill>
        <p:spPr bwMode="auto">
          <a:xfrm>
            <a:off x="1473567" y="74423"/>
            <a:ext cx="62756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uadrantes del plano cartesiano y sus signos - Plano cartesiano">
            <a:extLst>
              <a:ext uri="{FF2B5EF4-FFF2-40B4-BE49-F238E27FC236}">
                <a16:creationId xmlns:a16="http://schemas.microsoft.com/office/drawing/2014/main" xmlns="" id="{1F9FF2D8-23A4-4736-BD06-D4643E88F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32" y="74423"/>
            <a:ext cx="6026853" cy="51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4BD3930-9455-4CBE-8496-FB60DD38BA37}"/>
              </a:ext>
            </a:extLst>
          </p:cNvPr>
          <p:cNvSpPr/>
          <p:nvPr/>
        </p:nvSpPr>
        <p:spPr>
          <a:xfrm>
            <a:off x="289478" y="577493"/>
            <a:ext cx="1540043" cy="160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Además se consideran los siguientes cuadrantes.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E4DB38C8-8B9D-4C10-BAA6-1E311EDDF9CD}"/>
              </a:ext>
            </a:extLst>
          </p:cNvPr>
          <p:cNvSpPr/>
          <p:nvPr/>
        </p:nvSpPr>
        <p:spPr>
          <a:xfrm>
            <a:off x="4888525" y="864708"/>
            <a:ext cx="2664439" cy="748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D5EE0EDB-EAE6-45DB-82F1-41FD536F9202}"/>
              </a:ext>
            </a:extLst>
          </p:cNvPr>
          <p:cNvSpPr/>
          <p:nvPr/>
        </p:nvSpPr>
        <p:spPr>
          <a:xfrm>
            <a:off x="1990527" y="824856"/>
            <a:ext cx="2375111" cy="748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7755CEB3-A5F9-42AC-9BC8-A4995FEB7EFC}"/>
              </a:ext>
            </a:extLst>
          </p:cNvPr>
          <p:cNvSpPr/>
          <p:nvPr/>
        </p:nvSpPr>
        <p:spPr>
          <a:xfrm>
            <a:off x="1626781" y="3393330"/>
            <a:ext cx="2664439" cy="748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34602975-FE34-4932-986B-9BFF9D9F248E}"/>
              </a:ext>
            </a:extLst>
          </p:cNvPr>
          <p:cNvSpPr/>
          <p:nvPr/>
        </p:nvSpPr>
        <p:spPr>
          <a:xfrm>
            <a:off x="4674711" y="3197854"/>
            <a:ext cx="2664439" cy="748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839C4341-7089-473A-9C9A-C7DADFE23F75}"/>
              </a:ext>
            </a:extLst>
          </p:cNvPr>
          <p:cNvSpPr/>
          <p:nvPr/>
        </p:nvSpPr>
        <p:spPr>
          <a:xfrm>
            <a:off x="4757790" y="1912968"/>
            <a:ext cx="2902638" cy="522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rgbClr val="00B050"/>
                </a:solidFill>
              </a:rPr>
              <a:t>Números positivos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5492451E-FAFC-451E-998A-D351F27F9220}"/>
              </a:ext>
            </a:extLst>
          </p:cNvPr>
          <p:cNvSpPr/>
          <p:nvPr/>
        </p:nvSpPr>
        <p:spPr>
          <a:xfrm>
            <a:off x="1482478" y="2985360"/>
            <a:ext cx="2773277" cy="522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rgbClr val="FF0000"/>
                </a:solidFill>
              </a:rPr>
              <a:t>Números negativos</a:t>
            </a:r>
          </a:p>
        </p:txBody>
      </p:sp>
    </p:spTree>
    <p:extLst>
      <p:ext uri="{BB962C8B-B14F-4D97-AF65-F5344CB8AC3E}">
        <p14:creationId xmlns:p14="http://schemas.microsoft.com/office/powerpoint/2010/main" val="41972967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25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250"/>
                            </p:stCondLst>
                            <p:childTnLst>
                              <p:par>
                                <p:cTn id="5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750"/>
                            </p:stCondLst>
                            <p:childTnLst>
                              <p:par>
                                <p:cTn id="62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750"/>
                            </p:stCondLst>
                            <p:childTnLst>
                              <p:par>
                                <p:cTn id="6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250"/>
                            </p:stCondLst>
                            <p:childTnLst>
                              <p:par>
                                <p:cTn id="70" presetID="4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25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75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4" grpId="0"/>
      <p:bldP spid="25" grpId="0" animBg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1A54E73B-B2C6-4D7D-AD8C-4D5E9ECE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ubicar</a:t>
            </a:r>
            <a:br>
              <a:rPr lang="es-ES" dirty="0"/>
            </a:br>
            <a:r>
              <a:rPr lang="es-ES" dirty="0"/>
              <a:t>un par ordenado en el plano?</a:t>
            </a:r>
          </a:p>
        </p:txBody>
      </p:sp>
      <p:sp>
        <p:nvSpPr>
          <p:cNvPr id="9" name="Google Shape;124;p13">
            <a:extLst>
              <a:ext uri="{FF2B5EF4-FFF2-40B4-BE49-F238E27FC236}">
                <a16:creationId xmlns:a16="http://schemas.microsoft.com/office/drawing/2014/main" xmlns="" id="{E335CB8B-F183-4914-A384-C539D28088F0}"/>
              </a:ext>
            </a:extLst>
          </p:cNvPr>
          <p:cNvSpPr txBox="1">
            <a:spLocks/>
          </p:cNvSpPr>
          <p:nvPr/>
        </p:nvSpPr>
        <p:spPr>
          <a:xfrm>
            <a:off x="599740" y="2078189"/>
            <a:ext cx="8239460" cy="204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42900" indent="-342900">
              <a:buClr>
                <a:schemeClr val="lt2"/>
              </a:buClr>
              <a:buSzPts val="1800"/>
              <a:buFont typeface="Noto Sans Symbols"/>
              <a:buNone/>
            </a:pPr>
            <a:r>
              <a:rPr lang="es-E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s-ES" sz="2400" dirty="0">
                <a:solidFill>
                  <a:schemeClr val="dk1"/>
                </a:solidFill>
                <a:latin typeface="Abadi Extra Light" panose="020B0204020104020204" pitchFamily="34" charset="0"/>
                <a:ea typeface="Arial"/>
                <a:cs typeface="Arial"/>
                <a:sym typeface="Arial"/>
              </a:rPr>
              <a:t>Recuerda… </a:t>
            </a:r>
          </a:p>
          <a:p>
            <a:pPr marL="342900" indent="-342900">
              <a:buClr>
                <a:schemeClr val="lt2"/>
              </a:buClr>
              <a:buSzPts val="1800"/>
              <a:buFont typeface="Noto Sans Symbols"/>
              <a:buNone/>
            </a:pPr>
            <a:r>
              <a:rPr lang="es-ES" sz="2400" dirty="0">
                <a:solidFill>
                  <a:schemeClr val="dk1"/>
                </a:solidFill>
                <a:latin typeface="Abadi Extra Light" panose="020B0204020104020204" pitchFamily="34" charset="0"/>
                <a:ea typeface="Arial"/>
                <a:cs typeface="Arial"/>
                <a:sym typeface="Arial"/>
              </a:rPr>
              <a:t>Un par ordenado es un par de números ordenados:</a:t>
            </a:r>
          </a:p>
          <a:p>
            <a:pPr marL="342900" indent="-342900">
              <a:buClr>
                <a:schemeClr val="lt2"/>
              </a:buClr>
              <a:buSzPts val="1800"/>
              <a:buFont typeface="Noto Sans Symbols"/>
              <a:buNone/>
            </a:pPr>
            <a:r>
              <a:rPr lang="es-ES" sz="2400" dirty="0">
                <a:solidFill>
                  <a:srgbClr val="CC3300"/>
                </a:solidFill>
                <a:latin typeface="Abadi Extra Light" panose="020B0204020104020204" pitchFamily="34" charset="0"/>
                <a:ea typeface="Arial"/>
                <a:cs typeface="Arial"/>
                <a:sym typeface="Arial"/>
              </a:rPr>
              <a:t>( x, y ) </a:t>
            </a:r>
          </a:p>
          <a:p>
            <a:pPr marL="342900" indent="-342900">
              <a:buClr>
                <a:schemeClr val="lt2"/>
              </a:buClr>
              <a:buSzPts val="1800"/>
              <a:buFont typeface="Noto Sans Symbols"/>
              <a:buNone/>
            </a:pPr>
            <a:r>
              <a:rPr lang="es-ES" sz="2400" dirty="0">
                <a:solidFill>
                  <a:schemeClr val="dk1"/>
                </a:solidFill>
                <a:latin typeface="Abadi Extra Light" panose="020B0204020104020204" pitchFamily="34" charset="0"/>
                <a:ea typeface="Arial"/>
                <a:cs typeface="Arial"/>
                <a:sym typeface="Arial"/>
              </a:rPr>
              <a:t>Utilizados</a:t>
            </a:r>
            <a:r>
              <a:rPr lang="es-ES" sz="2400" dirty="0">
                <a:solidFill>
                  <a:srgbClr val="CC3300"/>
                </a:solidFill>
                <a:latin typeface="Abadi Extra Light" panose="020B0204020104020204" pitchFamily="34" charset="0"/>
                <a:ea typeface="Arial"/>
                <a:cs typeface="Arial"/>
                <a:sym typeface="Arial"/>
              </a:rPr>
              <a:t>  </a:t>
            </a:r>
            <a:r>
              <a:rPr lang="es-ES" sz="2400" dirty="0">
                <a:solidFill>
                  <a:schemeClr val="dk1"/>
                </a:solidFill>
                <a:latin typeface="Abadi Extra Light" panose="020B0204020104020204" pitchFamily="34" charset="0"/>
                <a:ea typeface="Arial"/>
                <a:cs typeface="Arial"/>
                <a:sym typeface="Arial"/>
              </a:rPr>
              <a:t>para localizar puntos en un plano, se expresan en forma de pares ordenados.</a:t>
            </a:r>
          </a:p>
          <a:p>
            <a:pPr marL="342900" indent="-342900">
              <a:buClr>
                <a:schemeClr val="lt2"/>
              </a:buClr>
              <a:buSzPts val="1800"/>
              <a:buFont typeface="Noto Sans Symbols"/>
              <a:buNone/>
            </a:pPr>
            <a:r>
              <a:rPr lang="es-ES" sz="2400" dirty="0">
                <a:solidFill>
                  <a:schemeClr val="dk1"/>
                </a:solidFill>
                <a:latin typeface="Abadi Extra Light" panose="020B0204020104020204" pitchFamily="34" charset="0"/>
                <a:ea typeface="Arial"/>
                <a:cs typeface="Arial"/>
                <a:sym typeface="Arial"/>
              </a:rPr>
              <a:t> El orden en que se escribe </a:t>
            </a:r>
            <a:r>
              <a:rPr lang="es-ES" sz="2400" b="1" dirty="0">
                <a:solidFill>
                  <a:schemeClr val="dk1"/>
                </a:solidFill>
                <a:latin typeface="Abadi Extra Light" panose="020B0204020104020204" pitchFamily="34" charset="0"/>
                <a:ea typeface="Arial"/>
                <a:cs typeface="Arial"/>
                <a:sym typeface="Arial"/>
              </a:rPr>
              <a:t>es muy importante.  </a:t>
            </a:r>
            <a:endParaRPr lang="es-ES" b="1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089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A3BF806-8705-4E99-B22B-9F823ED7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6A18A77B-AFAB-4079-99FD-FC22A7425D3A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037890" y="394107"/>
            <a:ext cx="7517397" cy="568420"/>
          </a:xfrm>
        </p:spPr>
        <p:txBody>
          <a:bodyPr/>
          <a:lstStyle/>
          <a:p>
            <a:r>
              <a:rPr lang="es-ES" sz="2400" b="0" i="0" u="none" dirty="0">
                <a:solidFill>
                  <a:schemeClr val="dk1"/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En el par ordenado </a:t>
            </a:r>
            <a:r>
              <a:rPr lang="es-ES" sz="2400" b="1" i="0" u="none" dirty="0">
                <a:solidFill>
                  <a:schemeClr val="tx2">
                    <a:lumMod val="50000"/>
                  </a:schemeClr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( 3 </a:t>
            </a:r>
            <a:r>
              <a:rPr lang="es-ES" sz="2400" b="1" i="0" u="none" dirty="0">
                <a:solidFill>
                  <a:srgbClr val="00B050"/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, 2)</a:t>
            </a:r>
            <a:br>
              <a:rPr lang="es-ES" sz="2400" b="1" i="0" u="none" dirty="0">
                <a:solidFill>
                  <a:srgbClr val="00B050"/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</a:br>
            <a:endParaRPr lang="es-ES" sz="2400" dirty="0">
              <a:solidFill>
                <a:srgbClr val="00B05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3076" name="Picture 4" descr="Plano cartesiano. Rectas en el plano cartesiano - Portafolio ...">
            <a:extLst>
              <a:ext uri="{FF2B5EF4-FFF2-40B4-BE49-F238E27FC236}">
                <a16:creationId xmlns:a16="http://schemas.microsoft.com/office/drawing/2014/main" xmlns="" id="{2524405B-10E8-4CFE-BA75-6D51F276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8" y="1763047"/>
            <a:ext cx="4127504" cy="324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8F506C4-060D-4DAF-9F57-187195452397}"/>
              </a:ext>
            </a:extLst>
          </p:cNvPr>
          <p:cNvSpPr txBox="1"/>
          <p:nvPr/>
        </p:nvSpPr>
        <p:spPr>
          <a:xfrm>
            <a:off x="2233861" y="876547"/>
            <a:ext cx="632142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i="0" u="none" dirty="0">
                <a:solidFill>
                  <a:schemeClr val="tx2">
                    <a:lumMod val="50000"/>
                  </a:schemeClr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E</a:t>
            </a:r>
            <a:r>
              <a:rPr lang="es-ES" sz="2400" b="0" i="0" u="none" dirty="0">
                <a:solidFill>
                  <a:schemeClr val="tx2">
                    <a:lumMod val="50000"/>
                  </a:schemeClr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l 3</a:t>
            </a:r>
            <a:r>
              <a:rPr lang="es-ES" sz="2400" b="1" i="0" u="none" dirty="0">
                <a:solidFill>
                  <a:schemeClr val="tx2">
                    <a:lumMod val="50000"/>
                  </a:schemeClr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>
                <a:solidFill>
                  <a:schemeClr val="tx2">
                    <a:lumMod val="50000"/>
                  </a:schemeClr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corresponde al número localizado en el eje de ( </a:t>
            </a:r>
            <a:r>
              <a:rPr lang="es-ES" sz="2400" b="1" i="0" u="none" dirty="0">
                <a:solidFill>
                  <a:schemeClr val="tx2">
                    <a:lumMod val="50000"/>
                  </a:schemeClr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x </a:t>
            </a:r>
            <a:r>
              <a:rPr lang="es-ES" sz="2400" b="0" i="0" u="none" dirty="0">
                <a:solidFill>
                  <a:schemeClr val="tx2">
                    <a:lumMod val="50000"/>
                  </a:schemeClr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)  </a:t>
            </a:r>
            <a:r>
              <a:rPr lang="es-ES" sz="2000" dirty="0">
                <a:solidFill>
                  <a:schemeClr val="dk1"/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/>
            </a:r>
            <a:br>
              <a:rPr lang="es-ES" sz="2000" dirty="0">
                <a:solidFill>
                  <a:schemeClr val="dk1"/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</a:br>
            <a:r>
              <a:rPr lang="es-ES" sz="1400" dirty="0">
                <a:latin typeface="Bahnschrift Light Condensed" panose="020B0502040204020203" pitchFamily="34" charset="0"/>
              </a:rPr>
              <a:t/>
            </a:r>
            <a:br>
              <a:rPr lang="es-ES" sz="1400" dirty="0">
                <a:latin typeface="Bahnschrift Light Condensed" panose="020B0502040204020203" pitchFamily="34" charset="0"/>
              </a:rPr>
            </a:b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C25536A3-7ED8-4B72-B74E-9FE6A2A6B06E}"/>
              </a:ext>
            </a:extLst>
          </p:cNvPr>
          <p:cNvSpPr txBox="1"/>
          <p:nvPr/>
        </p:nvSpPr>
        <p:spPr>
          <a:xfrm>
            <a:off x="2233861" y="1301382"/>
            <a:ext cx="7972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50"/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E</a:t>
            </a:r>
            <a:r>
              <a:rPr lang="es-ES" sz="2400" b="0" i="0" u="none" dirty="0">
                <a:solidFill>
                  <a:srgbClr val="00B050"/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l </a:t>
            </a:r>
            <a:r>
              <a:rPr lang="es-ES" sz="2400" dirty="0">
                <a:solidFill>
                  <a:srgbClr val="00B050"/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2</a:t>
            </a:r>
            <a:r>
              <a:rPr lang="es-ES" sz="2400" b="0" i="0" u="none" dirty="0">
                <a:solidFill>
                  <a:srgbClr val="00B050"/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 corresponde</a:t>
            </a:r>
            <a:r>
              <a:rPr lang="es-ES" sz="2400" b="1" i="0" u="none" dirty="0">
                <a:solidFill>
                  <a:srgbClr val="00B050"/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>
                <a:solidFill>
                  <a:srgbClr val="00B050"/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al número localizado en el eje de ( </a:t>
            </a:r>
            <a:r>
              <a:rPr lang="es-ES" sz="2400" b="1" i="0" u="none" dirty="0">
                <a:solidFill>
                  <a:srgbClr val="00B050"/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y </a:t>
            </a:r>
            <a:r>
              <a:rPr lang="es-ES" sz="2400" dirty="0">
                <a:solidFill>
                  <a:srgbClr val="00B050"/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)</a:t>
            </a:r>
            <a:r>
              <a:rPr lang="es-ES" sz="1400" b="0" i="0" u="none" dirty="0">
                <a:solidFill>
                  <a:srgbClr val="00B050"/>
                </a:solidFill>
                <a:latin typeface="Bahnschrift Light Condensed" panose="020B0502040204020203" pitchFamily="34" charset="0"/>
                <a:ea typeface="Times New Roman"/>
                <a:cs typeface="Times New Roman"/>
                <a:sym typeface="Times New Roman"/>
              </a:rPr>
              <a:t>.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1" name="Flecha: hacia arriba 10">
            <a:extLst>
              <a:ext uri="{FF2B5EF4-FFF2-40B4-BE49-F238E27FC236}">
                <a16:creationId xmlns:a16="http://schemas.microsoft.com/office/drawing/2014/main" xmlns="" id="{5520CE50-C3E8-4A9E-950E-CC7242EA2DE7}"/>
              </a:ext>
            </a:extLst>
          </p:cNvPr>
          <p:cNvSpPr/>
          <p:nvPr/>
        </p:nvSpPr>
        <p:spPr>
          <a:xfrm>
            <a:off x="5582653" y="3805289"/>
            <a:ext cx="433136" cy="461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0A94AC70-79AC-4CE6-AFC0-396D0B1D3B62}"/>
              </a:ext>
            </a:extLst>
          </p:cNvPr>
          <p:cNvCxnSpPr>
            <a:cxnSpLocks/>
          </p:cNvCxnSpPr>
          <p:nvPr/>
        </p:nvCxnSpPr>
        <p:spPr>
          <a:xfrm flipV="1">
            <a:off x="5799221" y="1763047"/>
            <a:ext cx="0" cy="1586483"/>
          </a:xfrm>
          <a:prstGeom prst="line">
            <a:avLst/>
          </a:prstGeom>
          <a:ln w="571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566378A7-66B1-41FC-85F4-F59F967459FD}"/>
              </a:ext>
            </a:extLst>
          </p:cNvPr>
          <p:cNvCxnSpPr>
            <a:cxnSpLocks/>
          </p:cNvCxnSpPr>
          <p:nvPr/>
        </p:nvCxnSpPr>
        <p:spPr>
          <a:xfrm>
            <a:off x="4572000" y="2571750"/>
            <a:ext cx="2063752" cy="0"/>
          </a:xfrm>
          <a:prstGeom prst="line">
            <a:avLst/>
          </a:prstGeom>
          <a:ln w="571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A0A2ACCD-DFC7-468E-BE57-C25920165862}"/>
              </a:ext>
            </a:extLst>
          </p:cNvPr>
          <p:cNvSpPr/>
          <p:nvPr/>
        </p:nvSpPr>
        <p:spPr>
          <a:xfrm>
            <a:off x="3384884" y="2341646"/>
            <a:ext cx="705853" cy="460208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A63BBE9E-4D95-4D8C-A784-30F2CDFD3C09}"/>
              </a:ext>
            </a:extLst>
          </p:cNvPr>
          <p:cNvSpPr/>
          <p:nvPr/>
        </p:nvSpPr>
        <p:spPr>
          <a:xfrm>
            <a:off x="5711823" y="2456698"/>
            <a:ext cx="216568" cy="230104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xmlns="" id="{ED31B292-03E1-446C-A444-4417597EE496}"/>
              </a:ext>
            </a:extLst>
          </p:cNvPr>
          <p:cNvCxnSpPr>
            <a:cxnSpLocks/>
          </p:cNvCxnSpPr>
          <p:nvPr/>
        </p:nvCxnSpPr>
        <p:spPr>
          <a:xfrm>
            <a:off x="6031334" y="2549042"/>
            <a:ext cx="878805" cy="2270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57DDD8C5-915E-429F-8C7C-47551448C1C7}"/>
              </a:ext>
            </a:extLst>
          </p:cNvPr>
          <p:cNvSpPr txBox="1"/>
          <p:nvPr/>
        </p:nvSpPr>
        <p:spPr>
          <a:xfrm>
            <a:off x="6998560" y="2174096"/>
            <a:ext cx="1750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>
                <a:latin typeface="Aharoni" panose="02010803020104030203" pitchFamily="2" charset="-79"/>
                <a:cs typeface="Aharoni" panose="02010803020104030203" pitchFamily="2" charset="-79"/>
              </a:rPr>
              <a:t>Así ubicas el par ordenado en el plano.</a:t>
            </a:r>
          </a:p>
          <a:p>
            <a:pPr algn="ctr"/>
            <a:r>
              <a:rPr lang="es-ES" sz="1800" dirty="0">
                <a:latin typeface="Aharoni" panose="02010803020104030203" pitchFamily="2" charset="-79"/>
                <a:cs typeface="Aharoni" panose="02010803020104030203" pitchFamily="2" charset="-79"/>
              </a:rPr>
              <a:t>Este es el punto que buscas</a:t>
            </a:r>
          </a:p>
        </p:txBody>
      </p:sp>
    </p:spTree>
    <p:extLst>
      <p:ext uri="{BB962C8B-B14F-4D97-AF65-F5344CB8AC3E}">
        <p14:creationId xmlns:p14="http://schemas.microsoft.com/office/powerpoint/2010/main" val="6941482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2" grpId="0"/>
      <p:bldP spid="14" grpId="0"/>
      <p:bldP spid="11" grpId="0" animBg="1"/>
      <p:bldP spid="13" grpId="0" animBg="1"/>
      <p:bldP spid="15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11007550-897C-4308-8EEE-1924E830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</a:t>
            </a:r>
          </a:p>
        </p:txBody>
      </p:sp>
      <p:sp>
        <p:nvSpPr>
          <p:cNvPr id="37" name="Google Shape;173;p18">
            <a:extLst>
              <a:ext uri="{FF2B5EF4-FFF2-40B4-BE49-F238E27FC236}">
                <a16:creationId xmlns:a16="http://schemas.microsoft.com/office/drawing/2014/main" xmlns="" id="{13D37751-24F9-49A0-9AC8-133C89044EF3}"/>
              </a:ext>
            </a:extLst>
          </p:cNvPr>
          <p:cNvSpPr txBox="1"/>
          <p:nvPr/>
        </p:nvSpPr>
        <p:spPr>
          <a:xfrm>
            <a:off x="955875" y="1262726"/>
            <a:ext cx="4191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The Hand Black" panose="020B0604020202020204" pitchFamily="66" charset="0"/>
                <a:ea typeface="Times New Roman"/>
                <a:cs typeface="Times New Roman"/>
                <a:sym typeface="Times New Roman"/>
              </a:rPr>
              <a:t>Par </a:t>
            </a:r>
            <a:r>
              <a:rPr lang="en-US" sz="3200" dirty="0" err="1">
                <a:solidFill>
                  <a:schemeClr val="dk1"/>
                </a:solidFill>
                <a:latin typeface="The Hand Black" panose="020B0604020202020204" pitchFamily="66" charset="0"/>
                <a:ea typeface="Times New Roman"/>
                <a:cs typeface="Times New Roman"/>
                <a:sym typeface="Times New Roman"/>
              </a:rPr>
              <a:t>Ordenado</a:t>
            </a:r>
            <a:r>
              <a:rPr lang="en-US" sz="3200" dirty="0">
                <a:solidFill>
                  <a:schemeClr val="dk1"/>
                </a:solidFill>
                <a:latin typeface="The Hand Black" panose="020B0604020202020204" pitchFamily="66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(3 , 5)</a:t>
            </a:r>
            <a:endParaRPr dirty="0"/>
          </a:p>
        </p:txBody>
      </p:sp>
      <p:cxnSp>
        <p:nvCxnSpPr>
          <p:cNvPr id="38" name="Google Shape;174;p18">
            <a:extLst>
              <a:ext uri="{FF2B5EF4-FFF2-40B4-BE49-F238E27FC236}">
                <a16:creationId xmlns:a16="http://schemas.microsoft.com/office/drawing/2014/main" xmlns="" id="{AA2DB184-1177-471C-AE9E-A8885DA337A1}"/>
              </a:ext>
            </a:extLst>
          </p:cNvPr>
          <p:cNvCxnSpPr/>
          <p:nvPr/>
        </p:nvCxnSpPr>
        <p:spPr>
          <a:xfrm>
            <a:off x="5235970" y="908912"/>
            <a:ext cx="0" cy="4114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39" name="Google Shape;175;p18">
            <a:extLst>
              <a:ext uri="{FF2B5EF4-FFF2-40B4-BE49-F238E27FC236}">
                <a16:creationId xmlns:a16="http://schemas.microsoft.com/office/drawing/2014/main" xmlns="" id="{1FACA4AF-19EE-4E1F-BEBA-54E4A7BC257B}"/>
              </a:ext>
            </a:extLst>
          </p:cNvPr>
          <p:cNvCxnSpPr/>
          <p:nvPr/>
        </p:nvCxnSpPr>
        <p:spPr>
          <a:xfrm>
            <a:off x="2403675" y="2966312"/>
            <a:ext cx="5486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40" name="Google Shape;176;p18">
            <a:extLst>
              <a:ext uri="{FF2B5EF4-FFF2-40B4-BE49-F238E27FC236}">
                <a16:creationId xmlns:a16="http://schemas.microsoft.com/office/drawing/2014/main" xmlns="" id="{256B5879-9076-4D0F-A8C9-2503D16D58AC}"/>
              </a:ext>
            </a:extLst>
          </p:cNvPr>
          <p:cNvSpPr txBox="1"/>
          <p:nvPr/>
        </p:nvSpPr>
        <p:spPr>
          <a:xfrm>
            <a:off x="7890075" y="2661512"/>
            <a:ext cx="533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None/>
            </a:pPr>
            <a:r>
              <a:rPr lang="en-US" sz="29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1" name="Google Shape;177;p18">
            <a:extLst>
              <a:ext uri="{FF2B5EF4-FFF2-40B4-BE49-F238E27FC236}">
                <a16:creationId xmlns:a16="http://schemas.microsoft.com/office/drawing/2014/main" xmlns="" id="{B8C098E3-45BE-406D-A1CA-A9FF624F1EEB}"/>
              </a:ext>
            </a:extLst>
          </p:cNvPr>
          <p:cNvSpPr txBox="1"/>
          <p:nvPr/>
        </p:nvSpPr>
        <p:spPr>
          <a:xfrm>
            <a:off x="4918275" y="451712"/>
            <a:ext cx="685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None/>
            </a:pPr>
            <a:r>
              <a:rPr lang="en-US" sz="29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</a:t>
            </a:r>
            <a:endParaRPr/>
          </a:p>
        </p:txBody>
      </p:sp>
      <p:cxnSp>
        <p:nvCxnSpPr>
          <p:cNvPr id="42" name="Google Shape;178;p18">
            <a:extLst>
              <a:ext uri="{FF2B5EF4-FFF2-40B4-BE49-F238E27FC236}">
                <a16:creationId xmlns:a16="http://schemas.microsoft.com/office/drawing/2014/main" xmlns="" id="{B7A353FF-37F4-412D-820F-9C44B3035223}"/>
              </a:ext>
            </a:extLst>
          </p:cNvPr>
          <p:cNvCxnSpPr/>
          <p:nvPr/>
        </p:nvCxnSpPr>
        <p:spPr>
          <a:xfrm flipH="1">
            <a:off x="4461075" y="2966312"/>
            <a:ext cx="762000" cy="76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3" name="Google Shape;179;p18">
            <a:extLst>
              <a:ext uri="{FF2B5EF4-FFF2-40B4-BE49-F238E27FC236}">
                <a16:creationId xmlns:a16="http://schemas.microsoft.com/office/drawing/2014/main" xmlns="" id="{24F60276-8391-44B1-BF4C-F654F97DDE89}"/>
              </a:ext>
            </a:extLst>
          </p:cNvPr>
          <p:cNvSpPr txBox="1"/>
          <p:nvPr/>
        </p:nvSpPr>
        <p:spPr>
          <a:xfrm>
            <a:off x="3318075" y="3575912"/>
            <a:ext cx="15240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/>
          </a:p>
        </p:txBody>
      </p:sp>
      <p:cxnSp>
        <p:nvCxnSpPr>
          <p:cNvPr id="44" name="Google Shape;180;p18">
            <a:extLst>
              <a:ext uri="{FF2B5EF4-FFF2-40B4-BE49-F238E27FC236}">
                <a16:creationId xmlns:a16="http://schemas.microsoft.com/office/drawing/2014/main" xmlns="" id="{F5134127-B6D2-477A-A4E0-17651F20290D}"/>
              </a:ext>
            </a:extLst>
          </p:cNvPr>
          <p:cNvCxnSpPr/>
          <p:nvPr/>
        </p:nvCxnSpPr>
        <p:spPr>
          <a:xfrm rot="10800000">
            <a:off x="4384875" y="2356712"/>
            <a:ext cx="838200" cy="609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5" name="Google Shape;181;p18">
            <a:extLst>
              <a:ext uri="{FF2B5EF4-FFF2-40B4-BE49-F238E27FC236}">
                <a16:creationId xmlns:a16="http://schemas.microsoft.com/office/drawing/2014/main" xmlns="" id="{D35F1A8E-09AE-4ABC-8566-A83437E35EA2}"/>
              </a:ext>
            </a:extLst>
          </p:cNvPr>
          <p:cNvSpPr txBox="1"/>
          <p:nvPr/>
        </p:nvSpPr>
        <p:spPr>
          <a:xfrm>
            <a:off x="4080075" y="2128112"/>
            <a:ext cx="6858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46" name="Google Shape;182;p18">
            <a:extLst>
              <a:ext uri="{FF2B5EF4-FFF2-40B4-BE49-F238E27FC236}">
                <a16:creationId xmlns:a16="http://schemas.microsoft.com/office/drawing/2014/main" xmlns="" id="{FE4FF5F0-E151-4AAA-88F4-BD2D89DA01D6}"/>
              </a:ext>
            </a:extLst>
          </p:cNvPr>
          <p:cNvCxnSpPr/>
          <p:nvPr/>
        </p:nvCxnSpPr>
        <p:spPr>
          <a:xfrm>
            <a:off x="5527875" y="2966312"/>
            <a:ext cx="0" cy="15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183;p18">
            <a:extLst>
              <a:ext uri="{FF2B5EF4-FFF2-40B4-BE49-F238E27FC236}">
                <a16:creationId xmlns:a16="http://schemas.microsoft.com/office/drawing/2014/main" xmlns="" id="{3B0779AE-6E43-41BB-8894-B52E1B9EA373}"/>
              </a:ext>
            </a:extLst>
          </p:cNvPr>
          <p:cNvCxnSpPr/>
          <p:nvPr/>
        </p:nvCxnSpPr>
        <p:spPr>
          <a:xfrm>
            <a:off x="5908875" y="2966312"/>
            <a:ext cx="0" cy="15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8" name="Google Shape;184;p18">
            <a:extLst>
              <a:ext uri="{FF2B5EF4-FFF2-40B4-BE49-F238E27FC236}">
                <a16:creationId xmlns:a16="http://schemas.microsoft.com/office/drawing/2014/main" xmlns="" id="{3F7F9739-E71E-45B3-B06E-A4FC57D48F82}"/>
              </a:ext>
            </a:extLst>
          </p:cNvPr>
          <p:cNvCxnSpPr/>
          <p:nvPr/>
        </p:nvCxnSpPr>
        <p:spPr>
          <a:xfrm>
            <a:off x="6289875" y="2966312"/>
            <a:ext cx="0" cy="15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9" name="Google Shape;185;p18">
            <a:extLst>
              <a:ext uri="{FF2B5EF4-FFF2-40B4-BE49-F238E27FC236}">
                <a16:creationId xmlns:a16="http://schemas.microsoft.com/office/drawing/2014/main" xmlns="" id="{20A35601-2F58-48F7-A60F-FD305644E0F0}"/>
              </a:ext>
            </a:extLst>
          </p:cNvPr>
          <p:cNvCxnSpPr/>
          <p:nvPr/>
        </p:nvCxnSpPr>
        <p:spPr>
          <a:xfrm>
            <a:off x="6670875" y="2966312"/>
            <a:ext cx="0" cy="15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0" name="Google Shape;186;p18">
            <a:extLst>
              <a:ext uri="{FF2B5EF4-FFF2-40B4-BE49-F238E27FC236}">
                <a16:creationId xmlns:a16="http://schemas.microsoft.com/office/drawing/2014/main" xmlns="" id="{5DC91010-A163-4230-ABE5-CCEEAF1F4523}"/>
              </a:ext>
            </a:extLst>
          </p:cNvPr>
          <p:cNvCxnSpPr/>
          <p:nvPr/>
        </p:nvCxnSpPr>
        <p:spPr>
          <a:xfrm>
            <a:off x="5223075" y="2585312"/>
            <a:ext cx="15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" name="Google Shape;187;p18">
            <a:extLst>
              <a:ext uri="{FF2B5EF4-FFF2-40B4-BE49-F238E27FC236}">
                <a16:creationId xmlns:a16="http://schemas.microsoft.com/office/drawing/2014/main" xmlns="" id="{C396808F-493A-46B5-BB25-7650EE7C94FB}"/>
              </a:ext>
            </a:extLst>
          </p:cNvPr>
          <p:cNvCxnSpPr/>
          <p:nvPr/>
        </p:nvCxnSpPr>
        <p:spPr>
          <a:xfrm>
            <a:off x="5223075" y="2280512"/>
            <a:ext cx="15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2" name="Google Shape;188;p18">
            <a:extLst>
              <a:ext uri="{FF2B5EF4-FFF2-40B4-BE49-F238E27FC236}">
                <a16:creationId xmlns:a16="http://schemas.microsoft.com/office/drawing/2014/main" xmlns="" id="{236080BA-2EA0-4058-9344-A5FC55708FCA}"/>
              </a:ext>
            </a:extLst>
          </p:cNvPr>
          <p:cNvCxnSpPr/>
          <p:nvPr/>
        </p:nvCxnSpPr>
        <p:spPr>
          <a:xfrm>
            <a:off x="5223075" y="1975712"/>
            <a:ext cx="15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3" name="Google Shape;189;p18">
            <a:extLst>
              <a:ext uri="{FF2B5EF4-FFF2-40B4-BE49-F238E27FC236}">
                <a16:creationId xmlns:a16="http://schemas.microsoft.com/office/drawing/2014/main" xmlns="" id="{471A5695-DA3F-4A50-9C82-76D6C28C1C86}"/>
              </a:ext>
            </a:extLst>
          </p:cNvPr>
          <p:cNvCxnSpPr/>
          <p:nvPr/>
        </p:nvCxnSpPr>
        <p:spPr>
          <a:xfrm>
            <a:off x="5223075" y="1670912"/>
            <a:ext cx="15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4" name="Google Shape;190;p18">
            <a:extLst>
              <a:ext uri="{FF2B5EF4-FFF2-40B4-BE49-F238E27FC236}">
                <a16:creationId xmlns:a16="http://schemas.microsoft.com/office/drawing/2014/main" xmlns="" id="{E631F5E3-BB9C-4D6C-A570-0BEEE726A545}"/>
              </a:ext>
            </a:extLst>
          </p:cNvPr>
          <p:cNvCxnSpPr/>
          <p:nvPr/>
        </p:nvCxnSpPr>
        <p:spPr>
          <a:xfrm>
            <a:off x="5223075" y="1366112"/>
            <a:ext cx="15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5" name="Google Shape;191;p18">
            <a:extLst>
              <a:ext uri="{FF2B5EF4-FFF2-40B4-BE49-F238E27FC236}">
                <a16:creationId xmlns:a16="http://schemas.microsoft.com/office/drawing/2014/main" xmlns="" id="{39567E71-D02B-4158-A0A2-43B7CF1C3445}"/>
              </a:ext>
            </a:extLst>
          </p:cNvPr>
          <p:cNvSpPr txBox="1"/>
          <p:nvPr/>
        </p:nvSpPr>
        <p:spPr>
          <a:xfrm>
            <a:off x="5299275" y="3042512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1    2   </a:t>
            </a:r>
            <a:r>
              <a:rPr lang="en-US" sz="2400" b="1" i="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4</a:t>
            </a:r>
            <a:endParaRPr/>
          </a:p>
        </p:txBody>
      </p:sp>
      <p:sp>
        <p:nvSpPr>
          <p:cNvPr id="56" name="Google Shape;192;p18">
            <a:extLst>
              <a:ext uri="{FF2B5EF4-FFF2-40B4-BE49-F238E27FC236}">
                <a16:creationId xmlns:a16="http://schemas.microsoft.com/office/drawing/2014/main" xmlns="" id="{EB37E457-B66D-4F7A-821B-F69809B24EBF}"/>
              </a:ext>
            </a:extLst>
          </p:cNvPr>
          <p:cNvSpPr txBox="1"/>
          <p:nvPr/>
        </p:nvSpPr>
        <p:spPr>
          <a:xfrm>
            <a:off x="5375475" y="2356712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57" name="Google Shape;193;p18">
            <a:extLst>
              <a:ext uri="{FF2B5EF4-FFF2-40B4-BE49-F238E27FC236}">
                <a16:creationId xmlns:a16="http://schemas.microsoft.com/office/drawing/2014/main" xmlns="" id="{86A82EDD-F94B-4D85-9013-CA1C08E8B5B7}"/>
              </a:ext>
            </a:extLst>
          </p:cNvPr>
          <p:cNvSpPr txBox="1"/>
          <p:nvPr/>
        </p:nvSpPr>
        <p:spPr>
          <a:xfrm>
            <a:off x="5375475" y="2051912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58" name="Google Shape;194;p18">
            <a:extLst>
              <a:ext uri="{FF2B5EF4-FFF2-40B4-BE49-F238E27FC236}">
                <a16:creationId xmlns:a16="http://schemas.microsoft.com/office/drawing/2014/main" xmlns="" id="{071022EA-2A55-4AFE-96DD-1A9DAC0241F9}"/>
              </a:ext>
            </a:extLst>
          </p:cNvPr>
          <p:cNvSpPr txBox="1"/>
          <p:nvPr/>
        </p:nvSpPr>
        <p:spPr>
          <a:xfrm>
            <a:off x="5375475" y="1747112"/>
            <a:ext cx="30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59" name="Google Shape;195;p18">
            <a:extLst>
              <a:ext uri="{FF2B5EF4-FFF2-40B4-BE49-F238E27FC236}">
                <a16:creationId xmlns:a16="http://schemas.microsoft.com/office/drawing/2014/main" xmlns="" id="{285767B7-EAA3-442F-A731-04B227A3B0C8}"/>
              </a:ext>
            </a:extLst>
          </p:cNvPr>
          <p:cNvSpPr txBox="1"/>
          <p:nvPr/>
        </p:nvSpPr>
        <p:spPr>
          <a:xfrm>
            <a:off x="5375475" y="1442312"/>
            <a:ext cx="30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60" name="Google Shape;196;p18">
            <a:extLst>
              <a:ext uri="{FF2B5EF4-FFF2-40B4-BE49-F238E27FC236}">
                <a16:creationId xmlns:a16="http://schemas.microsoft.com/office/drawing/2014/main" xmlns="" id="{9A88647A-E8AB-4B1A-9CF6-B813D50D9E58}"/>
              </a:ext>
            </a:extLst>
          </p:cNvPr>
          <p:cNvSpPr txBox="1"/>
          <p:nvPr/>
        </p:nvSpPr>
        <p:spPr>
          <a:xfrm>
            <a:off x="5375475" y="1213712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61" name="Google Shape;197;p18">
            <a:extLst>
              <a:ext uri="{FF2B5EF4-FFF2-40B4-BE49-F238E27FC236}">
                <a16:creationId xmlns:a16="http://schemas.microsoft.com/office/drawing/2014/main" xmlns="" id="{442298BC-54EB-4E56-BCEB-56F4B02FFFFC}"/>
              </a:ext>
            </a:extLst>
          </p:cNvPr>
          <p:cNvSpPr/>
          <p:nvPr/>
        </p:nvSpPr>
        <p:spPr>
          <a:xfrm>
            <a:off x="6213675" y="128991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198;p18">
            <a:extLst>
              <a:ext uri="{FF2B5EF4-FFF2-40B4-BE49-F238E27FC236}">
                <a16:creationId xmlns:a16="http://schemas.microsoft.com/office/drawing/2014/main" xmlns="" id="{F976FB54-E1D5-49AB-861E-1D89456E6071}"/>
              </a:ext>
            </a:extLst>
          </p:cNvPr>
          <p:cNvCxnSpPr/>
          <p:nvPr/>
        </p:nvCxnSpPr>
        <p:spPr>
          <a:xfrm>
            <a:off x="6289875" y="1442312"/>
            <a:ext cx="0" cy="1524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3" name="Google Shape;199;p18">
            <a:extLst>
              <a:ext uri="{FF2B5EF4-FFF2-40B4-BE49-F238E27FC236}">
                <a16:creationId xmlns:a16="http://schemas.microsoft.com/office/drawing/2014/main" xmlns="" id="{81CF647C-4ABF-413A-88D6-BC192A8DB3A1}"/>
              </a:ext>
            </a:extLst>
          </p:cNvPr>
          <p:cNvCxnSpPr/>
          <p:nvPr/>
        </p:nvCxnSpPr>
        <p:spPr>
          <a:xfrm>
            <a:off x="5680275" y="1366112"/>
            <a:ext cx="533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4" name="Google Shape;200;p18">
            <a:extLst>
              <a:ext uri="{FF2B5EF4-FFF2-40B4-BE49-F238E27FC236}">
                <a16:creationId xmlns:a16="http://schemas.microsoft.com/office/drawing/2014/main" xmlns="" id="{C276A763-9B0B-4B22-8ADF-997040F20657}"/>
              </a:ext>
            </a:extLst>
          </p:cNvPr>
          <p:cNvSpPr txBox="1"/>
          <p:nvPr/>
        </p:nvSpPr>
        <p:spPr>
          <a:xfrm>
            <a:off x="6289875" y="756512"/>
            <a:ext cx="14478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( 3 , 5 )</a:t>
            </a:r>
            <a:endParaRPr/>
          </a:p>
        </p:txBody>
      </p:sp>
      <p:pic>
        <p:nvPicPr>
          <p:cNvPr id="65" name="Imagen 64" descr="Imagen que contiene paraguas&#10;&#10;Descripción generada automáticamente">
            <a:extLst>
              <a:ext uri="{FF2B5EF4-FFF2-40B4-BE49-F238E27FC236}">
                <a16:creationId xmlns:a16="http://schemas.microsoft.com/office/drawing/2014/main" xmlns="" id="{5889A625-625F-48B4-B0E8-44FA877EB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9" b="95980" l="9799" r="90955">
                        <a14:foregroundMark x1="30653" y1="70101" x2="46231" y2="77387"/>
                        <a14:foregroundMark x1="46231" y1="77387" x2="63065" y2="68090"/>
                        <a14:foregroundMark x1="63065" y1="68090" x2="70854" y2="55025"/>
                        <a14:foregroundMark x1="70854" y1="55025" x2="83668" y2="55779"/>
                        <a14:foregroundMark x1="83668" y1="55779" x2="73116" y2="66583"/>
                        <a14:foregroundMark x1="73116" y1="66583" x2="33920" y2="85930"/>
                        <a14:foregroundMark x1="33920" y1="85930" x2="31407" y2="81156"/>
                        <a14:foregroundMark x1="33166" y1="65829" x2="41206" y2="76131"/>
                        <a14:foregroundMark x1="43216" y1="72362" x2="54271" y2="64322"/>
                        <a14:foregroundMark x1="54271" y1="64322" x2="43467" y2="75377"/>
                        <a14:foregroundMark x1="43467" y1="75377" x2="62563" y2="47990"/>
                        <a14:foregroundMark x1="62563" y1="47990" x2="55025" y2="59799"/>
                        <a14:foregroundMark x1="55025" y1="59799" x2="69095" y2="57035"/>
                        <a14:foregroundMark x1="69095" y1="57035" x2="61809" y2="68342"/>
                        <a14:foregroundMark x1="61809" y1="68342" x2="75628" y2="62563"/>
                        <a14:foregroundMark x1="75628" y1="62563" x2="63819" y2="76131"/>
                        <a14:foregroundMark x1="63819" y1="76131" x2="85176" y2="57035"/>
                        <a14:foregroundMark x1="85176" y1="57035" x2="37437" y2="90955"/>
                        <a14:foregroundMark x1="37437" y1="90955" x2="27387" y2="79899"/>
                        <a14:foregroundMark x1="27387" y1="79899" x2="40704" y2="86181"/>
                        <a14:foregroundMark x1="40704" y1="86181" x2="55025" y2="84171"/>
                        <a14:foregroundMark x1="55025" y1="84171" x2="65327" y2="67337"/>
                        <a14:foregroundMark x1="31910" y1="66834" x2="19598" y2="75126"/>
                        <a14:foregroundMark x1="19598" y1="75126" x2="37688" y2="85176"/>
                        <a14:foregroundMark x1="37688" y1="85176" x2="43719" y2="97487"/>
                        <a14:foregroundMark x1="43719" y1="97487" x2="55276" y2="90201"/>
                        <a14:foregroundMark x1="55276" y1="90201" x2="48744" y2="92965"/>
                        <a14:foregroundMark x1="34422" y1="78643" x2="27136" y2="67085"/>
                        <a14:foregroundMark x1="27136" y1="67085" x2="24874" y2="80151"/>
                        <a14:foregroundMark x1="24874" y1="80151" x2="38191" y2="79648"/>
                        <a14:foregroundMark x1="38191" y1="79648" x2="46734" y2="89698"/>
                        <a14:foregroundMark x1="46734" y1="89698" x2="46734" y2="91457"/>
                        <a14:foregroundMark x1="17839" y1="74372" x2="28643" y2="65075"/>
                        <a14:foregroundMark x1="28643" y1="65075" x2="29648" y2="68844"/>
                        <a14:foregroundMark x1="17337" y1="73116" x2="28392" y2="62563"/>
                        <a14:foregroundMark x1="20352" y1="72613" x2="14573" y2="73618"/>
                        <a14:foregroundMark x1="34422" y1="85930" x2="40704" y2="96482"/>
                        <a14:foregroundMark x1="61055" y1="56281" x2="71859" y2="45477"/>
                        <a14:foregroundMark x1="71859" y1="45477" x2="83920" y2="49497"/>
                        <a14:foregroundMark x1="83920" y1="49497" x2="90704" y2="54523"/>
                        <a14:foregroundMark x1="90201" y1="54523" x2="83166" y2="42211"/>
                        <a14:foregroundMark x1="83166" y1="42211" x2="70603" y2="48492"/>
                        <a14:foregroundMark x1="70603" y1="48492" x2="70854" y2="48492"/>
                        <a14:foregroundMark x1="78894" y1="40955" x2="70854" y2="45226"/>
                        <a14:foregroundMark x1="79648" y1="43216" x2="88442" y2="54271"/>
                        <a14:foregroundMark x1="88442" y1="54271" x2="82161" y2="60553"/>
                        <a14:foregroundMark x1="86432" y1="57035" x2="90955" y2="53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6600" y="352425"/>
            <a:ext cx="47910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761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7" grpId="0"/>
      <p:bldP spid="40" grpId="0"/>
      <p:bldP spid="41" grpId="0"/>
      <p:bldP spid="43" grpId="0"/>
      <p:bldP spid="45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ntos en los 4 cuadrantes del plano cartesiano - YouTube">
            <a:extLst>
              <a:ext uri="{FF2B5EF4-FFF2-40B4-BE49-F238E27FC236}">
                <a16:creationId xmlns:a16="http://schemas.microsoft.com/office/drawing/2014/main" xmlns="" id="{AD094F9C-13D4-43B0-89B1-0824B214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81911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5F6B35D1-F7F6-4DBD-8684-4F57A608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06" y="487192"/>
            <a:ext cx="6763787" cy="886500"/>
          </a:xfrm>
          <a:effectLst/>
        </p:spPr>
        <p:txBody>
          <a:bodyPr/>
          <a:lstStyle/>
          <a:p>
            <a:r>
              <a:rPr lang="es-ES" sz="3600" dirty="0">
                <a:solidFill>
                  <a:schemeClr val="tx1"/>
                </a:solidFill>
                <a:latin typeface="Modern Love Grunge" panose="04070805081005020601" pitchFamily="82" charset="0"/>
              </a:rPr>
              <a:t>Lo que abordamos es importante ya que ..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6B267E4-A730-4203-B191-896AFC926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9" b="95980" l="9799" r="89950">
                        <a14:foregroundMark x1="50754" y1="63819" x2="56784" y2="52764"/>
                        <a14:foregroundMark x1="56784" y1="52764" x2="43970" y2="78643"/>
                        <a14:foregroundMark x1="43970" y1="78643" x2="30905" y2="84422"/>
                        <a14:foregroundMark x1="30905" y1="84422" x2="48492" y2="78894"/>
                        <a14:foregroundMark x1="48492" y1="78894" x2="40704" y2="92211"/>
                        <a14:foregroundMark x1="40704" y1="92211" x2="51256" y2="81910"/>
                        <a14:foregroundMark x1="51256" y1="81910" x2="63819" y2="91960"/>
                        <a14:foregroundMark x1="63819" y1="91960" x2="51508" y2="95477"/>
                        <a14:foregroundMark x1="51508" y1="95477" x2="38693" y2="95477"/>
                        <a14:foregroundMark x1="38693" y1="95477" x2="47990" y2="92211"/>
                        <a14:foregroundMark x1="56281" y1="97236" x2="70854" y2="95980"/>
                        <a14:foregroundMark x1="70854" y1="95980" x2="70854" y2="959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1144" y="1541633"/>
            <a:ext cx="3114675" cy="31146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A7C6B00-CCAA-4A62-A730-FB2B88C8AE31}"/>
              </a:ext>
            </a:extLst>
          </p:cNvPr>
          <p:cNvSpPr txBox="1"/>
          <p:nvPr/>
        </p:nvSpPr>
        <p:spPr>
          <a:xfrm>
            <a:off x="676757" y="2028826"/>
            <a:ext cx="65742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Bahnschrift" panose="020B0502040204020203" pitchFamily="34" charset="0"/>
              </a:rPr>
              <a:t>Es fundamental recordar los contenidos previos ( ya conocidos), para enfrentar de mejor manera los nuevos  aprendizajes de este mes.</a:t>
            </a:r>
          </a:p>
          <a:p>
            <a:pPr algn="ctr"/>
            <a:r>
              <a:rPr lang="es-ES" sz="2000" dirty="0">
                <a:latin typeface="Bahnschrift" panose="020B0502040204020203" pitchFamily="34" charset="0"/>
              </a:rPr>
              <a:t>De esta manera te contextualizas y resuelvas dudas o inquietudes.</a:t>
            </a:r>
          </a:p>
          <a:p>
            <a:pPr algn="ctr"/>
            <a:endParaRPr lang="es-ES" sz="2000" dirty="0">
              <a:latin typeface="Bahnschrift" panose="020B0502040204020203" pitchFamily="34" charset="0"/>
            </a:endParaRPr>
          </a:p>
          <a:p>
            <a:pPr algn="ctr"/>
            <a:r>
              <a:rPr lang="es-ES" sz="2000" dirty="0">
                <a:latin typeface="Bahnschrift" panose="020B0502040204020203" pitchFamily="34" charset="0"/>
              </a:rPr>
              <a:t>Además podrás comprender con mayor facilidad la </a:t>
            </a:r>
            <a:r>
              <a:rPr lang="es-ES" sz="2000" b="1" dirty="0">
                <a:latin typeface="Bahnschrift" panose="020B0502040204020203" pitchFamily="34" charset="0"/>
              </a:rPr>
              <a:t>función afín, sus conceptos y su representación.</a:t>
            </a:r>
          </a:p>
        </p:txBody>
      </p:sp>
    </p:spTree>
    <p:extLst>
      <p:ext uri="{BB962C8B-B14F-4D97-AF65-F5344CB8AC3E}">
        <p14:creationId xmlns:p14="http://schemas.microsoft.com/office/powerpoint/2010/main" val="2812839917"/>
      </p:ext>
    </p:extLst>
  </p:cSld>
  <p:clrMapOvr>
    <a:masterClrMapping/>
  </p:clrMapOvr>
  <p:transition spd="slow" advTm="2063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5"/>
          <p:cNvSpPr txBox="1">
            <a:spLocks noGrp="1"/>
          </p:cNvSpPr>
          <p:nvPr>
            <p:ph type="title"/>
          </p:nvPr>
        </p:nvSpPr>
        <p:spPr>
          <a:xfrm>
            <a:off x="1025161" y="2033700"/>
            <a:ext cx="6556120" cy="1076100"/>
          </a:xfrm>
          <a:prstGeom prst="rect">
            <a:avLst/>
          </a:prstGeom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2000" dirty="0">
                <a:solidFill>
                  <a:srgbClr val="FFC000"/>
                </a:solidFill>
                <a:latin typeface="Bauhaus 93" panose="04030905020B02020C02" pitchFamily="82" charset="0"/>
              </a:rPr>
              <a:t>Si quieres ejercitar visita : </a:t>
            </a:r>
            <a:br>
              <a:rPr lang="es-ES" sz="2000" dirty="0">
                <a:solidFill>
                  <a:srgbClr val="FFC000"/>
                </a:solidFill>
                <a:latin typeface="Bauhaus 93" panose="04030905020B02020C02" pitchFamily="82" charset="0"/>
              </a:rPr>
            </a:br>
            <a:r>
              <a:rPr lang="es-ES" sz="2000" dirty="0">
                <a:hlinkClick r:id="rId4"/>
              </a:rPr>
              <a:t>https://www.geogebra.org/m/QJHTtUVx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>
                <a:hlinkClick r:id="rId5"/>
              </a:rPr>
              <a:t>https://es.khanacademy.org/math/basic-geo/basic-geo-coord-plane/coordinate-plane-quad-1/e/graphing_points</a:t>
            </a:r>
            <a:r>
              <a:rPr lang="es-ES" sz="2000" dirty="0">
                <a:solidFill>
                  <a:srgbClr val="FFC000"/>
                </a:solidFill>
                <a:latin typeface="Bauhaus 93" panose="04030905020B02020C02" pitchFamily="82" charset="0"/>
              </a:rPr>
              <a:t/>
            </a:r>
            <a:br>
              <a:rPr lang="es-ES" sz="2000" dirty="0">
                <a:solidFill>
                  <a:srgbClr val="FFC000"/>
                </a:solidFill>
                <a:latin typeface="Bauhaus 93" panose="04030905020B02020C02" pitchFamily="82" charset="0"/>
              </a:rPr>
            </a:br>
            <a:endParaRPr lang="es-ES" sz="2000" dirty="0">
              <a:solidFill>
                <a:srgbClr val="FFC000"/>
              </a:solidFill>
              <a:latin typeface="Bauhaus 93" panose="04030905020B02020C02" pitchFamily="82" charset="0"/>
            </a:endParaRPr>
          </a:p>
        </p:txBody>
      </p:sp>
      <p:grpSp>
        <p:nvGrpSpPr>
          <p:cNvPr id="720" name="Google Shape;720;p35"/>
          <p:cNvGrpSpPr/>
          <p:nvPr/>
        </p:nvGrpSpPr>
        <p:grpSpPr>
          <a:xfrm>
            <a:off x="2881768" y="192614"/>
            <a:ext cx="3051805" cy="1144817"/>
            <a:chOff x="3050036" y="439050"/>
            <a:chExt cx="3051805" cy="1144817"/>
          </a:xfrm>
        </p:grpSpPr>
        <p:sp>
          <p:nvSpPr>
            <p:cNvPr id="721" name="Google Shape;721;p35"/>
            <p:cNvSpPr/>
            <p:nvPr/>
          </p:nvSpPr>
          <p:spPr>
            <a:xfrm>
              <a:off x="4555950" y="439050"/>
              <a:ext cx="49525" cy="949571"/>
            </a:xfrm>
            <a:custGeom>
              <a:avLst/>
              <a:gdLst/>
              <a:ahLst/>
              <a:cxnLst/>
              <a:rect l="l" t="t" r="r" b="b"/>
              <a:pathLst>
                <a:path w="1386" h="21158" extrusionOk="0">
                  <a:moveTo>
                    <a:pt x="768" y="1"/>
                  </a:moveTo>
                  <a:cubicBezTo>
                    <a:pt x="460" y="1"/>
                    <a:pt x="151" y="201"/>
                    <a:pt x="151" y="601"/>
                  </a:cubicBezTo>
                  <a:cubicBezTo>
                    <a:pt x="118" y="5438"/>
                    <a:pt x="118" y="10241"/>
                    <a:pt x="84" y="15078"/>
                  </a:cubicBezTo>
                  <a:cubicBezTo>
                    <a:pt x="84" y="16913"/>
                    <a:pt x="51" y="18748"/>
                    <a:pt x="51" y="20582"/>
                  </a:cubicBezTo>
                  <a:cubicBezTo>
                    <a:pt x="1" y="20966"/>
                    <a:pt x="293" y="21158"/>
                    <a:pt x="597" y="21158"/>
                  </a:cubicBezTo>
                  <a:cubicBezTo>
                    <a:pt x="901" y="21158"/>
                    <a:pt x="1218" y="20966"/>
                    <a:pt x="1218" y="20582"/>
                  </a:cubicBezTo>
                  <a:cubicBezTo>
                    <a:pt x="1252" y="15579"/>
                    <a:pt x="1285" y="10608"/>
                    <a:pt x="1318" y="5605"/>
                  </a:cubicBezTo>
                  <a:cubicBezTo>
                    <a:pt x="1318" y="3937"/>
                    <a:pt x="1318" y="2269"/>
                    <a:pt x="1385" y="601"/>
                  </a:cubicBezTo>
                  <a:cubicBezTo>
                    <a:pt x="1385" y="201"/>
                    <a:pt x="1077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4794536" y="1174511"/>
              <a:ext cx="64408" cy="212239"/>
            </a:xfrm>
            <a:custGeom>
              <a:avLst/>
              <a:gdLst/>
              <a:ahLst/>
              <a:cxnLst/>
              <a:rect l="l" t="t" r="r" b="b"/>
              <a:pathLst>
                <a:path w="1802" h="5938" extrusionOk="0">
                  <a:moveTo>
                    <a:pt x="1135" y="0"/>
                  </a:moveTo>
                  <a:cubicBezTo>
                    <a:pt x="768" y="0"/>
                    <a:pt x="568" y="267"/>
                    <a:pt x="501" y="601"/>
                  </a:cubicBezTo>
                  <a:cubicBezTo>
                    <a:pt x="334" y="2202"/>
                    <a:pt x="234" y="3736"/>
                    <a:pt x="67" y="5337"/>
                  </a:cubicBezTo>
                  <a:cubicBezTo>
                    <a:pt x="0" y="5671"/>
                    <a:pt x="334" y="5938"/>
                    <a:pt x="668" y="5938"/>
                  </a:cubicBezTo>
                  <a:cubicBezTo>
                    <a:pt x="1068" y="5938"/>
                    <a:pt x="1301" y="5671"/>
                    <a:pt x="1301" y="5337"/>
                  </a:cubicBezTo>
                  <a:cubicBezTo>
                    <a:pt x="1468" y="3736"/>
                    <a:pt x="1602" y="2202"/>
                    <a:pt x="1768" y="601"/>
                  </a:cubicBezTo>
                  <a:cubicBezTo>
                    <a:pt x="1802" y="267"/>
                    <a:pt x="1468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 rot="200646">
              <a:off x="5077748" y="697105"/>
              <a:ext cx="183471" cy="730980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 rot="-229324">
              <a:off x="5351636" y="1255583"/>
              <a:ext cx="118056" cy="218133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 rot="484473">
              <a:off x="5732087" y="860007"/>
              <a:ext cx="183450" cy="680052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5983783" y="1365731"/>
              <a:ext cx="118057" cy="218136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 flipH="1">
              <a:off x="4292932" y="1174511"/>
              <a:ext cx="64408" cy="212239"/>
            </a:xfrm>
            <a:custGeom>
              <a:avLst/>
              <a:gdLst/>
              <a:ahLst/>
              <a:cxnLst/>
              <a:rect l="l" t="t" r="r" b="b"/>
              <a:pathLst>
                <a:path w="1802" h="5938" extrusionOk="0">
                  <a:moveTo>
                    <a:pt x="1135" y="0"/>
                  </a:moveTo>
                  <a:cubicBezTo>
                    <a:pt x="768" y="0"/>
                    <a:pt x="568" y="267"/>
                    <a:pt x="501" y="601"/>
                  </a:cubicBezTo>
                  <a:cubicBezTo>
                    <a:pt x="334" y="2202"/>
                    <a:pt x="234" y="3736"/>
                    <a:pt x="67" y="5337"/>
                  </a:cubicBezTo>
                  <a:cubicBezTo>
                    <a:pt x="0" y="5671"/>
                    <a:pt x="334" y="5938"/>
                    <a:pt x="668" y="5938"/>
                  </a:cubicBezTo>
                  <a:cubicBezTo>
                    <a:pt x="1068" y="5938"/>
                    <a:pt x="1301" y="5671"/>
                    <a:pt x="1301" y="5337"/>
                  </a:cubicBezTo>
                  <a:cubicBezTo>
                    <a:pt x="1468" y="3736"/>
                    <a:pt x="1602" y="2202"/>
                    <a:pt x="1768" y="601"/>
                  </a:cubicBezTo>
                  <a:cubicBezTo>
                    <a:pt x="1802" y="267"/>
                    <a:pt x="1468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 rot="-200646" flipH="1">
              <a:off x="3890657" y="697105"/>
              <a:ext cx="183471" cy="730980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 rot="229324" flipH="1">
              <a:off x="3682185" y="1255583"/>
              <a:ext cx="118056" cy="218133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 rot="-484473" flipH="1">
              <a:off x="3236339" y="860007"/>
              <a:ext cx="183450" cy="680052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 flipH="1">
              <a:off x="3050036" y="1365731"/>
              <a:ext cx="118057" cy="218136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35"/>
          <p:cNvGrpSpPr/>
          <p:nvPr/>
        </p:nvGrpSpPr>
        <p:grpSpPr>
          <a:xfrm>
            <a:off x="2995917" y="3587016"/>
            <a:ext cx="3051805" cy="1133219"/>
            <a:chOff x="3050036" y="3558531"/>
            <a:chExt cx="3051805" cy="1133219"/>
          </a:xfrm>
        </p:grpSpPr>
        <p:sp>
          <p:nvSpPr>
            <p:cNvPr id="733" name="Google Shape;733;p35"/>
            <p:cNvSpPr/>
            <p:nvPr/>
          </p:nvSpPr>
          <p:spPr>
            <a:xfrm rot="10800000">
              <a:off x="4546425" y="3753816"/>
              <a:ext cx="49525" cy="937934"/>
            </a:xfrm>
            <a:custGeom>
              <a:avLst/>
              <a:gdLst/>
              <a:ahLst/>
              <a:cxnLst/>
              <a:rect l="l" t="t" r="r" b="b"/>
              <a:pathLst>
                <a:path w="1386" h="21158" extrusionOk="0">
                  <a:moveTo>
                    <a:pt x="768" y="1"/>
                  </a:moveTo>
                  <a:cubicBezTo>
                    <a:pt x="460" y="1"/>
                    <a:pt x="151" y="201"/>
                    <a:pt x="151" y="601"/>
                  </a:cubicBezTo>
                  <a:cubicBezTo>
                    <a:pt x="118" y="5438"/>
                    <a:pt x="118" y="10241"/>
                    <a:pt x="84" y="15078"/>
                  </a:cubicBezTo>
                  <a:cubicBezTo>
                    <a:pt x="84" y="16913"/>
                    <a:pt x="51" y="18748"/>
                    <a:pt x="51" y="20582"/>
                  </a:cubicBezTo>
                  <a:cubicBezTo>
                    <a:pt x="1" y="20966"/>
                    <a:pt x="293" y="21158"/>
                    <a:pt x="597" y="21158"/>
                  </a:cubicBezTo>
                  <a:cubicBezTo>
                    <a:pt x="901" y="21158"/>
                    <a:pt x="1218" y="20966"/>
                    <a:pt x="1218" y="20582"/>
                  </a:cubicBezTo>
                  <a:cubicBezTo>
                    <a:pt x="1252" y="15579"/>
                    <a:pt x="1285" y="10608"/>
                    <a:pt x="1318" y="5605"/>
                  </a:cubicBezTo>
                  <a:cubicBezTo>
                    <a:pt x="1318" y="3937"/>
                    <a:pt x="1318" y="2269"/>
                    <a:pt x="1385" y="601"/>
                  </a:cubicBezTo>
                  <a:cubicBezTo>
                    <a:pt x="1385" y="201"/>
                    <a:pt x="1077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 rot="10800000">
              <a:off x="4292932" y="3755648"/>
              <a:ext cx="64408" cy="212239"/>
            </a:xfrm>
            <a:custGeom>
              <a:avLst/>
              <a:gdLst/>
              <a:ahLst/>
              <a:cxnLst/>
              <a:rect l="l" t="t" r="r" b="b"/>
              <a:pathLst>
                <a:path w="1802" h="5938" extrusionOk="0">
                  <a:moveTo>
                    <a:pt x="1135" y="0"/>
                  </a:moveTo>
                  <a:cubicBezTo>
                    <a:pt x="768" y="0"/>
                    <a:pt x="568" y="267"/>
                    <a:pt x="501" y="601"/>
                  </a:cubicBezTo>
                  <a:cubicBezTo>
                    <a:pt x="334" y="2202"/>
                    <a:pt x="234" y="3736"/>
                    <a:pt x="67" y="5337"/>
                  </a:cubicBezTo>
                  <a:cubicBezTo>
                    <a:pt x="0" y="5671"/>
                    <a:pt x="334" y="5938"/>
                    <a:pt x="668" y="5938"/>
                  </a:cubicBezTo>
                  <a:cubicBezTo>
                    <a:pt x="1068" y="5938"/>
                    <a:pt x="1301" y="5671"/>
                    <a:pt x="1301" y="5337"/>
                  </a:cubicBezTo>
                  <a:cubicBezTo>
                    <a:pt x="1468" y="3736"/>
                    <a:pt x="1602" y="2202"/>
                    <a:pt x="1768" y="601"/>
                  </a:cubicBezTo>
                  <a:cubicBezTo>
                    <a:pt x="1802" y="267"/>
                    <a:pt x="1468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 rot="-10599354">
              <a:off x="3890657" y="3714313"/>
              <a:ext cx="183471" cy="730980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 rot="10570676">
              <a:off x="3682185" y="3668682"/>
              <a:ext cx="118056" cy="218133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 rot="-10315527">
              <a:off x="3236339" y="3602339"/>
              <a:ext cx="183450" cy="680052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 rot="10800000">
              <a:off x="3050036" y="3558531"/>
              <a:ext cx="118057" cy="218136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 rot="10800000" flipH="1">
              <a:off x="4794536" y="3755648"/>
              <a:ext cx="64408" cy="212239"/>
            </a:xfrm>
            <a:custGeom>
              <a:avLst/>
              <a:gdLst/>
              <a:ahLst/>
              <a:cxnLst/>
              <a:rect l="l" t="t" r="r" b="b"/>
              <a:pathLst>
                <a:path w="1802" h="5938" extrusionOk="0">
                  <a:moveTo>
                    <a:pt x="1135" y="0"/>
                  </a:moveTo>
                  <a:cubicBezTo>
                    <a:pt x="768" y="0"/>
                    <a:pt x="568" y="267"/>
                    <a:pt x="501" y="601"/>
                  </a:cubicBezTo>
                  <a:cubicBezTo>
                    <a:pt x="334" y="2202"/>
                    <a:pt x="234" y="3736"/>
                    <a:pt x="67" y="5337"/>
                  </a:cubicBezTo>
                  <a:cubicBezTo>
                    <a:pt x="0" y="5671"/>
                    <a:pt x="334" y="5938"/>
                    <a:pt x="668" y="5938"/>
                  </a:cubicBezTo>
                  <a:cubicBezTo>
                    <a:pt x="1068" y="5938"/>
                    <a:pt x="1301" y="5671"/>
                    <a:pt x="1301" y="5337"/>
                  </a:cubicBezTo>
                  <a:cubicBezTo>
                    <a:pt x="1468" y="3736"/>
                    <a:pt x="1602" y="2202"/>
                    <a:pt x="1768" y="601"/>
                  </a:cubicBezTo>
                  <a:cubicBezTo>
                    <a:pt x="1802" y="267"/>
                    <a:pt x="1468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 rot="10599354" flipH="1">
              <a:off x="5077748" y="3714313"/>
              <a:ext cx="183471" cy="730980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 rot="-10570676" flipH="1">
              <a:off x="5351636" y="3668682"/>
              <a:ext cx="118056" cy="218133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 rot="10315527" flipH="1">
              <a:off x="5732087" y="3602339"/>
              <a:ext cx="183450" cy="680052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 rot="10800000" flipH="1">
              <a:off x="5983783" y="3558531"/>
              <a:ext cx="118057" cy="218136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8536312"/>
      </p:ext>
    </p:extLst>
  </p:cSld>
  <p:clrMapOvr>
    <a:masterClrMapping/>
  </p:clrMapOvr>
  <p:transition spd="slow" advTm="1033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3|0.8|10|2.8|3.5|10.3|8.4|0.7|0.5|0.5|0.5|0.9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Lettering Workshop by Slidesg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7847</TotalTime>
  <Words>316</Words>
  <Application>Microsoft Office PowerPoint</Application>
  <PresentationFormat>Presentación en pantalla (16:9)</PresentationFormat>
  <Paragraphs>52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8" baseType="lpstr">
      <vt:lpstr>Arial</vt:lpstr>
      <vt:lpstr>Raleway</vt:lpstr>
      <vt:lpstr>The Hand Black</vt:lpstr>
      <vt:lpstr>Caneletter Script Personal Use</vt:lpstr>
      <vt:lpstr>Noto Sans Symbols</vt:lpstr>
      <vt:lpstr>Lobster</vt:lpstr>
      <vt:lpstr>Cavolini</vt:lpstr>
      <vt:lpstr>Modern Love Grunge</vt:lpstr>
      <vt:lpstr>Comic Sans MS</vt:lpstr>
      <vt:lpstr>Bauhaus 93</vt:lpstr>
      <vt:lpstr>Bahnschrift Light Condensed</vt:lpstr>
      <vt:lpstr>Raleway Medium</vt:lpstr>
      <vt:lpstr>Aharoni</vt:lpstr>
      <vt:lpstr>Times New Roman</vt:lpstr>
      <vt:lpstr>Bahnschrift</vt:lpstr>
      <vt:lpstr>Raleway SemiBold</vt:lpstr>
      <vt:lpstr>Abadi Extra Light</vt:lpstr>
      <vt:lpstr>Lettering Workshop by Slidesgo</vt:lpstr>
      <vt:lpstr>8º Básico.</vt:lpstr>
      <vt:lpstr>Para abordar los nuevos contenidos… recordaremos el  Plano Cartesiano.</vt:lpstr>
      <vt:lpstr>Es decir…</vt:lpstr>
      <vt:lpstr>¿Cómo ubicar un par ordenado en el plano?</vt:lpstr>
      <vt:lpstr>Ejemplo </vt:lpstr>
      <vt:lpstr>Ejemplo</vt:lpstr>
      <vt:lpstr>Presentación de PowerPoint</vt:lpstr>
      <vt:lpstr>Lo que abordamos es importante ya que ..</vt:lpstr>
      <vt:lpstr>Si quieres ejercitar visita :  https://www.geogebra.org/m/QJHTtUVx  https://es.khanacademy.org/math/basic-geo/basic-geo-coord-plane/coordinate-plane-quad-1/e/graphing_points </vt:lpstr>
      <vt:lpstr>Recuerda enviar tus consultas al correo:  Atoloza@sanfernandocollege.cl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dc:creator>Alejandra Toloza Monsalvez</dc:creator>
  <cp:lastModifiedBy>Enlaces</cp:lastModifiedBy>
  <cp:revision>48</cp:revision>
  <dcterms:modified xsi:type="dcterms:W3CDTF">2020-09-01T20:43:08Z</dcterms:modified>
</cp:coreProperties>
</file>