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5"/>
  </p:notesMasterIdLst>
  <p:sldIdLst>
    <p:sldId id="256" r:id="rId2"/>
    <p:sldId id="257" r:id="rId3"/>
    <p:sldId id="258" r:id="rId4"/>
    <p:sldId id="259" r:id="rId5"/>
    <p:sldId id="262" r:id="rId6"/>
    <p:sldId id="286" r:id="rId7"/>
    <p:sldId id="263" r:id="rId8"/>
    <p:sldId id="261" r:id="rId9"/>
    <p:sldId id="260" r:id="rId10"/>
    <p:sldId id="264" r:id="rId11"/>
    <p:sldId id="265" r:id="rId12"/>
    <p:sldId id="287" r:id="rId13"/>
    <p:sldId id="285" r:id="rId14"/>
  </p:sldIdLst>
  <p:sldSz cx="9144000" cy="5143500" type="screen16x9"/>
  <p:notesSz cx="6858000" cy="9144000"/>
  <p:embeddedFontLst>
    <p:embeddedFont>
      <p:font typeface="Atma" panose="020B0604020202020204" charset="0"/>
      <p:regular r:id="rId16"/>
      <p:bold r:id="rId17"/>
    </p:embeddedFont>
    <p:embeddedFont>
      <p:font typeface="Calibri" panose="020F0502020204030204" pitchFamily="34" charset="0"/>
      <p:regular r:id="rId18"/>
      <p:bold r:id="rId19"/>
      <p:italic r:id="rId20"/>
      <p:boldItalic r:id="rId21"/>
    </p:embeddedFont>
    <p:embeddedFont>
      <p:font typeface="Montserrat" panose="020B0604020202020204" charset="0"/>
      <p:regular r:id="rId22"/>
      <p:bold r:id="rId23"/>
      <p:italic r:id="rId24"/>
      <p:boldItalic r:id="rId25"/>
    </p:embeddedFont>
    <p:embeddedFont>
      <p:font typeface="Quicksand Light"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EA53FB4-F127-4CDF-8DEF-4E28AEE8F9AB}">
  <a:tblStyle styleId="{5EA53FB4-F127-4CDF-8DEF-4E28AEE8F9A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2525224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852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8763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3"/>
            </a:gs>
            <a:gs pos="100000">
              <a:schemeClr val="accent2"/>
            </a:gs>
          </a:gsLst>
          <a:lin ang="0" scaled="0"/>
        </a:gra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855300" y="1016175"/>
            <a:ext cx="4548900" cy="31110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4"/>
            </a:gs>
            <a:gs pos="100000">
              <a:srgbClr val="FF6B4B"/>
            </a:gs>
          </a:gsLst>
          <a:lin ang="0" scaled="0"/>
        </a:gra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855300" y="1583350"/>
            <a:ext cx="4548900" cy="1159800"/>
          </a:xfrm>
          <a:prstGeom prst="rect">
            <a:avLst/>
          </a:prstGeom>
        </p:spPr>
        <p:txBody>
          <a:bodyPr spcFirstLastPara="1" wrap="square" lIns="0" tIns="0" rIns="0" bIns="0" anchor="b"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4" name="Google Shape;14;p3"/>
          <p:cNvSpPr txBox="1">
            <a:spLocks noGrp="1"/>
          </p:cNvSpPr>
          <p:nvPr>
            <p:ph type="subTitle" idx="1"/>
          </p:nvPr>
        </p:nvSpPr>
        <p:spPr>
          <a:xfrm>
            <a:off x="855300" y="2840052"/>
            <a:ext cx="4548900" cy="784800"/>
          </a:xfrm>
          <a:prstGeom prst="rect">
            <a:avLst/>
          </a:prstGeom>
        </p:spPr>
        <p:txBody>
          <a:bodyPr spcFirstLastPara="1" wrap="square" lIns="0" tIns="0" rIns="0" bIns="0" anchor="t" anchorCtr="0">
            <a:noAutofit/>
          </a:bodyPr>
          <a:lstStyle>
            <a:lvl1pPr lvl="0" rtl="0">
              <a:spcBef>
                <a:spcPts val="0"/>
              </a:spcBef>
              <a:spcAft>
                <a:spcPts val="0"/>
              </a:spcAft>
              <a:buSzPts val="1800"/>
              <a:buNone/>
              <a:defRPr>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5"/>
            </a:gs>
            <a:gs pos="100000">
              <a:srgbClr val="FF4D82"/>
            </a:gs>
          </a:gsLst>
          <a:lin ang="0" scaled="0"/>
        </a:gra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236300" y="1018800"/>
            <a:ext cx="4504500" cy="3369900"/>
          </a:xfrm>
          <a:prstGeom prst="rect">
            <a:avLst/>
          </a:prstGeom>
          <a:effectLst>
            <a:outerShdw blurRad="28575" dist="9525" dir="5400000" algn="bl" rotWithShape="0">
              <a:schemeClr val="dk1">
                <a:alpha val="40000"/>
              </a:schemeClr>
            </a:outerShdw>
          </a:effectLst>
        </p:spPr>
        <p:txBody>
          <a:bodyPr spcFirstLastPara="1" wrap="square" lIns="0" tIns="0" rIns="0" bIns="0" anchor="t" anchorCtr="0">
            <a:noAutofit/>
          </a:bodyPr>
          <a:lstStyle>
            <a:lvl1pPr marL="457200" marR="0" lvl="0" indent="-431800" algn="l" rtl="0">
              <a:lnSpc>
                <a:spcPct val="90000"/>
              </a:lnSpc>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1pPr>
            <a:lvl2pPr marL="914400" lvl="1"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2pPr>
            <a:lvl3pPr marL="1371600" lvl="2"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3pPr>
            <a:lvl4pPr marL="1828800" lvl="3"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4pPr>
            <a:lvl5pPr marL="2286000" lvl="4"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5pPr>
            <a:lvl6pPr marL="2743200" lvl="5"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6pPr>
            <a:lvl7pPr marL="3200400" lvl="6"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7pPr>
            <a:lvl8pPr marL="3657600" lvl="7"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8pPr>
            <a:lvl9pPr marL="4114800" lvl="8"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9pPr>
          </a:lstStyle>
          <a:p>
            <a:endParaRPr/>
          </a:p>
        </p:txBody>
      </p:sp>
      <p:sp>
        <p:nvSpPr>
          <p:cNvPr id="17" name="Google Shape;17;p4"/>
          <p:cNvSpPr txBox="1"/>
          <p:nvPr/>
        </p:nvSpPr>
        <p:spPr>
          <a:xfrm>
            <a:off x="715275" y="901000"/>
            <a:ext cx="616500" cy="653700"/>
          </a:xfrm>
          <a:prstGeom prst="rect">
            <a:avLst/>
          </a:prstGeom>
          <a:noFill/>
          <a:ln>
            <a:noFill/>
          </a:ln>
          <a:effectLst>
            <a:outerShdw blurRad="28575" dist="9525" dir="5400000" algn="bl" rotWithShape="0">
              <a:schemeClr val="dk1">
                <a:alpha val="50000"/>
              </a:scheme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6500"/>
              <a:buFont typeface="Atma"/>
              <a:buNone/>
            </a:pPr>
            <a:r>
              <a:rPr lang="en" sz="6500" b="1">
                <a:solidFill>
                  <a:schemeClr val="lt1"/>
                </a:solidFill>
                <a:latin typeface="Atma"/>
                <a:ea typeface="Atma"/>
                <a:cs typeface="Atma"/>
                <a:sym typeface="Atma"/>
              </a:rPr>
              <a:t>“</a:t>
            </a:r>
            <a:endParaRPr sz="6500" b="1">
              <a:solidFill>
                <a:schemeClr val="lt1"/>
              </a:solidFill>
              <a:latin typeface="Atma"/>
              <a:ea typeface="Atma"/>
              <a:cs typeface="Atma"/>
              <a:sym typeface="Atma"/>
            </a:endParaRPr>
          </a:p>
        </p:txBody>
      </p:sp>
      <p:sp>
        <p:nvSpPr>
          <p:cNvPr id="18" name="Google Shape;18;p4"/>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gradFill>
          <a:gsLst>
            <a:gs pos="0">
              <a:schemeClr val="accent5"/>
            </a:gs>
            <a:gs pos="100000">
              <a:schemeClr val="accent6"/>
            </a:gs>
          </a:gsLst>
          <a:lin ang="0" scaled="0"/>
        </a:gra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855300" y="991175"/>
            <a:ext cx="4693500" cy="396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1" name="Google Shape;21;p5"/>
          <p:cNvSpPr txBox="1">
            <a:spLocks noGrp="1"/>
          </p:cNvSpPr>
          <p:nvPr>
            <p:ph type="body" idx="1"/>
          </p:nvPr>
        </p:nvSpPr>
        <p:spPr>
          <a:xfrm>
            <a:off x="855300" y="1509926"/>
            <a:ext cx="4693500" cy="2642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22" name="Google Shape;22;p5"/>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chemeClr val="accent6"/>
            </a:gs>
            <a:gs pos="100000">
              <a:srgbClr val="95F163"/>
            </a:gs>
          </a:gsLst>
          <a:lin ang="0" scaled="0"/>
        </a:grad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55300" y="991175"/>
            <a:ext cx="5172600" cy="396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 name="Google Shape;25;p6"/>
          <p:cNvSpPr txBox="1">
            <a:spLocks noGrp="1"/>
          </p:cNvSpPr>
          <p:nvPr>
            <p:ph type="body" idx="1"/>
          </p:nvPr>
        </p:nvSpPr>
        <p:spPr>
          <a:xfrm>
            <a:off x="855275" y="1509925"/>
            <a:ext cx="2416800" cy="3106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6" name="Google Shape;26;p6"/>
          <p:cNvSpPr txBox="1">
            <a:spLocks noGrp="1"/>
          </p:cNvSpPr>
          <p:nvPr>
            <p:ph type="body" idx="2"/>
          </p:nvPr>
        </p:nvSpPr>
        <p:spPr>
          <a:xfrm>
            <a:off x="3610974" y="1509925"/>
            <a:ext cx="2416800" cy="3106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7" name="Google Shape;27;p6"/>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gradFill>
          <a:gsLst>
            <a:gs pos="0">
              <a:schemeClr val="accent1"/>
            </a:gs>
            <a:gs pos="100000">
              <a:srgbClr val="BBFF45"/>
            </a:gs>
          </a:gsLst>
          <a:lin ang="0" scaled="0"/>
        </a:grad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855300" y="991175"/>
            <a:ext cx="5828400" cy="396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7"/>
          <p:cNvSpPr txBox="1">
            <a:spLocks noGrp="1"/>
          </p:cNvSpPr>
          <p:nvPr>
            <p:ph type="body" idx="1"/>
          </p:nvPr>
        </p:nvSpPr>
        <p:spPr>
          <a:xfrm>
            <a:off x="855300" y="1509925"/>
            <a:ext cx="1815600" cy="3106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 name="Google Shape;31;p7"/>
          <p:cNvSpPr txBox="1">
            <a:spLocks noGrp="1"/>
          </p:cNvSpPr>
          <p:nvPr>
            <p:ph type="body" idx="2"/>
          </p:nvPr>
        </p:nvSpPr>
        <p:spPr>
          <a:xfrm>
            <a:off x="2861673" y="1509925"/>
            <a:ext cx="1815600" cy="3106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Google Shape;32;p7"/>
          <p:cNvSpPr txBox="1">
            <a:spLocks noGrp="1"/>
          </p:cNvSpPr>
          <p:nvPr>
            <p:ph type="body" idx="3"/>
          </p:nvPr>
        </p:nvSpPr>
        <p:spPr>
          <a:xfrm>
            <a:off x="4868047" y="1509925"/>
            <a:ext cx="1815600" cy="3106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3" name="Google Shape;33;p7"/>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chemeClr val="accent5"/>
            </a:gs>
            <a:gs pos="100000">
              <a:srgbClr val="FF4D82"/>
            </a:gs>
          </a:gsLst>
          <a:lin ang="0" scaled="0"/>
        </a:gradFill>
        <a:effectLst/>
      </p:bgPr>
    </p:bg>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rgbClr val="BBFF45"/>
            </a:gs>
          </a:gsLst>
          <a:lin ang="0" scaled="0"/>
        </a:gra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9">
            <a:alphaModFix amt="10000"/>
          </a:blip>
          <a:src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855300" y="991175"/>
            <a:ext cx="4693500" cy="396900"/>
          </a:xfrm>
          <a:prstGeom prst="rect">
            <a:avLst/>
          </a:prstGeom>
          <a:noFill/>
          <a:ln>
            <a:noFill/>
          </a:ln>
          <a:effectLst>
            <a:outerShdw blurRad="28575" dist="9525" dir="5400000" algn="bl" rotWithShape="0">
              <a:schemeClr val="dk1">
                <a:alpha val="40000"/>
              </a:scheme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1pPr>
            <a:lvl2pPr lvl="1"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2pPr>
            <a:lvl3pPr lvl="2"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3pPr>
            <a:lvl4pPr lvl="3"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4pPr>
            <a:lvl5pPr lvl="4"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5pPr>
            <a:lvl6pPr lvl="5"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6pPr>
            <a:lvl7pPr lvl="6"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7pPr>
            <a:lvl8pPr lvl="7"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8pPr>
            <a:lvl9pPr lvl="8" rtl="0">
              <a:lnSpc>
                <a:spcPct val="90000"/>
              </a:lnSpc>
              <a:spcBef>
                <a:spcPts val="0"/>
              </a:spcBef>
              <a:spcAft>
                <a:spcPts val="0"/>
              </a:spcAft>
              <a:buClr>
                <a:schemeClr val="lt1"/>
              </a:buClr>
              <a:buSzPts val="3200"/>
              <a:buFont typeface="Atma"/>
              <a:buNone/>
              <a:defRPr sz="3200" b="1">
                <a:solidFill>
                  <a:schemeClr val="lt1"/>
                </a:solidFill>
                <a:latin typeface="Atma"/>
                <a:ea typeface="Atma"/>
                <a:cs typeface="Atma"/>
                <a:sym typeface="Atma"/>
              </a:defRPr>
            </a:lvl9pPr>
          </a:lstStyle>
          <a:p>
            <a:endParaRPr/>
          </a:p>
        </p:txBody>
      </p:sp>
      <p:sp>
        <p:nvSpPr>
          <p:cNvPr id="8" name="Google Shape;8;p1"/>
          <p:cNvSpPr txBox="1">
            <a:spLocks noGrp="1"/>
          </p:cNvSpPr>
          <p:nvPr>
            <p:ph type="body" idx="1"/>
          </p:nvPr>
        </p:nvSpPr>
        <p:spPr>
          <a:xfrm>
            <a:off x="855300" y="1509926"/>
            <a:ext cx="4693500" cy="2642400"/>
          </a:xfrm>
          <a:prstGeom prst="rect">
            <a:avLst/>
          </a:prstGeom>
          <a:noFill/>
          <a:ln>
            <a:noFill/>
          </a:ln>
          <a:effectLst>
            <a:outerShdw dist="9525" dir="16200000" algn="bl" rotWithShape="0">
              <a:schemeClr val="lt1">
                <a:alpha val="20000"/>
              </a:schemeClr>
            </a:outerShdw>
          </a:effectLst>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lt2"/>
              </a:buClr>
              <a:buSzPts val="1800"/>
              <a:buFont typeface="Quicksand Light"/>
              <a:buChar char="➜"/>
              <a:defRPr sz="2200">
                <a:solidFill>
                  <a:schemeClr val="dk1"/>
                </a:solidFill>
                <a:latin typeface="Quicksand Light"/>
                <a:ea typeface="Quicksand Light"/>
                <a:cs typeface="Quicksand Light"/>
                <a:sym typeface="Quicksand Light"/>
              </a:defRPr>
            </a:lvl1pPr>
            <a:lvl2pPr marL="914400" lvl="1" indent="-368300" rtl="0">
              <a:lnSpc>
                <a:spcPct val="115000"/>
              </a:lnSpc>
              <a:spcBef>
                <a:spcPts val="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2pPr>
            <a:lvl3pPr marL="1371600" lvl="2" indent="-368300" rtl="0">
              <a:lnSpc>
                <a:spcPct val="115000"/>
              </a:lnSpc>
              <a:spcBef>
                <a:spcPts val="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3pPr>
            <a:lvl4pPr marL="1828800" lvl="3" indent="-368300" rtl="0">
              <a:lnSpc>
                <a:spcPct val="115000"/>
              </a:lnSpc>
              <a:spcBef>
                <a:spcPts val="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4pPr>
            <a:lvl5pPr marL="2286000" lvl="4" indent="-368300" rtl="0">
              <a:lnSpc>
                <a:spcPct val="115000"/>
              </a:lnSpc>
              <a:spcBef>
                <a:spcPts val="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5pPr>
            <a:lvl6pPr marL="2743200" lvl="5" indent="-368300" rtl="0">
              <a:lnSpc>
                <a:spcPct val="115000"/>
              </a:lnSpc>
              <a:spcBef>
                <a:spcPts val="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6pPr>
            <a:lvl7pPr marL="3200400" lvl="6" indent="-368300" rtl="0">
              <a:lnSpc>
                <a:spcPct val="115000"/>
              </a:lnSpc>
              <a:spcBef>
                <a:spcPts val="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7pPr>
            <a:lvl8pPr marL="3657600" lvl="7" indent="-368300" rtl="0">
              <a:lnSpc>
                <a:spcPct val="115000"/>
              </a:lnSpc>
              <a:spcBef>
                <a:spcPts val="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8pPr>
            <a:lvl9pPr marL="4114800" lvl="8" indent="-368300" rtl="0">
              <a:lnSpc>
                <a:spcPct val="115000"/>
              </a:lnSpc>
              <a:spcBef>
                <a:spcPts val="0"/>
              </a:spcBef>
              <a:spcAft>
                <a:spcPts val="0"/>
              </a:spcAft>
              <a:buClr>
                <a:schemeClr val="dk1"/>
              </a:buClr>
              <a:buSzPts val="2200"/>
              <a:buFont typeface="Quicksand Light"/>
              <a:buChar char="■"/>
              <a:defRPr sz="2200">
                <a:solidFill>
                  <a:schemeClr val="dk1"/>
                </a:solidFill>
                <a:latin typeface="Quicksand Light"/>
                <a:ea typeface="Quicksand Light"/>
                <a:cs typeface="Quicksand Light"/>
                <a:sym typeface="Quicksand Light"/>
              </a:defRPr>
            </a:lvl9pPr>
          </a:lstStyle>
          <a:p>
            <a:endParaRPr/>
          </a:p>
        </p:txBody>
      </p:sp>
      <p:sp>
        <p:nvSpPr>
          <p:cNvPr id="9" name="Google Shape;9;p1"/>
          <p:cNvSpPr txBox="1">
            <a:spLocks noGrp="1"/>
          </p:cNvSpPr>
          <p:nvPr>
            <p:ph type="sldNum" idx="12"/>
          </p:nvPr>
        </p:nvSpPr>
        <p:spPr>
          <a:xfrm>
            <a:off x="4297650" y="4673651"/>
            <a:ext cx="548700" cy="393600"/>
          </a:xfrm>
          <a:prstGeom prst="rect">
            <a:avLst/>
          </a:prstGeom>
          <a:noFill/>
          <a:ln>
            <a:noFill/>
          </a:ln>
          <a:effectLst>
            <a:outerShdw blurRad="28575" dist="9525" dir="5400000" algn="bl" rotWithShape="0">
              <a:schemeClr val="dk1">
                <a:alpha val="40000"/>
              </a:schemeClr>
            </a:outerShdw>
          </a:effectLst>
        </p:spPr>
        <p:txBody>
          <a:bodyPr spcFirstLastPara="1" wrap="square" lIns="0" tIns="0" rIns="0" bIns="0" anchor="ctr" anchorCtr="0">
            <a:noAutofit/>
          </a:bodyPr>
          <a:lstStyle>
            <a:lvl1pPr lvl="0" algn="ctr" rtl="0">
              <a:buNone/>
              <a:defRPr sz="1500" b="1">
                <a:solidFill>
                  <a:schemeClr val="lt1"/>
                </a:solidFill>
                <a:latin typeface="Atma"/>
                <a:ea typeface="Atma"/>
                <a:cs typeface="Atma"/>
                <a:sym typeface="Atma"/>
              </a:defRPr>
            </a:lvl1pPr>
            <a:lvl2pPr lvl="1" algn="ctr" rtl="0">
              <a:buNone/>
              <a:defRPr sz="1500" b="1">
                <a:solidFill>
                  <a:schemeClr val="lt1"/>
                </a:solidFill>
                <a:latin typeface="Atma"/>
                <a:ea typeface="Atma"/>
                <a:cs typeface="Atma"/>
                <a:sym typeface="Atma"/>
              </a:defRPr>
            </a:lvl2pPr>
            <a:lvl3pPr lvl="2" algn="ctr" rtl="0">
              <a:buNone/>
              <a:defRPr sz="1500" b="1">
                <a:solidFill>
                  <a:schemeClr val="lt1"/>
                </a:solidFill>
                <a:latin typeface="Atma"/>
                <a:ea typeface="Atma"/>
                <a:cs typeface="Atma"/>
                <a:sym typeface="Atma"/>
              </a:defRPr>
            </a:lvl3pPr>
            <a:lvl4pPr lvl="3" algn="ctr" rtl="0">
              <a:buNone/>
              <a:defRPr sz="1500" b="1">
                <a:solidFill>
                  <a:schemeClr val="lt1"/>
                </a:solidFill>
                <a:latin typeface="Atma"/>
                <a:ea typeface="Atma"/>
                <a:cs typeface="Atma"/>
                <a:sym typeface="Atma"/>
              </a:defRPr>
            </a:lvl4pPr>
            <a:lvl5pPr lvl="4" algn="ctr" rtl="0">
              <a:buNone/>
              <a:defRPr sz="1500" b="1">
                <a:solidFill>
                  <a:schemeClr val="lt1"/>
                </a:solidFill>
                <a:latin typeface="Atma"/>
                <a:ea typeface="Atma"/>
                <a:cs typeface="Atma"/>
                <a:sym typeface="Atma"/>
              </a:defRPr>
            </a:lvl5pPr>
            <a:lvl6pPr lvl="5" algn="ctr" rtl="0">
              <a:buNone/>
              <a:defRPr sz="1500" b="1">
                <a:solidFill>
                  <a:schemeClr val="lt1"/>
                </a:solidFill>
                <a:latin typeface="Atma"/>
                <a:ea typeface="Atma"/>
                <a:cs typeface="Atma"/>
                <a:sym typeface="Atma"/>
              </a:defRPr>
            </a:lvl6pPr>
            <a:lvl7pPr lvl="6" algn="ctr" rtl="0">
              <a:buNone/>
              <a:defRPr sz="1500" b="1">
                <a:solidFill>
                  <a:schemeClr val="lt1"/>
                </a:solidFill>
                <a:latin typeface="Atma"/>
                <a:ea typeface="Atma"/>
                <a:cs typeface="Atma"/>
                <a:sym typeface="Atma"/>
              </a:defRPr>
            </a:lvl7pPr>
            <a:lvl8pPr lvl="7" algn="ctr" rtl="0">
              <a:buNone/>
              <a:defRPr sz="1500" b="1">
                <a:solidFill>
                  <a:schemeClr val="lt1"/>
                </a:solidFill>
                <a:latin typeface="Atma"/>
                <a:ea typeface="Atma"/>
                <a:cs typeface="Atma"/>
                <a:sym typeface="Atma"/>
              </a:defRPr>
            </a:lvl8pPr>
            <a:lvl9pPr lvl="8" algn="ctr" rtl="0">
              <a:buNone/>
              <a:defRPr sz="1500" b="1">
                <a:solidFill>
                  <a:schemeClr val="lt1"/>
                </a:solidFill>
                <a:latin typeface="Atma"/>
                <a:ea typeface="Atma"/>
                <a:cs typeface="Atma"/>
                <a:sym typeface="Atma"/>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1"/>
          <p:cNvSpPr txBox="1">
            <a:spLocks noGrp="1"/>
          </p:cNvSpPr>
          <p:nvPr>
            <p:ph type="ctrTitle"/>
          </p:nvPr>
        </p:nvSpPr>
        <p:spPr>
          <a:xfrm>
            <a:off x="855300" y="1016175"/>
            <a:ext cx="4548900" cy="3111000"/>
          </a:xfrm>
          <a:prstGeom prst="rect">
            <a:avLst/>
          </a:prstGeom>
        </p:spPr>
        <p:txBody>
          <a:bodyPr spcFirstLastPara="1" wrap="square" lIns="0" tIns="0" rIns="0" bIns="0" anchor="ctr" anchorCtr="0">
            <a:noAutofit/>
          </a:bodyPr>
          <a:lstStyle/>
          <a:p>
            <a:pPr lvl="0"/>
            <a:r>
              <a:rPr lang="es-MX" dirty="0"/>
              <a:t>“Viaje al centro de la tierra”, Julio Verne.</a:t>
            </a:r>
            <a:endParaRPr dirty="0"/>
          </a:p>
        </p:txBody>
      </p:sp>
      <p:grpSp>
        <p:nvGrpSpPr>
          <p:cNvPr id="47" name="Google Shape;47;p11"/>
          <p:cNvGrpSpPr/>
          <p:nvPr/>
        </p:nvGrpSpPr>
        <p:grpSpPr>
          <a:xfrm>
            <a:off x="6023765" y="1615916"/>
            <a:ext cx="1837957" cy="1427239"/>
            <a:chOff x="2860826" y="401530"/>
            <a:chExt cx="2115269" cy="1642581"/>
          </a:xfrm>
        </p:grpSpPr>
        <p:sp>
          <p:nvSpPr>
            <p:cNvPr id="48" name="Google Shape;48;p11"/>
            <p:cNvSpPr/>
            <p:nvPr/>
          </p:nvSpPr>
          <p:spPr>
            <a:xfrm>
              <a:off x="2860826" y="401530"/>
              <a:ext cx="2115269" cy="1642581"/>
            </a:xfrm>
            <a:custGeom>
              <a:avLst/>
              <a:gdLst/>
              <a:ahLst/>
              <a:cxnLst/>
              <a:rect l="l" t="t" r="r" b="b"/>
              <a:pathLst>
                <a:path w="2115269" h="1642581" extrusionOk="0">
                  <a:moveTo>
                    <a:pt x="245052" y="1642582"/>
                  </a:moveTo>
                  <a:cubicBezTo>
                    <a:pt x="509714" y="1619636"/>
                    <a:pt x="782253" y="1607649"/>
                    <a:pt x="1060477" y="1607649"/>
                  </a:cubicBezTo>
                  <a:cubicBezTo>
                    <a:pt x="1331715" y="1607649"/>
                    <a:pt x="1597541" y="1619088"/>
                    <a:pt x="1855902" y="1640869"/>
                  </a:cubicBezTo>
                  <a:cubicBezTo>
                    <a:pt x="1868690" y="1627170"/>
                    <a:pt x="1881060" y="1612992"/>
                    <a:pt x="1893026" y="1598334"/>
                  </a:cubicBezTo>
                  <a:cubicBezTo>
                    <a:pt x="1980028" y="1493928"/>
                    <a:pt x="2044145" y="1372426"/>
                    <a:pt x="2081249" y="1241684"/>
                  </a:cubicBezTo>
                  <a:cubicBezTo>
                    <a:pt x="2119756" y="1105894"/>
                    <a:pt x="2125668" y="962926"/>
                    <a:pt x="2098509" y="824416"/>
                  </a:cubicBezTo>
                  <a:cubicBezTo>
                    <a:pt x="2049057" y="569754"/>
                    <a:pt x="1935630" y="368312"/>
                    <a:pt x="1761449" y="225501"/>
                  </a:cubicBezTo>
                  <a:cubicBezTo>
                    <a:pt x="1578980" y="75910"/>
                    <a:pt x="1339797" y="18"/>
                    <a:pt x="1050682" y="18"/>
                  </a:cubicBezTo>
                  <a:cubicBezTo>
                    <a:pt x="903988" y="-836"/>
                    <a:pt x="758732" y="28980"/>
                    <a:pt x="624236" y="87554"/>
                  </a:cubicBezTo>
                  <a:cubicBezTo>
                    <a:pt x="501508" y="141599"/>
                    <a:pt x="390609" y="219263"/>
                    <a:pt x="297861" y="316119"/>
                  </a:cubicBezTo>
                  <a:cubicBezTo>
                    <a:pt x="101419" y="520575"/>
                    <a:pt x="-9679" y="802772"/>
                    <a:pt x="663" y="1071749"/>
                  </a:cubicBezTo>
                  <a:cubicBezTo>
                    <a:pt x="9088" y="1284356"/>
                    <a:pt x="94775" y="1483332"/>
                    <a:pt x="245052" y="1642582"/>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11"/>
            <p:cNvSpPr/>
            <p:nvPr/>
          </p:nvSpPr>
          <p:spPr>
            <a:xfrm>
              <a:off x="2983792" y="475316"/>
              <a:ext cx="1869056" cy="1552082"/>
            </a:xfrm>
            <a:custGeom>
              <a:avLst/>
              <a:gdLst/>
              <a:ahLst/>
              <a:cxnLst/>
              <a:rect l="l" t="t" r="r" b="b"/>
              <a:pathLst>
                <a:path w="1869056" h="1552082" extrusionOk="0">
                  <a:moveTo>
                    <a:pt x="347020" y="1552083"/>
                  </a:moveTo>
                  <a:cubicBezTo>
                    <a:pt x="540360" y="1540028"/>
                    <a:pt x="737185" y="1533952"/>
                    <a:pt x="937510" y="1533863"/>
                  </a:cubicBezTo>
                  <a:cubicBezTo>
                    <a:pt x="1132446" y="1533863"/>
                    <a:pt x="1324230" y="1539637"/>
                    <a:pt x="1512863" y="1551192"/>
                  </a:cubicBezTo>
                  <a:cubicBezTo>
                    <a:pt x="1766292" y="1362285"/>
                    <a:pt x="1918076" y="1051183"/>
                    <a:pt x="1854650" y="724876"/>
                  </a:cubicBezTo>
                  <a:cubicBezTo>
                    <a:pt x="1769717" y="285279"/>
                    <a:pt x="1464506" y="0"/>
                    <a:pt x="927716" y="0"/>
                  </a:cubicBezTo>
                  <a:cubicBezTo>
                    <a:pt x="337774" y="0"/>
                    <a:pt x="-16274" y="505694"/>
                    <a:pt x="576" y="943990"/>
                  </a:cubicBezTo>
                  <a:cubicBezTo>
                    <a:pt x="10028" y="1188583"/>
                    <a:pt x="140167" y="1406875"/>
                    <a:pt x="347020" y="155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11"/>
            <p:cNvSpPr/>
            <p:nvPr/>
          </p:nvSpPr>
          <p:spPr>
            <a:xfrm>
              <a:off x="3539074" y="964575"/>
              <a:ext cx="758060" cy="758156"/>
            </a:xfrm>
            <a:custGeom>
              <a:avLst/>
              <a:gdLst/>
              <a:ahLst/>
              <a:cxnLst/>
              <a:rect l="l" t="t" r="r" b="b"/>
              <a:pathLst>
                <a:path w="758060" h="758156" extrusionOk="0">
                  <a:moveTo>
                    <a:pt x="724496" y="223151"/>
                  </a:moveTo>
                  <a:cubicBezTo>
                    <a:pt x="687310" y="294289"/>
                    <a:pt x="599493"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49" y="809360"/>
                    <a:pt x="648741" y="717776"/>
                    <a:pt x="729051" y="524492"/>
                  </a:cubicBezTo>
                  <a:cubicBezTo>
                    <a:pt x="769257" y="427730"/>
                    <a:pt x="767606" y="318645"/>
                    <a:pt x="724496" y="223151"/>
                  </a:cubicBezTo>
                  <a:close/>
                </a:path>
              </a:pathLst>
            </a:custGeom>
            <a:gradFill>
              <a:gsLst>
                <a:gs pos="0">
                  <a:schemeClr val="accent5"/>
                </a:gs>
                <a:gs pos="100000">
                  <a:srgbClr val="FF4D8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11"/>
            <p:cNvSpPr/>
            <p:nvPr/>
          </p:nvSpPr>
          <p:spPr>
            <a:xfrm>
              <a:off x="3712949" y="113727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11"/>
            <p:cNvSpPr/>
            <p:nvPr/>
          </p:nvSpPr>
          <p:spPr>
            <a:xfrm>
              <a:off x="2983798" y="1299235"/>
              <a:ext cx="1868927" cy="728163"/>
            </a:xfrm>
            <a:custGeom>
              <a:avLst/>
              <a:gdLst/>
              <a:ahLst/>
              <a:cxnLst/>
              <a:rect l="l" t="t" r="r" b="b"/>
              <a:pathLst>
                <a:path w="1868927" h="728163" extrusionOk="0">
                  <a:moveTo>
                    <a:pt x="347015" y="728164"/>
                  </a:moveTo>
                  <a:cubicBezTo>
                    <a:pt x="540354" y="716109"/>
                    <a:pt x="737179" y="710033"/>
                    <a:pt x="937505" y="709944"/>
                  </a:cubicBezTo>
                  <a:cubicBezTo>
                    <a:pt x="1132440" y="709944"/>
                    <a:pt x="1324224" y="715718"/>
                    <a:pt x="1512858" y="727273"/>
                  </a:cubicBezTo>
                  <a:cubicBezTo>
                    <a:pt x="1740396" y="557613"/>
                    <a:pt x="1886015" y="289457"/>
                    <a:pt x="1867316" y="0"/>
                  </a:cubicBezTo>
                  <a:cubicBezTo>
                    <a:pt x="1727793" y="347404"/>
                    <a:pt x="1367307" y="603915"/>
                    <a:pt x="963190" y="603915"/>
                  </a:cubicBezTo>
                  <a:cubicBezTo>
                    <a:pt x="507292" y="603915"/>
                    <a:pt x="141943" y="366308"/>
                    <a:pt x="1940" y="34795"/>
                  </a:cubicBezTo>
                  <a:cubicBezTo>
                    <a:pt x="-53" y="63172"/>
                    <a:pt x="-512" y="91639"/>
                    <a:pt x="570" y="120071"/>
                  </a:cubicBezTo>
                  <a:cubicBezTo>
                    <a:pt x="10022" y="364664"/>
                    <a:pt x="140162" y="582956"/>
                    <a:pt x="347015" y="72816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 name="Google Shape;53;p11"/>
          <p:cNvGrpSpPr/>
          <p:nvPr/>
        </p:nvGrpSpPr>
        <p:grpSpPr>
          <a:xfrm>
            <a:off x="5546972" y="2743287"/>
            <a:ext cx="2760511" cy="1383992"/>
            <a:chOff x="2819969" y="4365386"/>
            <a:chExt cx="1694813" cy="849700"/>
          </a:xfrm>
        </p:grpSpPr>
        <p:sp>
          <p:nvSpPr>
            <p:cNvPr id="54" name="Google Shape;54;p11"/>
            <p:cNvSpPr/>
            <p:nvPr/>
          </p:nvSpPr>
          <p:spPr>
            <a:xfrm>
              <a:off x="2819969" y="4365386"/>
              <a:ext cx="1694813" cy="767412"/>
            </a:xfrm>
            <a:custGeom>
              <a:avLst/>
              <a:gdLst/>
              <a:ahLst/>
              <a:cxnLst/>
              <a:rect l="l" t="t" r="r" b="b"/>
              <a:pathLst>
                <a:path w="1694813" h="767412" extrusionOk="0">
                  <a:moveTo>
                    <a:pt x="1693331" y="0"/>
                  </a:moveTo>
                  <a:cubicBezTo>
                    <a:pt x="1724222" y="449254"/>
                    <a:pt x="1266748" y="778027"/>
                    <a:pt x="847425" y="767137"/>
                  </a:cubicBezTo>
                  <a:cubicBezTo>
                    <a:pt x="428171" y="778302"/>
                    <a:pt x="-29782" y="449254"/>
                    <a:pt x="1520" y="0"/>
                  </a:cubicBezTo>
                  <a:cubicBezTo>
                    <a:pt x="92960" y="926660"/>
                    <a:pt x="1602234" y="926660"/>
                    <a:pt x="1693331" y="0"/>
                  </a:cubicBezTo>
                  <a:close/>
                </a:path>
              </a:pathLst>
            </a:custGeom>
            <a:solidFill>
              <a:srgbClr val="85200C"/>
            </a:soli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4"/>
                </a:solidFill>
                <a:latin typeface="Calibri"/>
                <a:ea typeface="Calibri"/>
                <a:cs typeface="Calibri"/>
                <a:sym typeface="Calibri"/>
              </a:endParaRPr>
            </a:p>
          </p:txBody>
        </p:sp>
        <p:sp>
          <p:nvSpPr>
            <p:cNvPr id="55" name="Google Shape;55;p11"/>
            <p:cNvSpPr/>
            <p:nvPr/>
          </p:nvSpPr>
          <p:spPr>
            <a:xfrm>
              <a:off x="4100210" y="4889162"/>
              <a:ext cx="195071" cy="325922"/>
            </a:xfrm>
            <a:custGeom>
              <a:avLst/>
              <a:gdLst/>
              <a:ahLst/>
              <a:cxnLst/>
              <a:rect l="l" t="t" r="r" b="b"/>
              <a:pathLst>
                <a:path w="195071" h="325922" extrusionOk="0">
                  <a:moveTo>
                    <a:pt x="0" y="138701"/>
                  </a:moveTo>
                  <a:cubicBezTo>
                    <a:pt x="10069" y="227196"/>
                    <a:pt x="32330" y="318567"/>
                    <a:pt x="80892" y="325554"/>
                  </a:cubicBezTo>
                  <a:cubicBezTo>
                    <a:pt x="160140" y="336787"/>
                    <a:pt x="187538" y="88426"/>
                    <a:pt x="195072" y="0"/>
                  </a:cubicBezTo>
                  <a:cubicBezTo>
                    <a:pt x="136660" y="54898"/>
                    <a:pt x="71036" y="101557"/>
                    <a:pt x="0" y="138701"/>
                  </a:cubicBezTo>
                  <a:close/>
                </a:path>
              </a:pathLst>
            </a:custGeom>
            <a:gradFill>
              <a:gsLst>
                <a:gs pos="0">
                  <a:srgbClr val="F0E0C7"/>
                </a:gs>
                <a:gs pos="50000">
                  <a:srgbClr val="F8F1E4"/>
                </a:gs>
                <a:gs pos="100000">
                  <a:schemeClr val="lt1"/>
                </a:gs>
              </a:gsLst>
              <a:lin ang="5400012" scaled="0"/>
            </a:gradFill>
            <a:ln>
              <a:noFill/>
            </a:ln>
            <a:effectLst>
              <a:outerShdw blurRad="14288" dist="28575" dir="54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11"/>
            <p:cNvSpPr/>
            <p:nvPr/>
          </p:nvSpPr>
          <p:spPr>
            <a:xfrm>
              <a:off x="3037246" y="4887244"/>
              <a:ext cx="186715" cy="327842"/>
            </a:xfrm>
            <a:custGeom>
              <a:avLst/>
              <a:gdLst/>
              <a:ahLst/>
              <a:cxnLst/>
              <a:rect l="l" t="t" r="r" b="b"/>
              <a:pathLst>
                <a:path w="186715" h="327842" extrusionOk="0">
                  <a:moveTo>
                    <a:pt x="0" y="0"/>
                  </a:moveTo>
                  <a:cubicBezTo>
                    <a:pt x="822" y="82672"/>
                    <a:pt x="10206" y="316170"/>
                    <a:pt x="89043" y="327472"/>
                  </a:cubicBezTo>
                  <a:cubicBezTo>
                    <a:pt x="140413" y="334801"/>
                    <a:pt x="170140" y="232127"/>
                    <a:pt x="186716" y="135139"/>
                  </a:cubicBezTo>
                  <a:cubicBezTo>
                    <a:pt x="118797" y="98508"/>
                    <a:pt x="56015" y="53069"/>
                    <a:pt x="0" y="0"/>
                  </a:cubicBezTo>
                  <a:close/>
                </a:path>
              </a:pathLst>
            </a:custGeom>
            <a:gradFill>
              <a:gsLst>
                <a:gs pos="0">
                  <a:srgbClr val="F0E0C7"/>
                </a:gs>
                <a:gs pos="50000">
                  <a:srgbClr val="F8F1E4"/>
                </a:gs>
                <a:gs pos="100000">
                  <a:schemeClr val="lt1"/>
                </a:gs>
              </a:gsLst>
              <a:lin ang="5400012" scaled="0"/>
            </a:gradFill>
            <a:ln>
              <a:noFill/>
            </a:ln>
            <a:effectLst>
              <a:outerShdw blurRad="14288" dist="28575" dir="54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 name="Google Shape;57;p11"/>
          <p:cNvGrpSpPr/>
          <p:nvPr/>
        </p:nvGrpSpPr>
        <p:grpSpPr>
          <a:xfrm>
            <a:off x="7841503" y="1016177"/>
            <a:ext cx="635108" cy="1001050"/>
            <a:chOff x="1620532" y="2740711"/>
            <a:chExt cx="745257" cy="1174666"/>
          </a:xfrm>
        </p:grpSpPr>
        <p:sp>
          <p:nvSpPr>
            <p:cNvPr id="58" name="Google Shape;58;p11"/>
            <p:cNvSpPr/>
            <p:nvPr/>
          </p:nvSpPr>
          <p:spPr>
            <a:xfrm>
              <a:off x="1620532" y="2740711"/>
              <a:ext cx="745257" cy="1174666"/>
            </a:xfrm>
            <a:custGeom>
              <a:avLst/>
              <a:gdLst/>
              <a:ahLst/>
              <a:cxnLst/>
              <a:rect l="l" t="t" r="r" b="b"/>
              <a:pathLst>
                <a:path w="745257" h="1174666" extrusionOk="0">
                  <a:moveTo>
                    <a:pt x="105526" y="385886"/>
                  </a:moveTo>
                  <a:cubicBezTo>
                    <a:pt x="105526" y="385886"/>
                    <a:pt x="389709" y="456640"/>
                    <a:pt x="547452" y="114511"/>
                  </a:cubicBezTo>
                  <a:cubicBezTo>
                    <a:pt x="625124" y="-53848"/>
                    <a:pt x="678481" y="-1313"/>
                    <a:pt x="704989" y="51359"/>
                  </a:cubicBezTo>
                  <a:cubicBezTo>
                    <a:pt x="763894" y="169032"/>
                    <a:pt x="825744" y="770550"/>
                    <a:pt x="360393" y="1174667"/>
                  </a:cubicBezTo>
                  <a:cubicBezTo>
                    <a:pt x="360257" y="1174598"/>
                    <a:pt x="-235850" y="1027952"/>
                    <a:pt x="105526" y="385886"/>
                  </a:cubicBezTo>
                  <a:close/>
                </a:path>
              </a:pathLst>
            </a:custGeom>
            <a:solidFill>
              <a:srgbClr val="F8F1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11"/>
            <p:cNvSpPr/>
            <p:nvPr/>
          </p:nvSpPr>
          <p:spPr>
            <a:xfrm>
              <a:off x="1763362" y="3112760"/>
              <a:ext cx="446402" cy="667683"/>
            </a:xfrm>
            <a:custGeom>
              <a:avLst/>
              <a:gdLst/>
              <a:ahLst/>
              <a:cxnLst/>
              <a:rect l="l" t="t" r="r" b="b"/>
              <a:pathLst>
                <a:path w="446402" h="667683" extrusionOk="0">
                  <a:moveTo>
                    <a:pt x="446403" y="526996"/>
                  </a:moveTo>
                  <a:cubicBezTo>
                    <a:pt x="278523" y="500214"/>
                    <a:pt x="48382" y="393843"/>
                    <a:pt x="145028" y="0"/>
                  </a:cubicBezTo>
                  <a:cubicBezTo>
                    <a:pt x="115342" y="10103"/>
                    <a:pt x="84506" y="16432"/>
                    <a:pt x="53245" y="18836"/>
                  </a:cubicBezTo>
                  <a:cubicBezTo>
                    <a:pt x="-14085" y="183222"/>
                    <a:pt x="-95456" y="533023"/>
                    <a:pt x="348456" y="667683"/>
                  </a:cubicBezTo>
                  <a:cubicBezTo>
                    <a:pt x="384785" y="623463"/>
                    <a:pt x="417539" y="576414"/>
                    <a:pt x="446403" y="526996"/>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11"/>
            <p:cNvSpPr/>
            <p:nvPr/>
          </p:nvSpPr>
          <p:spPr>
            <a:xfrm>
              <a:off x="1980517" y="3061527"/>
              <a:ext cx="341579" cy="420075"/>
            </a:xfrm>
            <a:custGeom>
              <a:avLst/>
              <a:gdLst/>
              <a:ahLst/>
              <a:cxnLst/>
              <a:rect l="l" t="t" r="r" b="b"/>
              <a:pathLst>
                <a:path w="341579" h="420075" extrusionOk="0">
                  <a:moveTo>
                    <a:pt x="26848" y="0"/>
                  </a:moveTo>
                  <a:cubicBezTo>
                    <a:pt x="18170" y="6301"/>
                    <a:pt x="9430" y="12103"/>
                    <a:pt x="614" y="17398"/>
                  </a:cubicBezTo>
                  <a:cubicBezTo>
                    <a:pt x="-5002" y="131783"/>
                    <a:pt x="22670" y="353020"/>
                    <a:pt x="305346" y="420076"/>
                  </a:cubicBezTo>
                  <a:cubicBezTo>
                    <a:pt x="319593" y="383294"/>
                    <a:pt x="331579" y="346719"/>
                    <a:pt x="341579" y="310485"/>
                  </a:cubicBezTo>
                  <a:cubicBezTo>
                    <a:pt x="258016" y="305280"/>
                    <a:pt x="119795" y="254114"/>
                    <a:pt x="26848"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11"/>
            <p:cNvSpPr/>
            <p:nvPr/>
          </p:nvSpPr>
          <p:spPr>
            <a:xfrm>
              <a:off x="2085517" y="2976457"/>
              <a:ext cx="278498" cy="208133"/>
            </a:xfrm>
            <a:custGeom>
              <a:avLst/>
              <a:gdLst/>
              <a:ahLst/>
              <a:cxnLst/>
              <a:rect l="l" t="t" r="r" b="b"/>
              <a:pathLst>
                <a:path w="278498" h="208133" extrusionOk="0">
                  <a:moveTo>
                    <a:pt x="9521" y="0"/>
                  </a:moveTo>
                  <a:cubicBezTo>
                    <a:pt x="6370" y="4041"/>
                    <a:pt x="3219" y="7877"/>
                    <a:pt x="0" y="11713"/>
                  </a:cubicBezTo>
                  <a:cubicBezTo>
                    <a:pt x="34795" y="89522"/>
                    <a:pt x="117468" y="221785"/>
                    <a:pt x="272744" y="206990"/>
                  </a:cubicBezTo>
                  <a:cubicBezTo>
                    <a:pt x="275416" y="182812"/>
                    <a:pt x="277334" y="159044"/>
                    <a:pt x="278498" y="136441"/>
                  </a:cubicBezTo>
                  <a:cubicBezTo>
                    <a:pt x="201168" y="146578"/>
                    <a:pt x="103906" y="122947"/>
                    <a:pt x="9521"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11"/>
            <p:cNvSpPr/>
            <p:nvPr/>
          </p:nvSpPr>
          <p:spPr>
            <a:xfrm>
              <a:off x="1623727" y="2881337"/>
              <a:ext cx="606150" cy="548531"/>
            </a:xfrm>
            <a:custGeom>
              <a:avLst/>
              <a:gdLst/>
              <a:ahLst/>
              <a:cxnLst/>
              <a:rect l="l" t="t" r="r" b="b"/>
              <a:pathLst>
                <a:path w="606150" h="548531" extrusionOk="0">
                  <a:moveTo>
                    <a:pt x="43768" y="373549"/>
                  </a:moveTo>
                  <a:cubicBezTo>
                    <a:pt x="21822" y="429769"/>
                    <a:pt x="7110" y="488551"/>
                    <a:pt x="0" y="548483"/>
                  </a:cubicBezTo>
                  <a:cubicBezTo>
                    <a:pt x="270142" y="552525"/>
                    <a:pt x="564668" y="299095"/>
                    <a:pt x="602340" y="72447"/>
                  </a:cubicBezTo>
                  <a:cubicBezTo>
                    <a:pt x="620217" y="-35089"/>
                    <a:pt x="570627" y="-3855"/>
                    <a:pt x="548161" y="44433"/>
                  </a:cubicBezTo>
                  <a:cubicBezTo>
                    <a:pt x="413980" y="333343"/>
                    <a:pt x="151099" y="356905"/>
                    <a:pt x="43768" y="373549"/>
                  </a:cubicBezTo>
                  <a:close/>
                </a:path>
              </a:pathLst>
            </a:custGeom>
            <a:solidFill>
              <a:srgbClr val="FFFFFF">
                <a:alpha val="54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3" name="Google Shape;63;p11"/>
          <p:cNvGrpSpPr/>
          <p:nvPr/>
        </p:nvGrpSpPr>
        <p:grpSpPr>
          <a:xfrm>
            <a:off x="5377886" y="1016177"/>
            <a:ext cx="635075" cy="1001050"/>
            <a:chOff x="188982" y="2740711"/>
            <a:chExt cx="745218" cy="1174666"/>
          </a:xfrm>
        </p:grpSpPr>
        <p:sp>
          <p:nvSpPr>
            <p:cNvPr id="64" name="Google Shape;64;p11"/>
            <p:cNvSpPr/>
            <p:nvPr/>
          </p:nvSpPr>
          <p:spPr>
            <a:xfrm>
              <a:off x="188982" y="2740711"/>
              <a:ext cx="745218" cy="1174666"/>
            </a:xfrm>
            <a:custGeom>
              <a:avLst/>
              <a:gdLst/>
              <a:ahLst/>
              <a:cxnLst/>
              <a:rect l="l" t="t" r="r" b="b"/>
              <a:pathLst>
                <a:path w="745218" h="1174666" extrusionOk="0">
                  <a:moveTo>
                    <a:pt x="639800" y="385886"/>
                  </a:moveTo>
                  <a:cubicBezTo>
                    <a:pt x="639800" y="385886"/>
                    <a:pt x="355617" y="456640"/>
                    <a:pt x="197806" y="114511"/>
                  </a:cubicBezTo>
                  <a:cubicBezTo>
                    <a:pt x="120133" y="-53848"/>
                    <a:pt x="66844" y="-1313"/>
                    <a:pt x="40268" y="51359"/>
                  </a:cubicBezTo>
                  <a:cubicBezTo>
                    <a:pt x="-18637" y="169032"/>
                    <a:pt x="-80487" y="770550"/>
                    <a:pt x="384864" y="1174667"/>
                  </a:cubicBezTo>
                  <a:cubicBezTo>
                    <a:pt x="384864" y="1174598"/>
                    <a:pt x="980970" y="1027952"/>
                    <a:pt x="639800" y="385886"/>
                  </a:cubicBezTo>
                  <a:close/>
                </a:path>
              </a:pathLst>
            </a:custGeom>
            <a:solidFill>
              <a:srgbClr val="F8F1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11"/>
            <p:cNvSpPr/>
            <p:nvPr/>
          </p:nvSpPr>
          <p:spPr>
            <a:xfrm>
              <a:off x="344800" y="3112760"/>
              <a:ext cx="446368" cy="667683"/>
            </a:xfrm>
            <a:custGeom>
              <a:avLst/>
              <a:gdLst/>
              <a:ahLst/>
              <a:cxnLst/>
              <a:rect l="l" t="t" r="r" b="b"/>
              <a:pathLst>
                <a:path w="446368" h="667683" extrusionOk="0">
                  <a:moveTo>
                    <a:pt x="0" y="526996"/>
                  </a:moveTo>
                  <a:cubicBezTo>
                    <a:pt x="167948" y="500214"/>
                    <a:pt x="398021" y="393843"/>
                    <a:pt x="301375" y="0"/>
                  </a:cubicBezTo>
                  <a:cubicBezTo>
                    <a:pt x="331033" y="10110"/>
                    <a:pt x="361849" y="16439"/>
                    <a:pt x="393089" y="18836"/>
                  </a:cubicBezTo>
                  <a:cubicBezTo>
                    <a:pt x="460488" y="183222"/>
                    <a:pt x="541791" y="533023"/>
                    <a:pt x="97947" y="667683"/>
                  </a:cubicBezTo>
                  <a:cubicBezTo>
                    <a:pt x="61639" y="623443"/>
                    <a:pt x="28888" y="576401"/>
                    <a:pt x="0" y="526996"/>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1"/>
            <p:cNvSpPr/>
            <p:nvPr/>
          </p:nvSpPr>
          <p:spPr>
            <a:xfrm>
              <a:off x="232538" y="3061527"/>
              <a:ext cx="341567" cy="420075"/>
            </a:xfrm>
            <a:custGeom>
              <a:avLst/>
              <a:gdLst/>
              <a:ahLst/>
              <a:cxnLst/>
              <a:rect l="l" t="t" r="r" b="b"/>
              <a:pathLst>
                <a:path w="341567" h="420075" extrusionOk="0">
                  <a:moveTo>
                    <a:pt x="314663" y="0"/>
                  </a:moveTo>
                  <a:cubicBezTo>
                    <a:pt x="323430" y="6301"/>
                    <a:pt x="332198" y="12103"/>
                    <a:pt x="340965" y="17398"/>
                  </a:cubicBezTo>
                  <a:cubicBezTo>
                    <a:pt x="346513" y="131783"/>
                    <a:pt x="318910" y="353020"/>
                    <a:pt x="36234" y="420076"/>
                  </a:cubicBezTo>
                  <a:cubicBezTo>
                    <a:pt x="21987" y="383294"/>
                    <a:pt x="10000" y="346719"/>
                    <a:pt x="0" y="310485"/>
                  </a:cubicBezTo>
                  <a:cubicBezTo>
                    <a:pt x="83495" y="305280"/>
                    <a:pt x="221785" y="254114"/>
                    <a:pt x="314663"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1"/>
            <p:cNvSpPr/>
            <p:nvPr/>
          </p:nvSpPr>
          <p:spPr>
            <a:xfrm>
              <a:off x="190551" y="2976457"/>
              <a:ext cx="278498" cy="208133"/>
            </a:xfrm>
            <a:custGeom>
              <a:avLst/>
              <a:gdLst/>
              <a:ahLst/>
              <a:cxnLst/>
              <a:rect l="l" t="t" r="r" b="b"/>
              <a:pathLst>
                <a:path w="278498" h="208133" extrusionOk="0">
                  <a:moveTo>
                    <a:pt x="268977" y="0"/>
                  </a:moveTo>
                  <a:cubicBezTo>
                    <a:pt x="272128" y="4041"/>
                    <a:pt x="275347" y="7877"/>
                    <a:pt x="278498" y="11713"/>
                  </a:cubicBezTo>
                  <a:cubicBezTo>
                    <a:pt x="243703" y="89522"/>
                    <a:pt x="161099" y="221785"/>
                    <a:pt x="5754" y="206990"/>
                  </a:cubicBezTo>
                  <a:cubicBezTo>
                    <a:pt x="3082" y="182812"/>
                    <a:pt x="1233" y="159044"/>
                    <a:pt x="0" y="136441"/>
                  </a:cubicBezTo>
                  <a:cubicBezTo>
                    <a:pt x="77399" y="146578"/>
                    <a:pt x="174661" y="122947"/>
                    <a:pt x="268977"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1"/>
            <p:cNvSpPr/>
            <p:nvPr/>
          </p:nvSpPr>
          <p:spPr>
            <a:xfrm>
              <a:off x="324756" y="2881337"/>
              <a:ext cx="606150" cy="548531"/>
            </a:xfrm>
            <a:custGeom>
              <a:avLst/>
              <a:gdLst/>
              <a:ahLst/>
              <a:cxnLst/>
              <a:rect l="l" t="t" r="r" b="b"/>
              <a:pathLst>
                <a:path w="606150" h="548531" extrusionOk="0">
                  <a:moveTo>
                    <a:pt x="562383" y="373549"/>
                  </a:moveTo>
                  <a:cubicBezTo>
                    <a:pt x="584328" y="429769"/>
                    <a:pt x="599041" y="488551"/>
                    <a:pt x="606151" y="548483"/>
                  </a:cubicBezTo>
                  <a:cubicBezTo>
                    <a:pt x="336009" y="552525"/>
                    <a:pt x="41483" y="299095"/>
                    <a:pt x="3811" y="72447"/>
                  </a:cubicBezTo>
                  <a:cubicBezTo>
                    <a:pt x="-14066" y="-35089"/>
                    <a:pt x="35524" y="-3855"/>
                    <a:pt x="57921" y="44433"/>
                  </a:cubicBezTo>
                  <a:cubicBezTo>
                    <a:pt x="192170" y="333343"/>
                    <a:pt x="455052" y="356905"/>
                    <a:pt x="562383" y="373549"/>
                  </a:cubicBezTo>
                  <a:close/>
                </a:path>
              </a:pathLst>
            </a:custGeom>
            <a:solidFill>
              <a:srgbClr val="FFFFFF">
                <a:alpha val="54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 name="Google Shape;46;p11">
            <a:extLst>
              <a:ext uri="{FF2B5EF4-FFF2-40B4-BE49-F238E27FC236}">
                <a16:creationId xmlns:a16="http://schemas.microsoft.com/office/drawing/2014/main" xmlns="" id="{A921C794-93F2-46AF-A201-315B08D522D2}"/>
              </a:ext>
            </a:extLst>
          </p:cNvPr>
          <p:cNvSpPr txBox="1">
            <a:spLocks/>
          </p:cNvSpPr>
          <p:nvPr/>
        </p:nvSpPr>
        <p:spPr>
          <a:xfrm>
            <a:off x="828986" y="4480884"/>
            <a:ext cx="7120974" cy="662616"/>
          </a:xfrm>
          <a:prstGeom prst="rect">
            <a:avLst/>
          </a:prstGeom>
          <a:noFill/>
          <a:ln>
            <a:noFill/>
          </a:ln>
          <a:effectLst>
            <a:outerShdw blurRad="28575" dist="9525" dir="5400000" algn="bl" rotWithShape="0">
              <a:schemeClr val="dk1">
                <a:alpha val="40000"/>
              </a:scheme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Atma"/>
              <a:buNone/>
              <a:defRPr sz="4800" b="1" i="0" u="none" strike="noStrike" cap="none">
                <a:solidFill>
                  <a:schemeClr val="lt1"/>
                </a:solidFill>
                <a:latin typeface="Atma"/>
                <a:ea typeface="Atma"/>
                <a:cs typeface="Atma"/>
                <a:sym typeface="Atma"/>
              </a:defRPr>
            </a:lvl1pPr>
            <a:lvl2pPr marR="0" lvl="1" algn="l" rtl="0">
              <a:lnSpc>
                <a:spcPct val="90000"/>
              </a:lnSpc>
              <a:spcBef>
                <a:spcPts val="0"/>
              </a:spcBef>
              <a:spcAft>
                <a:spcPts val="0"/>
              </a:spcAft>
              <a:buClr>
                <a:schemeClr val="lt1"/>
              </a:buClr>
              <a:buSzPts val="4800"/>
              <a:buFont typeface="Atma"/>
              <a:buNone/>
              <a:defRPr sz="4800" b="1" i="0" u="none" strike="noStrike" cap="none">
                <a:solidFill>
                  <a:schemeClr val="lt1"/>
                </a:solidFill>
                <a:latin typeface="Atma"/>
                <a:ea typeface="Atma"/>
                <a:cs typeface="Atma"/>
                <a:sym typeface="Atma"/>
              </a:defRPr>
            </a:lvl2pPr>
            <a:lvl3pPr marR="0" lvl="2" algn="l" rtl="0">
              <a:lnSpc>
                <a:spcPct val="90000"/>
              </a:lnSpc>
              <a:spcBef>
                <a:spcPts val="0"/>
              </a:spcBef>
              <a:spcAft>
                <a:spcPts val="0"/>
              </a:spcAft>
              <a:buClr>
                <a:schemeClr val="lt1"/>
              </a:buClr>
              <a:buSzPts val="4800"/>
              <a:buFont typeface="Atma"/>
              <a:buNone/>
              <a:defRPr sz="4800" b="1" i="0" u="none" strike="noStrike" cap="none">
                <a:solidFill>
                  <a:schemeClr val="lt1"/>
                </a:solidFill>
                <a:latin typeface="Atma"/>
                <a:ea typeface="Atma"/>
                <a:cs typeface="Atma"/>
                <a:sym typeface="Atma"/>
              </a:defRPr>
            </a:lvl3pPr>
            <a:lvl4pPr marR="0" lvl="3" algn="l" rtl="0">
              <a:lnSpc>
                <a:spcPct val="90000"/>
              </a:lnSpc>
              <a:spcBef>
                <a:spcPts val="0"/>
              </a:spcBef>
              <a:spcAft>
                <a:spcPts val="0"/>
              </a:spcAft>
              <a:buClr>
                <a:schemeClr val="lt1"/>
              </a:buClr>
              <a:buSzPts val="4800"/>
              <a:buFont typeface="Atma"/>
              <a:buNone/>
              <a:defRPr sz="4800" b="1" i="0" u="none" strike="noStrike" cap="none">
                <a:solidFill>
                  <a:schemeClr val="lt1"/>
                </a:solidFill>
                <a:latin typeface="Atma"/>
                <a:ea typeface="Atma"/>
                <a:cs typeface="Atma"/>
                <a:sym typeface="Atma"/>
              </a:defRPr>
            </a:lvl4pPr>
            <a:lvl5pPr marR="0" lvl="4" algn="l" rtl="0">
              <a:lnSpc>
                <a:spcPct val="90000"/>
              </a:lnSpc>
              <a:spcBef>
                <a:spcPts val="0"/>
              </a:spcBef>
              <a:spcAft>
                <a:spcPts val="0"/>
              </a:spcAft>
              <a:buClr>
                <a:schemeClr val="lt1"/>
              </a:buClr>
              <a:buSzPts val="4800"/>
              <a:buFont typeface="Atma"/>
              <a:buNone/>
              <a:defRPr sz="4800" b="1" i="0" u="none" strike="noStrike" cap="none">
                <a:solidFill>
                  <a:schemeClr val="lt1"/>
                </a:solidFill>
                <a:latin typeface="Atma"/>
                <a:ea typeface="Atma"/>
                <a:cs typeface="Atma"/>
                <a:sym typeface="Atma"/>
              </a:defRPr>
            </a:lvl5pPr>
            <a:lvl6pPr marR="0" lvl="5" algn="l" rtl="0">
              <a:lnSpc>
                <a:spcPct val="90000"/>
              </a:lnSpc>
              <a:spcBef>
                <a:spcPts val="0"/>
              </a:spcBef>
              <a:spcAft>
                <a:spcPts val="0"/>
              </a:spcAft>
              <a:buClr>
                <a:schemeClr val="lt1"/>
              </a:buClr>
              <a:buSzPts val="4800"/>
              <a:buFont typeface="Atma"/>
              <a:buNone/>
              <a:defRPr sz="4800" b="1" i="0" u="none" strike="noStrike" cap="none">
                <a:solidFill>
                  <a:schemeClr val="lt1"/>
                </a:solidFill>
                <a:latin typeface="Atma"/>
                <a:ea typeface="Atma"/>
                <a:cs typeface="Atma"/>
                <a:sym typeface="Atma"/>
              </a:defRPr>
            </a:lvl6pPr>
            <a:lvl7pPr marR="0" lvl="6" algn="l" rtl="0">
              <a:lnSpc>
                <a:spcPct val="90000"/>
              </a:lnSpc>
              <a:spcBef>
                <a:spcPts val="0"/>
              </a:spcBef>
              <a:spcAft>
                <a:spcPts val="0"/>
              </a:spcAft>
              <a:buClr>
                <a:schemeClr val="lt1"/>
              </a:buClr>
              <a:buSzPts val="4800"/>
              <a:buFont typeface="Atma"/>
              <a:buNone/>
              <a:defRPr sz="4800" b="1" i="0" u="none" strike="noStrike" cap="none">
                <a:solidFill>
                  <a:schemeClr val="lt1"/>
                </a:solidFill>
                <a:latin typeface="Atma"/>
                <a:ea typeface="Atma"/>
                <a:cs typeface="Atma"/>
                <a:sym typeface="Atma"/>
              </a:defRPr>
            </a:lvl7pPr>
            <a:lvl8pPr marR="0" lvl="7" algn="l" rtl="0">
              <a:lnSpc>
                <a:spcPct val="90000"/>
              </a:lnSpc>
              <a:spcBef>
                <a:spcPts val="0"/>
              </a:spcBef>
              <a:spcAft>
                <a:spcPts val="0"/>
              </a:spcAft>
              <a:buClr>
                <a:schemeClr val="lt1"/>
              </a:buClr>
              <a:buSzPts val="4800"/>
              <a:buFont typeface="Atma"/>
              <a:buNone/>
              <a:defRPr sz="4800" b="1" i="0" u="none" strike="noStrike" cap="none">
                <a:solidFill>
                  <a:schemeClr val="lt1"/>
                </a:solidFill>
                <a:latin typeface="Atma"/>
                <a:ea typeface="Atma"/>
                <a:cs typeface="Atma"/>
                <a:sym typeface="Atma"/>
              </a:defRPr>
            </a:lvl8pPr>
            <a:lvl9pPr marR="0" lvl="8" algn="l" rtl="0">
              <a:lnSpc>
                <a:spcPct val="90000"/>
              </a:lnSpc>
              <a:spcBef>
                <a:spcPts val="0"/>
              </a:spcBef>
              <a:spcAft>
                <a:spcPts val="0"/>
              </a:spcAft>
              <a:buClr>
                <a:schemeClr val="lt1"/>
              </a:buClr>
              <a:buSzPts val="4800"/>
              <a:buFont typeface="Atma"/>
              <a:buNone/>
              <a:defRPr sz="4800" b="1" i="0" u="none" strike="noStrike" cap="none">
                <a:solidFill>
                  <a:schemeClr val="lt1"/>
                </a:solidFill>
                <a:latin typeface="Atma"/>
                <a:ea typeface="Atma"/>
                <a:cs typeface="Atma"/>
                <a:sym typeface="Atma"/>
              </a:defRPr>
            </a:lvl9pPr>
          </a:lstStyle>
          <a:p>
            <a:r>
              <a:rPr lang="es-MX" sz="1800" dirty="0"/>
              <a:t>Ed. Diferencial, Bernardita Cortés Recabarren.</a:t>
            </a:r>
          </a:p>
        </p:txBody>
      </p:sp>
      <p:pic>
        <p:nvPicPr>
          <p:cNvPr id="28" name="4 Imagen">
            <a:extLst>
              <a:ext uri="{FF2B5EF4-FFF2-40B4-BE49-F238E27FC236}">
                <a16:creationId xmlns:a16="http://schemas.microsoft.com/office/drawing/2014/main" xmlns="" id="{5F3695F8-A4A0-42DA-9AAE-6EC1AC335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64" y="187079"/>
            <a:ext cx="720080" cy="868668"/>
          </a:xfrm>
          <a:prstGeom prst="rect">
            <a:avLst/>
          </a:prstGeom>
        </p:spPr>
      </p:pic>
      <p:sp>
        <p:nvSpPr>
          <p:cNvPr id="29" name="Rectángulo 28">
            <a:extLst>
              <a:ext uri="{FF2B5EF4-FFF2-40B4-BE49-F238E27FC236}">
                <a16:creationId xmlns:a16="http://schemas.microsoft.com/office/drawing/2014/main" xmlns="" id="{AF5421CB-83FF-4972-A246-1AE218C0E45B}"/>
              </a:ext>
            </a:extLst>
          </p:cNvPr>
          <p:cNvSpPr/>
          <p:nvPr/>
        </p:nvSpPr>
        <p:spPr>
          <a:xfrm>
            <a:off x="1001737" y="298248"/>
            <a:ext cx="6096000" cy="646331"/>
          </a:xfrm>
          <a:prstGeom prst="rect">
            <a:avLst/>
          </a:prstGeom>
        </p:spPr>
        <p:txBody>
          <a:bodyPr>
            <a:spAutoFit/>
          </a:bodyPr>
          <a:lstStyle/>
          <a:p>
            <a:r>
              <a:rPr lang="es-CL" sz="1200" dirty="0">
                <a:solidFill>
                  <a:schemeClr val="bg1"/>
                </a:solidFill>
                <a:latin typeface="Arial" pitchFamily="34" charset="0"/>
                <a:cs typeface="Arial" pitchFamily="34" charset="0"/>
              </a:rPr>
              <a:t>San Fernando </a:t>
            </a:r>
            <a:r>
              <a:rPr lang="es-CL" sz="1200" dirty="0" err="1">
                <a:solidFill>
                  <a:schemeClr val="bg1"/>
                </a:solidFill>
                <a:latin typeface="Arial" pitchFamily="34" charset="0"/>
                <a:cs typeface="Arial" pitchFamily="34" charset="0"/>
              </a:rPr>
              <a:t>College</a:t>
            </a:r>
            <a:endParaRPr lang="es-CL" sz="1200" dirty="0">
              <a:solidFill>
                <a:schemeClr val="bg1"/>
              </a:solidFill>
              <a:latin typeface="Arial" pitchFamily="34" charset="0"/>
              <a:cs typeface="Arial" pitchFamily="34" charset="0"/>
            </a:endParaRPr>
          </a:p>
          <a:p>
            <a:r>
              <a:rPr lang="es-CL" sz="1200" dirty="0">
                <a:solidFill>
                  <a:schemeClr val="bg1"/>
                </a:solidFill>
                <a:latin typeface="Arial" pitchFamily="34" charset="0"/>
                <a:cs typeface="Arial" pitchFamily="34" charset="0"/>
              </a:rPr>
              <a:t>Programa de</a:t>
            </a:r>
          </a:p>
          <a:p>
            <a:r>
              <a:rPr lang="es-CL" sz="1200" dirty="0">
                <a:solidFill>
                  <a:schemeClr val="bg1"/>
                </a:solidFill>
                <a:latin typeface="Arial" pitchFamily="34" charset="0"/>
                <a:cs typeface="Arial" pitchFamily="34" charset="0"/>
              </a:rPr>
              <a:t>Integración Escolar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9"/>
          <p:cNvSpPr/>
          <p:nvPr/>
        </p:nvSpPr>
        <p:spPr>
          <a:xfrm>
            <a:off x="6944516" y="3231052"/>
            <a:ext cx="1548319" cy="1207803"/>
          </a:xfrm>
          <a:custGeom>
            <a:avLst/>
            <a:gdLst/>
            <a:ahLst/>
            <a:cxnLst/>
            <a:rect l="l" t="t" r="r" b="b"/>
            <a:pathLst>
              <a:path w="1256243" h="1404422" extrusionOk="0">
                <a:moveTo>
                  <a:pt x="136989" y="466050"/>
                </a:moveTo>
                <a:cubicBezTo>
                  <a:pt x="136989" y="466050"/>
                  <a:pt x="267128" y="-13411"/>
                  <a:pt x="705492" y="288"/>
                </a:cubicBezTo>
                <a:cubicBezTo>
                  <a:pt x="1198652" y="15699"/>
                  <a:pt x="1243790" y="411254"/>
                  <a:pt x="1253447" y="589340"/>
                </a:cubicBezTo>
                <a:cubicBezTo>
                  <a:pt x="1267146" y="842769"/>
                  <a:pt x="1239748" y="1020854"/>
                  <a:pt x="958921" y="1150994"/>
                </a:cubicBezTo>
                <a:cubicBezTo>
                  <a:pt x="958921" y="1150994"/>
                  <a:pt x="1137007" y="911263"/>
                  <a:pt x="1013717" y="719479"/>
                </a:cubicBezTo>
                <a:cubicBezTo>
                  <a:pt x="1013717" y="719479"/>
                  <a:pt x="965771" y="1301681"/>
                  <a:pt x="404117" y="1404423"/>
                </a:cubicBezTo>
                <a:cubicBezTo>
                  <a:pt x="404117" y="1404423"/>
                  <a:pt x="657546" y="1157843"/>
                  <a:pt x="506858" y="801672"/>
                </a:cubicBezTo>
                <a:cubicBezTo>
                  <a:pt x="506858" y="801672"/>
                  <a:pt x="520557" y="1144144"/>
                  <a:pt x="123290" y="1130445"/>
                </a:cubicBezTo>
                <a:cubicBezTo>
                  <a:pt x="123290" y="1130445"/>
                  <a:pt x="363020" y="993457"/>
                  <a:pt x="294526" y="746877"/>
                </a:cubicBezTo>
                <a:cubicBezTo>
                  <a:pt x="253429" y="842769"/>
                  <a:pt x="157537" y="904414"/>
                  <a:pt x="0" y="870167"/>
                </a:cubicBezTo>
                <a:cubicBezTo>
                  <a:pt x="116440" y="801672"/>
                  <a:pt x="116440" y="561942"/>
                  <a:pt x="136989" y="466050"/>
                </a:cubicBezTo>
                <a:close/>
              </a:path>
            </a:pathLst>
          </a:custGeom>
          <a:gradFill>
            <a:gsLst>
              <a:gs pos="0">
                <a:srgbClr val="BBFF45">
                  <a:alpha val="0"/>
                </a:srgbClr>
              </a:gs>
              <a:gs pos="65000">
                <a:srgbClr val="C2FF33"/>
              </a:gs>
              <a:gs pos="100000">
                <a:srgbClr val="C9FF20"/>
              </a:gs>
            </a:gsLst>
            <a:lin ang="5400012" scaled="0"/>
          </a:gra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9"/>
          <p:cNvSpPr txBox="1">
            <a:spLocks noGrp="1"/>
          </p:cNvSpPr>
          <p:nvPr>
            <p:ph type="title"/>
          </p:nvPr>
        </p:nvSpPr>
        <p:spPr>
          <a:xfrm>
            <a:off x="366203" y="343297"/>
            <a:ext cx="5828400" cy="396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T</a:t>
            </a:r>
            <a:r>
              <a:rPr lang="es-CL" dirty="0"/>
              <a:t>IPO</a:t>
            </a:r>
            <a:endParaRPr dirty="0"/>
          </a:p>
        </p:txBody>
      </p:sp>
      <p:sp>
        <p:nvSpPr>
          <p:cNvPr id="259" name="Google Shape;259;p19"/>
          <p:cNvSpPr txBox="1">
            <a:spLocks noGrp="1"/>
          </p:cNvSpPr>
          <p:nvPr>
            <p:ph type="body" idx="1"/>
          </p:nvPr>
        </p:nvSpPr>
        <p:spPr>
          <a:xfrm>
            <a:off x="366203" y="1153824"/>
            <a:ext cx="1815600" cy="3106200"/>
          </a:xfrm>
          <a:prstGeom prst="rect">
            <a:avLst/>
          </a:prstGeom>
        </p:spPr>
        <p:txBody>
          <a:bodyPr spcFirstLastPara="1" wrap="square" lIns="0" tIns="0" rIns="0" bIns="0" anchor="t" anchorCtr="0">
            <a:noAutofit/>
          </a:bodyPr>
          <a:lstStyle/>
          <a:p>
            <a:pPr marL="0" lvl="0" indent="0" algn="ctr">
              <a:buNone/>
            </a:pPr>
            <a:r>
              <a:rPr lang="es-MX" sz="2000" b="1" dirty="0"/>
              <a:t>La obra Viaje al centro de la tierra tiene un narrador omnisciente que es Axel, que narra de principio a fin el libro.</a:t>
            </a:r>
            <a:endParaRPr sz="2000" b="1" dirty="0"/>
          </a:p>
        </p:txBody>
      </p:sp>
      <p:sp>
        <p:nvSpPr>
          <p:cNvPr id="260" name="Google Shape;260;p19"/>
          <p:cNvSpPr txBox="1">
            <a:spLocks noGrp="1"/>
          </p:cNvSpPr>
          <p:nvPr>
            <p:ph type="body" idx="2"/>
          </p:nvPr>
        </p:nvSpPr>
        <p:spPr>
          <a:xfrm>
            <a:off x="3556376" y="153387"/>
            <a:ext cx="1815600" cy="3106200"/>
          </a:xfrm>
          <a:prstGeom prst="rect">
            <a:avLst/>
          </a:prstGeom>
        </p:spPr>
        <p:txBody>
          <a:bodyPr spcFirstLastPara="1" wrap="square" lIns="0" tIns="0" rIns="0" bIns="0" anchor="t" anchorCtr="0">
            <a:noAutofit/>
          </a:bodyPr>
          <a:lstStyle/>
          <a:p>
            <a:pPr marL="0" lvl="0" indent="0" algn="ctr">
              <a:buNone/>
            </a:pPr>
            <a:r>
              <a:rPr lang="es-MX" sz="1800" b="1" dirty="0"/>
              <a:t>Julio Verne utiliza la ciencia ficción con un tipo de lenguaje narrativo y descriptivo, en donde se utiliza la narración crónica en primera persona de principio a final por uno de los personajes en este caso Axel.</a:t>
            </a:r>
            <a:endParaRPr sz="1800" b="1" dirty="0"/>
          </a:p>
        </p:txBody>
      </p:sp>
      <p:sp>
        <p:nvSpPr>
          <p:cNvPr id="262" name="Google Shape;262;p19"/>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grpSp>
        <p:nvGrpSpPr>
          <p:cNvPr id="263" name="Google Shape;263;p19"/>
          <p:cNvGrpSpPr/>
          <p:nvPr/>
        </p:nvGrpSpPr>
        <p:grpSpPr>
          <a:xfrm>
            <a:off x="7142484" y="1495299"/>
            <a:ext cx="1286132" cy="1205203"/>
            <a:chOff x="8438871" y="401534"/>
            <a:chExt cx="2115348" cy="1982241"/>
          </a:xfrm>
        </p:grpSpPr>
        <p:sp>
          <p:nvSpPr>
            <p:cNvPr id="264" name="Google Shape;264;p19"/>
            <p:cNvSpPr/>
            <p:nvPr/>
          </p:nvSpPr>
          <p:spPr>
            <a:xfrm>
              <a:off x="8438871" y="401534"/>
              <a:ext cx="2115348" cy="1982241"/>
            </a:xfrm>
            <a:custGeom>
              <a:avLst/>
              <a:gdLst/>
              <a:ahLst/>
              <a:cxnLst/>
              <a:rect l="l" t="t" r="r" b="b"/>
              <a:pathLst>
                <a:path w="2115348" h="1982241" extrusionOk="0">
                  <a:moveTo>
                    <a:pt x="1084381" y="1982241"/>
                  </a:moveTo>
                  <a:cubicBezTo>
                    <a:pt x="797390" y="1982241"/>
                    <a:pt x="529098" y="1889705"/>
                    <a:pt x="328957" y="1721963"/>
                  </a:cubicBezTo>
                  <a:cubicBezTo>
                    <a:pt x="126830" y="1552302"/>
                    <a:pt x="10253" y="1321476"/>
                    <a:pt x="663" y="1072019"/>
                  </a:cubicBezTo>
                  <a:cubicBezTo>
                    <a:pt x="-9679" y="803042"/>
                    <a:pt x="101418" y="520571"/>
                    <a:pt x="297929" y="316389"/>
                  </a:cubicBezTo>
                  <a:cubicBezTo>
                    <a:pt x="390670" y="219534"/>
                    <a:pt x="501494" y="141871"/>
                    <a:pt x="624236" y="87824"/>
                  </a:cubicBezTo>
                  <a:cubicBezTo>
                    <a:pt x="758690" y="29170"/>
                    <a:pt x="903967" y="-739"/>
                    <a:pt x="1050682" y="14"/>
                  </a:cubicBezTo>
                  <a:cubicBezTo>
                    <a:pt x="1339866" y="14"/>
                    <a:pt x="1578979" y="75906"/>
                    <a:pt x="1761448" y="225497"/>
                  </a:cubicBezTo>
                  <a:cubicBezTo>
                    <a:pt x="1935630" y="368308"/>
                    <a:pt x="2049125" y="569750"/>
                    <a:pt x="2098577" y="824412"/>
                  </a:cubicBezTo>
                  <a:cubicBezTo>
                    <a:pt x="2125770" y="962922"/>
                    <a:pt x="2119811" y="1105890"/>
                    <a:pt x="2081317" y="1241680"/>
                  </a:cubicBezTo>
                  <a:cubicBezTo>
                    <a:pt x="2044193" y="1372408"/>
                    <a:pt x="1980083" y="1493904"/>
                    <a:pt x="1893094" y="1598330"/>
                  </a:cubicBezTo>
                  <a:cubicBezTo>
                    <a:pt x="1796038" y="1715326"/>
                    <a:pt x="1675145" y="1810252"/>
                    <a:pt x="1538431" y="1876760"/>
                  </a:cubicBezTo>
                  <a:cubicBezTo>
                    <a:pt x="1396921" y="1945638"/>
                    <a:pt x="1241713" y="1981693"/>
                    <a:pt x="1084381" y="1982241"/>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9"/>
            <p:cNvSpPr/>
            <p:nvPr/>
          </p:nvSpPr>
          <p:spPr>
            <a:xfrm>
              <a:off x="8561906" y="475316"/>
              <a:ext cx="1869268" cy="1736332"/>
            </a:xfrm>
            <a:custGeom>
              <a:avLst/>
              <a:gdLst/>
              <a:ahLst/>
              <a:cxnLst/>
              <a:rect l="l" t="t" r="r" b="b"/>
              <a:pathLst>
                <a:path w="1869268" h="1736332" extrusionOk="0">
                  <a:moveTo>
                    <a:pt x="927716" y="0"/>
                  </a:moveTo>
                  <a:cubicBezTo>
                    <a:pt x="337705" y="0"/>
                    <a:pt x="-16274" y="505694"/>
                    <a:pt x="576" y="943990"/>
                  </a:cubicBezTo>
                  <a:cubicBezTo>
                    <a:pt x="17426" y="1382285"/>
                    <a:pt x="422022" y="1736332"/>
                    <a:pt x="961415" y="1736332"/>
                  </a:cubicBezTo>
                  <a:cubicBezTo>
                    <a:pt x="1500808" y="1736332"/>
                    <a:pt x="1957049" y="1250776"/>
                    <a:pt x="1854856" y="724876"/>
                  </a:cubicBezTo>
                  <a:cubicBezTo>
                    <a:pt x="1769443" y="285279"/>
                    <a:pt x="1464438"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9"/>
            <p:cNvSpPr/>
            <p:nvPr/>
          </p:nvSpPr>
          <p:spPr>
            <a:xfrm>
              <a:off x="8561904" y="1299235"/>
              <a:ext cx="1869279" cy="912413"/>
            </a:xfrm>
            <a:custGeom>
              <a:avLst/>
              <a:gdLst/>
              <a:ahLst/>
              <a:cxnLst/>
              <a:rect l="l" t="t" r="r" b="b"/>
              <a:pathLst>
                <a:path w="1869279" h="912413" extrusionOk="0">
                  <a:moveTo>
                    <a:pt x="963129" y="603915"/>
                  </a:moveTo>
                  <a:cubicBezTo>
                    <a:pt x="507230" y="603915"/>
                    <a:pt x="141882" y="366308"/>
                    <a:pt x="1880" y="34795"/>
                  </a:cubicBezTo>
                  <a:cubicBezTo>
                    <a:pt x="-39" y="63179"/>
                    <a:pt x="-518" y="91646"/>
                    <a:pt x="578" y="120071"/>
                  </a:cubicBezTo>
                  <a:cubicBezTo>
                    <a:pt x="17428" y="558435"/>
                    <a:pt x="422024" y="912414"/>
                    <a:pt x="961417" y="912414"/>
                  </a:cubicBezTo>
                  <a:cubicBezTo>
                    <a:pt x="1466769" y="912414"/>
                    <a:pt x="1899105" y="486242"/>
                    <a:pt x="1867666" y="0"/>
                  </a:cubicBezTo>
                  <a:cubicBezTo>
                    <a:pt x="1728075" y="347404"/>
                    <a:pt x="1367589" y="603915"/>
                    <a:pt x="963129"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9"/>
            <p:cNvSpPr/>
            <p:nvPr/>
          </p:nvSpPr>
          <p:spPr>
            <a:xfrm>
              <a:off x="9177188" y="748882"/>
              <a:ext cx="387480" cy="1272283"/>
            </a:xfrm>
            <a:custGeom>
              <a:avLst/>
              <a:gdLst/>
              <a:ahLst/>
              <a:cxnLst/>
              <a:rect l="l" t="t" r="r" b="b"/>
              <a:pathLst>
                <a:path w="387480" h="1272283" extrusionOk="0">
                  <a:moveTo>
                    <a:pt x="341492" y="318088"/>
                  </a:moveTo>
                  <a:cubicBezTo>
                    <a:pt x="290600" y="318070"/>
                    <a:pt x="249367" y="276810"/>
                    <a:pt x="249367" y="225931"/>
                  </a:cubicBezTo>
                  <a:cubicBezTo>
                    <a:pt x="249436" y="192269"/>
                    <a:pt x="267792" y="161294"/>
                    <a:pt x="297313" y="145140"/>
                  </a:cubicBezTo>
                  <a:cubicBezTo>
                    <a:pt x="267860" y="90372"/>
                    <a:pt x="228955" y="41237"/>
                    <a:pt x="182448" y="0"/>
                  </a:cubicBezTo>
                  <a:cubicBezTo>
                    <a:pt x="182448" y="0"/>
                    <a:pt x="-269615" y="719876"/>
                    <a:pt x="249436" y="1272283"/>
                  </a:cubicBezTo>
                  <a:cubicBezTo>
                    <a:pt x="249436" y="1272283"/>
                    <a:pt x="459713" y="731178"/>
                    <a:pt x="361218" y="315896"/>
                  </a:cubicBezTo>
                  <a:cubicBezTo>
                    <a:pt x="354712" y="317324"/>
                    <a:pt x="348136" y="318059"/>
                    <a:pt x="341492" y="318088"/>
                  </a:cubicBezTo>
                  <a:close/>
                </a:path>
              </a:pathLst>
            </a:custGeom>
            <a:gradFill>
              <a:gsLst>
                <a:gs pos="0">
                  <a:srgbClr val="000985"/>
                </a:gs>
                <a:gs pos="100000">
                  <a:srgbClr val="010101"/>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8" name="Google Shape;268;p19"/>
          <p:cNvGrpSpPr/>
          <p:nvPr/>
        </p:nvGrpSpPr>
        <p:grpSpPr>
          <a:xfrm>
            <a:off x="7490520" y="704648"/>
            <a:ext cx="590051" cy="591263"/>
            <a:chOff x="2893887" y="2547824"/>
            <a:chExt cx="1212350" cy="1214840"/>
          </a:xfrm>
        </p:grpSpPr>
        <p:sp>
          <p:nvSpPr>
            <p:cNvPr id="269" name="Google Shape;269;p19"/>
            <p:cNvSpPr/>
            <p:nvPr/>
          </p:nvSpPr>
          <p:spPr>
            <a:xfrm>
              <a:off x="2893887" y="2547824"/>
              <a:ext cx="1212350" cy="1214840"/>
            </a:xfrm>
            <a:custGeom>
              <a:avLst/>
              <a:gdLst/>
              <a:ahLst/>
              <a:cxnLst/>
              <a:rect l="l" t="t" r="r" b="b"/>
              <a:pathLst>
                <a:path w="1212350" h="1214840" extrusionOk="0">
                  <a:moveTo>
                    <a:pt x="0" y="1070973"/>
                  </a:moveTo>
                  <a:cubicBezTo>
                    <a:pt x="0" y="1070973"/>
                    <a:pt x="650697" y="1447692"/>
                    <a:pt x="1212351" y="981930"/>
                  </a:cubicBezTo>
                  <a:lnTo>
                    <a:pt x="549325" y="40612"/>
                  </a:lnTo>
                  <a:cubicBezTo>
                    <a:pt x="518790" y="-2656"/>
                    <a:pt x="458960" y="-12985"/>
                    <a:pt x="415686" y="17550"/>
                  </a:cubicBezTo>
                  <a:cubicBezTo>
                    <a:pt x="400062" y="28578"/>
                    <a:pt x="388089" y="44030"/>
                    <a:pt x="381308" y="619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9"/>
            <p:cNvSpPr/>
            <p:nvPr/>
          </p:nvSpPr>
          <p:spPr>
            <a:xfrm>
              <a:off x="2996697" y="3186871"/>
              <a:ext cx="951250" cy="244546"/>
            </a:xfrm>
            <a:custGeom>
              <a:avLst/>
              <a:gdLst/>
              <a:ahLst/>
              <a:cxnLst/>
              <a:rect l="l" t="t" r="r" b="b"/>
              <a:pathLst>
                <a:path w="951250" h="244546" extrusionOk="0">
                  <a:moveTo>
                    <a:pt x="43357" y="45138"/>
                  </a:moveTo>
                  <a:lnTo>
                    <a:pt x="0" y="159934"/>
                  </a:lnTo>
                  <a:cubicBezTo>
                    <a:pt x="152674" y="234319"/>
                    <a:pt x="473639" y="323156"/>
                    <a:pt x="951250" y="118221"/>
                  </a:cubicBezTo>
                  <a:lnTo>
                    <a:pt x="867961" y="0"/>
                  </a:lnTo>
                  <a:cubicBezTo>
                    <a:pt x="691177" y="94111"/>
                    <a:pt x="402815" y="180483"/>
                    <a:pt x="43357" y="45138"/>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9"/>
            <p:cNvSpPr/>
            <p:nvPr/>
          </p:nvSpPr>
          <p:spPr>
            <a:xfrm>
              <a:off x="3140056" y="2892620"/>
              <a:ext cx="568503" cy="125416"/>
            </a:xfrm>
            <a:custGeom>
              <a:avLst/>
              <a:gdLst/>
              <a:ahLst/>
              <a:cxnLst/>
              <a:rect l="l" t="t" r="r" b="b"/>
              <a:pathLst>
                <a:path w="568503" h="125416" extrusionOk="0">
                  <a:moveTo>
                    <a:pt x="27398" y="2123"/>
                  </a:moveTo>
                  <a:lnTo>
                    <a:pt x="0" y="74179"/>
                  </a:lnTo>
                  <a:cubicBezTo>
                    <a:pt x="118016" y="119317"/>
                    <a:pt x="322540" y="163222"/>
                    <a:pt x="568503" y="72261"/>
                  </a:cubicBezTo>
                  <a:lnTo>
                    <a:pt x="517544" y="0"/>
                  </a:lnTo>
                  <a:cubicBezTo>
                    <a:pt x="405281" y="47467"/>
                    <a:pt x="236717" y="79796"/>
                    <a:pt x="27398" y="2123"/>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9"/>
            <p:cNvSpPr/>
            <p:nvPr/>
          </p:nvSpPr>
          <p:spPr>
            <a:xfrm>
              <a:off x="3404162" y="2647161"/>
              <a:ext cx="524058" cy="1084446"/>
            </a:xfrm>
            <a:custGeom>
              <a:avLst/>
              <a:gdLst/>
              <a:ahLst/>
              <a:cxnLst/>
              <a:rect l="l" t="t" r="r" b="b"/>
              <a:pathLst>
                <a:path w="524058" h="1084446" extrusionOk="0">
                  <a:moveTo>
                    <a:pt x="524059" y="1002185"/>
                  </a:moveTo>
                  <a:lnTo>
                    <a:pt x="18570" y="4084"/>
                  </a:lnTo>
                  <a:cubicBezTo>
                    <a:pt x="13844" y="-5299"/>
                    <a:pt x="-2595" y="3057"/>
                    <a:pt x="351" y="13331"/>
                  </a:cubicBezTo>
                  <a:lnTo>
                    <a:pt x="311452" y="1084446"/>
                  </a:lnTo>
                  <a:cubicBezTo>
                    <a:pt x="385337" y="1065562"/>
                    <a:pt x="456708" y="1037952"/>
                    <a:pt x="524059" y="100218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3" name="Google Shape;273;p19"/>
          <p:cNvGrpSpPr/>
          <p:nvPr/>
        </p:nvGrpSpPr>
        <p:grpSpPr>
          <a:xfrm>
            <a:off x="7066322" y="2899898"/>
            <a:ext cx="1437262" cy="597425"/>
            <a:chOff x="7066322" y="2899898"/>
            <a:chExt cx="1437262" cy="597425"/>
          </a:xfrm>
        </p:grpSpPr>
        <p:sp>
          <p:nvSpPr>
            <p:cNvPr id="274" name="Google Shape;274;p19"/>
            <p:cNvSpPr/>
            <p:nvPr/>
          </p:nvSpPr>
          <p:spPr>
            <a:xfrm>
              <a:off x="7066322" y="2899898"/>
              <a:ext cx="1437262" cy="597425"/>
            </a:xfrm>
            <a:custGeom>
              <a:avLst/>
              <a:gdLst/>
              <a:ahLst/>
              <a:cxnLst/>
              <a:rect l="l" t="t" r="r" b="b"/>
              <a:pathLst>
                <a:path w="2365864" h="983416" extrusionOk="0">
                  <a:moveTo>
                    <a:pt x="0" y="791179"/>
                  </a:moveTo>
                  <a:cubicBezTo>
                    <a:pt x="0" y="354253"/>
                    <a:pt x="529598" y="0"/>
                    <a:pt x="1182898" y="0"/>
                  </a:cubicBezTo>
                  <a:cubicBezTo>
                    <a:pt x="1836197" y="0"/>
                    <a:pt x="2365865" y="354253"/>
                    <a:pt x="2365865" y="791179"/>
                  </a:cubicBezTo>
                  <a:cubicBezTo>
                    <a:pt x="2365865" y="1228104"/>
                    <a:pt x="1836197" y="783576"/>
                    <a:pt x="1182898" y="783576"/>
                  </a:cubicBezTo>
                  <a:cubicBezTo>
                    <a:pt x="529598" y="783576"/>
                    <a:pt x="0" y="1228104"/>
                    <a:pt x="0" y="791179"/>
                  </a:cubicBezTo>
                  <a:close/>
                </a:path>
              </a:pathLst>
            </a:custGeom>
            <a:solidFill>
              <a:srgbClr val="4C11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9"/>
            <p:cNvSpPr/>
            <p:nvPr/>
          </p:nvSpPr>
          <p:spPr>
            <a:xfrm>
              <a:off x="7344300" y="3182158"/>
              <a:ext cx="173307" cy="276881"/>
            </a:xfrm>
            <a:custGeom>
              <a:avLst/>
              <a:gdLst/>
              <a:ahLst/>
              <a:cxnLst/>
              <a:rect l="l" t="t" r="r" b="b"/>
              <a:pathLst>
                <a:path w="285279" h="455772" extrusionOk="0">
                  <a:moveTo>
                    <a:pt x="0" y="455773"/>
                  </a:moveTo>
                  <a:cubicBezTo>
                    <a:pt x="86303" y="430567"/>
                    <a:pt x="182195" y="401799"/>
                    <a:pt x="285279" y="377141"/>
                  </a:cubicBezTo>
                  <a:cubicBezTo>
                    <a:pt x="275279" y="230837"/>
                    <a:pt x="245005" y="11450"/>
                    <a:pt x="153838" y="422"/>
                  </a:cubicBezTo>
                  <a:cubicBezTo>
                    <a:pt x="44316" y="-13482"/>
                    <a:pt x="9589" y="320085"/>
                    <a:pt x="0" y="455773"/>
                  </a:cubicBezTo>
                  <a:close/>
                </a:path>
              </a:pathLst>
            </a:custGeom>
            <a:gradFill>
              <a:gsLst>
                <a:gs pos="0">
                  <a:srgbClr val="F0E0C7"/>
                </a:gs>
                <a:gs pos="50000">
                  <a:srgbClr val="F8F1E4"/>
                </a:gs>
                <a:gs pos="100000">
                  <a:schemeClr val="lt1"/>
                </a:gs>
              </a:gsLst>
              <a:lin ang="16200038" scaled="0"/>
            </a:gradFill>
            <a:ln>
              <a:noFill/>
            </a:ln>
            <a:effectLst>
              <a:outerShdw blurRad="14288" dist="28575" dir="162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6" name="Google Shape;276;p19"/>
            <p:cNvSpPr/>
            <p:nvPr/>
          </p:nvSpPr>
          <p:spPr>
            <a:xfrm>
              <a:off x="8056297" y="3181999"/>
              <a:ext cx="171726" cy="277456"/>
            </a:xfrm>
            <a:custGeom>
              <a:avLst/>
              <a:gdLst/>
              <a:ahLst/>
              <a:cxnLst/>
              <a:rect l="l" t="t" r="r" b="b"/>
              <a:pathLst>
                <a:path w="282676" h="456717" extrusionOk="0">
                  <a:moveTo>
                    <a:pt x="282676" y="456718"/>
                  </a:moveTo>
                  <a:cubicBezTo>
                    <a:pt x="278567" y="331510"/>
                    <a:pt x="257333" y="14107"/>
                    <a:pt x="147194" y="408"/>
                  </a:cubicBezTo>
                  <a:cubicBezTo>
                    <a:pt x="55070" y="-11099"/>
                    <a:pt x="15823" y="223152"/>
                    <a:pt x="0" y="378566"/>
                  </a:cubicBezTo>
                  <a:cubicBezTo>
                    <a:pt x="102125" y="403155"/>
                    <a:pt x="197127" y="431718"/>
                    <a:pt x="282676" y="456718"/>
                  </a:cubicBezTo>
                  <a:close/>
                </a:path>
              </a:pathLst>
            </a:custGeom>
            <a:gradFill>
              <a:gsLst>
                <a:gs pos="0">
                  <a:srgbClr val="F0E0C7"/>
                </a:gs>
                <a:gs pos="50000">
                  <a:srgbClr val="F8F1E4"/>
                </a:gs>
                <a:gs pos="100000">
                  <a:schemeClr val="lt1"/>
                </a:gs>
              </a:gsLst>
              <a:lin ang="16200038" scaled="0"/>
            </a:gradFill>
            <a:ln>
              <a:noFill/>
            </a:ln>
            <a:effectLst>
              <a:outerShdw blurRad="14288" dist="28575" dir="162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0"/>
          <p:cNvSpPr txBox="1">
            <a:spLocks noGrp="1"/>
          </p:cNvSpPr>
          <p:nvPr>
            <p:ph type="title"/>
          </p:nvPr>
        </p:nvSpPr>
        <p:spPr>
          <a:xfrm>
            <a:off x="313874" y="-108263"/>
            <a:ext cx="3240300" cy="93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900" dirty="0"/>
              <a:t>PERSONAJES </a:t>
            </a:r>
            <a:endParaRPr sz="2900" dirty="0"/>
          </a:p>
        </p:txBody>
      </p:sp>
      <p:sp>
        <p:nvSpPr>
          <p:cNvPr id="282" name="Google Shape;282;p20"/>
          <p:cNvSpPr txBox="1">
            <a:spLocks noGrp="1"/>
          </p:cNvSpPr>
          <p:nvPr>
            <p:ph type="body" idx="1"/>
          </p:nvPr>
        </p:nvSpPr>
        <p:spPr>
          <a:xfrm>
            <a:off x="313873" y="822637"/>
            <a:ext cx="4619633" cy="1899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s-CL" sz="2000" b="1" dirty="0">
                <a:solidFill>
                  <a:srgbClr val="FFFF00"/>
                </a:solidFill>
              </a:rPr>
              <a:t>PRINCIPALES</a:t>
            </a:r>
            <a:r>
              <a:rPr lang="es-CL" sz="2000" dirty="0">
                <a:solidFill>
                  <a:srgbClr val="FFFF00"/>
                </a:solidFill>
              </a:rPr>
              <a:t>:</a:t>
            </a:r>
          </a:p>
          <a:p>
            <a:pPr marL="114300" indent="0">
              <a:buNone/>
            </a:pPr>
            <a:r>
              <a:rPr lang="es-MX" sz="1800" b="1" dirty="0"/>
              <a:t>Axel</a:t>
            </a:r>
            <a:r>
              <a:rPr lang="es-MX" sz="1800" dirty="0"/>
              <a:t>: sobrino del profesor </a:t>
            </a:r>
            <a:r>
              <a:rPr lang="es-MX" sz="1800" dirty="0" err="1"/>
              <a:t>lidenbrock</a:t>
            </a:r>
            <a:r>
              <a:rPr lang="es-MX" sz="1800" dirty="0"/>
              <a:t>.</a:t>
            </a:r>
          </a:p>
          <a:p>
            <a:pPr marL="114300" indent="0">
              <a:buNone/>
            </a:pPr>
            <a:r>
              <a:rPr lang="es-MX" sz="1800" b="1" dirty="0"/>
              <a:t>Otto </a:t>
            </a:r>
            <a:r>
              <a:rPr lang="es-MX" sz="1800" b="1" dirty="0" err="1"/>
              <a:t>Lidenbrock</a:t>
            </a:r>
            <a:r>
              <a:rPr lang="es-MX" sz="1800" b="1" dirty="0"/>
              <a:t>: </a:t>
            </a:r>
            <a:r>
              <a:rPr lang="es-MX" sz="1800" dirty="0"/>
              <a:t>profesor de mineralogía, tío de Axel, padrino de </a:t>
            </a:r>
            <a:r>
              <a:rPr lang="es-MX" sz="1800" dirty="0" err="1"/>
              <a:t>Gräuben</a:t>
            </a:r>
            <a:r>
              <a:rPr lang="es-MX" sz="1800" dirty="0"/>
              <a:t> y organizador del viaje al centro de la Tierra.</a:t>
            </a:r>
          </a:p>
          <a:p>
            <a:pPr marL="114300" indent="0">
              <a:buNone/>
            </a:pPr>
            <a:r>
              <a:rPr lang="es-MX" sz="1800" b="1" dirty="0"/>
              <a:t>Hans: </a:t>
            </a:r>
            <a:r>
              <a:rPr lang="es-MX" sz="1800" dirty="0"/>
              <a:t>antes cazador de unas aves islandesas llamadas EÍDERES y luego guía islandés que contrata </a:t>
            </a:r>
            <a:r>
              <a:rPr lang="es-MX" sz="1800" dirty="0" err="1"/>
              <a:t>Lidenbrock</a:t>
            </a:r>
            <a:r>
              <a:rPr lang="es-MX" sz="1800" dirty="0"/>
              <a:t> para el viaje al centro de la Tierra.</a:t>
            </a:r>
          </a:p>
          <a:p>
            <a:pPr marL="0" lvl="0" indent="0" algn="l" rtl="0">
              <a:spcBef>
                <a:spcPts val="600"/>
              </a:spcBef>
              <a:spcAft>
                <a:spcPts val="0"/>
              </a:spcAft>
              <a:buNone/>
            </a:pPr>
            <a:endParaRPr lang="es-CL" sz="2000" dirty="0"/>
          </a:p>
        </p:txBody>
      </p:sp>
      <p:sp>
        <p:nvSpPr>
          <p:cNvPr id="284" name="Google Shape;284;p20"/>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3074" name="Picture 2" descr="VIAJE AL CENTRO DE LA TIERRA">
            <a:extLst>
              <a:ext uri="{FF2B5EF4-FFF2-40B4-BE49-F238E27FC236}">
                <a16:creationId xmlns:a16="http://schemas.microsoft.com/office/drawing/2014/main" xmlns="" id="{D51EA735-B7B6-4495-962B-09049EEF0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033" y="357187"/>
            <a:ext cx="3209925" cy="4429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0"/>
          <p:cNvSpPr txBox="1">
            <a:spLocks noGrp="1"/>
          </p:cNvSpPr>
          <p:nvPr>
            <p:ph type="title"/>
          </p:nvPr>
        </p:nvSpPr>
        <p:spPr>
          <a:xfrm>
            <a:off x="313874" y="-108263"/>
            <a:ext cx="3240300" cy="93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900" dirty="0"/>
              <a:t>PERSONAJES </a:t>
            </a:r>
            <a:endParaRPr sz="2900" dirty="0"/>
          </a:p>
        </p:txBody>
      </p:sp>
      <p:sp>
        <p:nvSpPr>
          <p:cNvPr id="282" name="Google Shape;282;p20"/>
          <p:cNvSpPr txBox="1">
            <a:spLocks noGrp="1"/>
          </p:cNvSpPr>
          <p:nvPr>
            <p:ph type="body" idx="1"/>
          </p:nvPr>
        </p:nvSpPr>
        <p:spPr>
          <a:xfrm>
            <a:off x="313873" y="822637"/>
            <a:ext cx="4619633" cy="1899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s-CL" sz="2000" b="1" dirty="0">
                <a:solidFill>
                  <a:srgbClr val="FFFF00"/>
                </a:solidFill>
              </a:rPr>
              <a:t>Secundarios</a:t>
            </a:r>
            <a:r>
              <a:rPr lang="es-CL" sz="2000" dirty="0">
                <a:solidFill>
                  <a:srgbClr val="FFFF00"/>
                </a:solidFill>
              </a:rPr>
              <a:t>:</a:t>
            </a:r>
            <a:endParaRPr lang="es-MX" dirty="0"/>
          </a:p>
          <a:p>
            <a:pPr marL="114300" indent="0">
              <a:buNone/>
            </a:pPr>
            <a:r>
              <a:rPr lang="es-MX" b="1" dirty="0" err="1"/>
              <a:t>Gräuben</a:t>
            </a:r>
            <a:r>
              <a:rPr lang="es-MX" b="1" dirty="0"/>
              <a:t>: </a:t>
            </a:r>
            <a:r>
              <a:rPr lang="es-MX" dirty="0"/>
              <a:t>novia de Axel, ahijada de </a:t>
            </a:r>
            <a:r>
              <a:rPr lang="es-MX" dirty="0" err="1"/>
              <a:t>Lidenbrock</a:t>
            </a:r>
            <a:r>
              <a:rPr lang="es-MX" dirty="0"/>
              <a:t>.</a:t>
            </a:r>
          </a:p>
          <a:p>
            <a:pPr marL="114300" indent="0">
              <a:buNone/>
            </a:pPr>
            <a:r>
              <a:rPr lang="es-MX" b="1" dirty="0"/>
              <a:t>Marta: </a:t>
            </a:r>
            <a:r>
              <a:rPr lang="es-MX" dirty="0"/>
              <a:t>empleada del profesor </a:t>
            </a:r>
            <a:r>
              <a:rPr lang="es-MX" dirty="0" err="1"/>
              <a:t>Lidenbrock</a:t>
            </a:r>
            <a:r>
              <a:rPr lang="es-MX" dirty="0"/>
              <a:t>.</a:t>
            </a:r>
          </a:p>
          <a:p>
            <a:pPr marL="114300" indent="0">
              <a:buNone/>
            </a:pPr>
            <a:r>
              <a:rPr lang="es-MX" b="1" dirty="0"/>
              <a:t>Arne </a:t>
            </a:r>
            <a:r>
              <a:rPr lang="es-MX" b="1" dirty="0" err="1"/>
              <a:t>Saknusemm</a:t>
            </a:r>
            <a:r>
              <a:rPr lang="es-MX" b="1" dirty="0"/>
              <a:t>: </a:t>
            </a:r>
            <a:r>
              <a:rPr lang="es-MX" dirty="0"/>
              <a:t>escritor del pergamino que encontró Otto </a:t>
            </a:r>
            <a:r>
              <a:rPr lang="es-MX" dirty="0" err="1"/>
              <a:t>Lidenbrock</a:t>
            </a:r>
            <a:r>
              <a:rPr lang="es-MX" dirty="0"/>
              <a:t> para iniciar el viaje al centro de la tierra.</a:t>
            </a:r>
          </a:p>
          <a:p>
            <a:pPr marL="0" lvl="0" indent="0" algn="l" rtl="0">
              <a:spcBef>
                <a:spcPts val="600"/>
              </a:spcBef>
              <a:spcAft>
                <a:spcPts val="0"/>
              </a:spcAft>
              <a:buNone/>
            </a:pPr>
            <a:endParaRPr lang="es-CL" sz="2000" dirty="0"/>
          </a:p>
        </p:txBody>
      </p:sp>
      <p:sp>
        <p:nvSpPr>
          <p:cNvPr id="284" name="Google Shape;284;p20"/>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4098" name="Picture 2" descr="Viaje al centro de la Tierra – . : Ariel y Radmandí Publicaciones : .">
            <a:extLst>
              <a:ext uri="{FF2B5EF4-FFF2-40B4-BE49-F238E27FC236}">
                <a16:creationId xmlns:a16="http://schemas.microsoft.com/office/drawing/2014/main" xmlns="" id="{8DEA5574-84FF-4AB0-860F-2C8C6E1ACF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43" b="7732"/>
          <a:stretch/>
        </p:blipFill>
        <p:spPr bwMode="auto">
          <a:xfrm>
            <a:off x="4933506" y="643912"/>
            <a:ext cx="3993759" cy="40297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39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416"/>
        <p:cNvGrpSpPr/>
        <p:nvPr/>
      </p:nvGrpSpPr>
      <p:grpSpPr>
        <a:xfrm>
          <a:off x="0" y="0"/>
          <a:ext cx="0" cy="0"/>
          <a:chOff x="0" y="0"/>
          <a:chExt cx="0" cy="0"/>
        </a:xfrm>
      </p:grpSpPr>
      <p:sp>
        <p:nvSpPr>
          <p:cNvPr id="1418" name="Google Shape;1418;p40"/>
          <p:cNvSpPr txBox="1"/>
          <p:nvPr/>
        </p:nvSpPr>
        <p:spPr>
          <a:xfrm rot="20725321">
            <a:off x="108002" y="385068"/>
            <a:ext cx="2330855"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s-CL" sz="1800" b="1" dirty="0">
                <a:solidFill>
                  <a:srgbClr val="434343"/>
                </a:solidFill>
                <a:latin typeface="Montserrat"/>
                <a:ea typeface="Montserrat"/>
                <a:cs typeface="Montserrat"/>
                <a:sym typeface="Montserrat"/>
              </a:rPr>
              <a:t>¡Si necesitas mi ayuda, no dudes en escribirme!</a:t>
            </a:r>
            <a:endParaRPr sz="1800" b="1" dirty="0">
              <a:solidFill>
                <a:srgbClr val="434343"/>
              </a:solidFill>
              <a:latin typeface="Montserrat"/>
              <a:ea typeface="Montserrat"/>
              <a:cs typeface="Montserrat"/>
              <a:sym typeface="Montserrat"/>
            </a:endParaRPr>
          </a:p>
        </p:txBody>
      </p:sp>
      <p:sp>
        <p:nvSpPr>
          <p:cNvPr id="2" name="Rectángulo 1">
            <a:extLst>
              <a:ext uri="{FF2B5EF4-FFF2-40B4-BE49-F238E27FC236}">
                <a16:creationId xmlns:a16="http://schemas.microsoft.com/office/drawing/2014/main" xmlns="" id="{E3C85D49-BB1A-44CC-A870-68CBC664C469}"/>
              </a:ext>
            </a:extLst>
          </p:cNvPr>
          <p:cNvSpPr/>
          <p:nvPr/>
        </p:nvSpPr>
        <p:spPr>
          <a:xfrm>
            <a:off x="2908540" y="467833"/>
            <a:ext cx="3354037" cy="923330"/>
          </a:xfrm>
          <a:prstGeom prst="rect">
            <a:avLst/>
          </a:prstGeom>
          <a:solidFill>
            <a:srgbClr val="FFC000"/>
          </a:solidFill>
        </p:spPr>
        <p:txBody>
          <a:bodyPr wrap="square">
            <a:spAutoFit/>
          </a:bodyPr>
          <a:lstStyle/>
          <a:p>
            <a:r>
              <a:rPr lang="en" sz="5400" dirty="0">
                <a:solidFill>
                  <a:schemeClr val="lt1"/>
                </a:solidFill>
                <a:latin typeface="Quicksand Light"/>
                <a:ea typeface="Quicksand Light"/>
                <a:cs typeface="Quicksand Light"/>
                <a:sym typeface="Quicksand Light"/>
              </a:rPr>
              <a:t>❤😉😋</a:t>
            </a:r>
            <a:endParaRPr lang="es-CL" sz="5400" dirty="0"/>
          </a:p>
        </p:txBody>
      </p:sp>
      <p:sp>
        <p:nvSpPr>
          <p:cNvPr id="18" name="Google Shape;899;p37">
            <a:extLst>
              <a:ext uri="{FF2B5EF4-FFF2-40B4-BE49-F238E27FC236}">
                <a16:creationId xmlns:a16="http://schemas.microsoft.com/office/drawing/2014/main" xmlns="" id="{94129936-3CB6-4331-9ACD-1EF9487C8CF4}"/>
              </a:ext>
            </a:extLst>
          </p:cNvPr>
          <p:cNvSpPr/>
          <p:nvPr/>
        </p:nvSpPr>
        <p:spPr>
          <a:xfrm>
            <a:off x="2387205" y="3072544"/>
            <a:ext cx="808469" cy="830848"/>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900;p37">
            <a:extLst>
              <a:ext uri="{FF2B5EF4-FFF2-40B4-BE49-F238E27FC236}">
                <a16:creationId xmlns:a16="http://schemas.microsoft.com/office/drawing/2014/main" xmlns="" id="{85946199-292D-4D2D-A875-AB721A46419A}"/>
              </a:ext>
            </a:extLst>
          </p:cNvPr>
          <p:cNvSpPr/>
          <p:nvPr/>
        </p:nvSpPr>
        <p:spPr>
          <a:xfrm>
            <a:off x="4844908" y="3326114"/>
            <a:ext cx="346205" cy="348325"/>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01;p37">
            <a:extLst>
              <a:ext uri="{FF2B5EF4-FFF2-40B4-BE49-F238E27FC236}">
                <a16:creationId xmlns:a16="http://schemas.microsoft.com/office/drawing/2014/main" xmlns="" id="{33BCBBB5-0F53-4AA6-8CDD-50D9620AF67A}"/>
              </a:ext>
            </a:extLst>
          </p:cNvPr>
          <p:cNvSpPr/>
          <p:nvPr/>
        </p:nvSpPr>
        <p:spPr>
          <a:xfrm>
            <a:off x="6815860" y="3326114"/>
            <a:ext cx="345681" cy="348325"/>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33;p37">
            <a:extLst>
              <a:ext uri="{FF2B5EF4-FFF2-40B4-BE49-F238E27FC236}">
                <a16:creationId xmlns:a16="http://schemas.microsoft.com/office/drawing/2014/main" xmlns="" id="{F33D5539-7B85-4D5F-B1BE-3A3A00254E47}"/>
              </a:ext>
            </a:extLst>
          </p:cNvPr>
          <p:cNvSpPr/>
          <p:nvPr/>
        </p:nvSpPr>
        <p:spPr>
          <a:xfrm>
            <a:off x="2562313" y="4167606"/>
            <a:ext cx="363230" cy="36375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82;p37">
            <a:extLst>
              <a:ext uri="{FF2B5EF4-FFF2-40B4-BE49-F238E27FC236}">
                <a16:creationId xmlns:a16="http://schemas.microsoft.com/office/drawing/2014/main" xmlns="" id="{A59D8414-ADBF-4AA8-B03D-813272DB81C5}"/>
              </a:ext>
            </a:extLst>
          </p:cNvPr>
          <p:cNvSpPr/>
          <p:nvPr/>
        </p:nvSpPr>
        <p:spPr>
          <a:xfrm>
            <a:off x="2532022" y="2666490"/>
            <a:ext cx="376518" cy="33291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82;p37">
            <a:extLst>
              <a:ext uri="{FF2B5EF4-FFF2-40B4-BE49-F238E27FC236}">
                <a16:creationId xmlns:a16="http://schemas.microsoft.com/office/drawing/2014/main" xmlns="" id="{C460D7A9-B2D6-400D-AE36-123E1AA95A5E}"/>
              </a:ext>
            </a:extLst>
          </p:cNvPr>
          <p:cNvSpPr/>
          <p:nvPr/>
        </p:nvSpPr>
        <p:spPr>
          <a:xfrm>
            <a:off x="1723553" y="3321511"/>
            <a:ext cx="376518" cy="33291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82;p37">
            <a:extLst>
              <a:ext uri="{FF2B5EF4-FFF2-40B4-BE49-F238E27FC236}">
                <a16:creationId xmlns:a16="http://schemas.microsoft.com/office/drawing/2014/main" xmlns="" id="{7B448878-41F6-4BBD-B9ED-385EF6BB7197}"/>
              </a:ext>
            </a:extLst>
          </p:cNvPr>
          <p:cNvSpPr/>
          <p:nvPr/>
        </p:nvSpPr>
        <p:spPr>
          <a:xfrm>
            <a:off x="3370782" y="3321510"/>
            <a:ext cx="376518" cy="33291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34;p37">
            <a:extLst>
              <a:ext uri="{FF2B5EF4-FFF2-40B4-BE49-F238E27FC236}">
                <a16:creationId xmlns:a16="http://schemas.microsoft.com/office/drawing/2014/main" xmlns="" id="{4FFFC979-5B88-405E-8098-850E5A7707FD}"/>
              </a:ext>
            </a:extLst>
          </p:cNvPr>
          <p:cNvSpPr/>
          <p:nvPr/>
        </p:nvSpPr>
        <p:spPr>
          <a:xfrm>
            <a:off x="4825238" y="4209779"/>
            <a:ext cx="365875" cy="374398"/>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34;p37">
            <a:extLst>
              <a:ext uri="{FF2B5EF4-FFF2-40B4-BE49-F238E27FC236}">
                <a16:creationId xmlns:a16="http://schemas.microsoft.com/office/drawing/2014/main" xmlns="" id="{113DE6FF-EBFA-49A8-A339-67394B4590EA}"/>
              </a:ext>
            </a:extLst>
          </p:cNvPr>
          <p:cNvSpPr/>
          <p:nvPr/>
        </p:nvSpPr>
        <p:spPr>
          <a:xfrm>
            <a:off x="6815860" y="4156963"/>
            <a:ext cx="365875" cy="374398"/>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rupo 26" descr="Información de contacto">
            <a:extLst>
              <a:ext uri="{FF2B5EF4-FFF2-40B4-BE49-F238E27FC236}">
                <a16:creationId xmlns:a16="http://schemas.microsoft.com/office/drawing/2014/main" xmlns="" id="{8B0A7741-93ED-482A-8FB3-48C5185BA0BA}"/>
              </a:ext>
            </a:extLst>
          </p:cNvPr>
          <p:cNvGrpSpPr/>
          <p:nvPr/>
        </p:nvGrpSpPr>
        <p:grpSpPr>
          <a:xfrm>
            <a:off x="2594271" y="1837392"/>
            <a:ext cx="3982574" cy="324417"/>
            <a:chOff x="4389109" y="5627484"/>
            <a:chExt cx="3413777" cy="362190"/>
          </a:xfrm>
        </p:grpSpPr>
        <p:sp>
          <p:nvSpPr>
            <p:cNvPr id="28" name="Marcador de texto 18">
              <a:extLst>
                <a:ext uri="{FF2B5EF4-FFF2-40B4-BE49-F238E27FC236}">
                  <a16:creationId xmlns:a16="http://schemas.microsoft.com/office/drawing/2014/main" xmlns="" id="{3CD6E9E7-E5A9-4F03-AA00-F933188BD298}"/>
                </a:ext>
              </a:extLst>
            </p:cNvPr>
            <p:cNvSpPr txBox="1">
              <a:spLocks/>
            </p:cNvSpPr>
            <p:nvPr/>
          </p:nvSpPr>
          <p:spPr>
            <a:xfrm>
              <a:off x="4904619" y="5671609"/>
              <a:ext cx="2898267" cy="248599"/>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lang="es-ES" spc="200" noProof="1">
                  <a:solidFill>
                    <a:srgbClr val="2F3342"/>
                  </a:solidFill>
                  <a:latin typeface="+mj-lt"/>
                  <a:cs typeface="Gill Sans Light" panose="020B0302020104020203" pitchFamily="34" charset="-79"/>
                </a:rPr>
                <a:t>bcortes@sanfernandocollege.cl</a:t>
              </a:r>
              <a:endParaRPr lang="es-ES" u="none" strike="noStrike" kern="1200" cap="none" spc="200" normalizeH="0" noProof="1">
                <a:ln>
                  <a:noFill/>
                </a:ln>
                <a:solidFill>
                  <a:srgbClr val="2F3342"/>
                </a:solidFill>
                <a:effectLst/>
                <a:uLnTx/>
                <a:uFillTx/>
                <a:latin typeface="+mj-lt"/>
                <a:cs typeface="Gill Sans Light" panose="020B0302020104020203" pitchFamily="34" charset="-79"/>
              </a:endParaRPr>
            </a:p>
          </p:txBody>
        </p:sp>
        <p:pic>
          <p:nvPicPr>
            <p:cNvPr id="29" name="Gráfico 28" descr="Sobre" title="Icono del correo electrónico del moderador">
              <a:extLst>
                <a:ext uri="{FF2B5EF4-FFF2-40B4-BE49-F238E27FC236}">
                  <a16:creationId xmlns:a16="http://schemas.microsoft.com/office/drawing/2014/main" xmlns="" id="{999D13F3-298E-4DB9-B0E9-ACF6CDB087D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389109" y="5627484"/>
              <a:ext cx="362190" cy="362190"/>
            </a:xfrm>
            <a:prstGeom prst="rect">
              <a:avLst/>
            </a:prstGeom>
          </p:spPr>
        </p:pic>
      </p:grpSp>
      <p:sp>
        <p:nvSpPr>
          <p:cNvPr id="4" name="Flecha: doblada hacia arriba 3">
            <a:extLst>
              <a:ext uri="{FF2B5EF4-FFF2-40B4-BE49-F238E27FC236}">
                <a16:creationId xmlns:a16="http://schemas.microsoft.com/office/drawing/2014/main" xmlns="" id="{F1658693-99B3-4B47-9C43-58F5112D4F4C}"/>
              </a:ext>
            </a:extLst>
          </p:cNvPr>
          <p:cNvSpPr/>
          <p:nvPr/>
        </p:nvSpPr>
        <p:spPr>
          <a:xfrm rot="4229639">
            <a:off x="1273561" y="1511944"/>
            <a:ext cx="1040813" cy="6200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376835" y="358825"/>
            <a:ext cx="5172600" cy="396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CL" dirty="0"/>
              <a:t>AUTOR </a:t>
            </a:r>
            <a:endParaRPr dirty="0"/>
          </a:p>
        </p:txBody>
      </p:sp>
      <p:sp>
        <p:nvSpPr>
          <p:cNvPr id="75" name="Google Shape;75;p12"/>
          <p:cNvSpPr txBox="1">
            <a:spLocks noGrp="1"/>
          </p:cNvSpPr>
          <p:nvPr>
            <p:ph type="body" idx="1"/>
          </p:nvPr>
        </p:nvSpPr>
        <p:spPr>
          <a:xfrm>
            <a:off x="408719" y="1040799"/>
            <a:ext cx="5390215" cy="3743875"/>
          </a:xfrm>
          <a:prstGeom prst="rect">
            <a:avLst/>
          </a:prstGeom>
        </p:spPr>
        <p:txBody>
          <a:bodyPr spcFirstLastPara="1" wrap="square" lIns="0" tIns="0" rIns="0" bIns="0" anchor="t" anchorCtr="0">
            <a:noAutofit/>
          </a:bodyPr>
          <a:lstStyle/>
          <a:p>
            <a:pPr marL="0" lvl="0" indent="0" algn="just">
              <a:buClr>
                <a:schemeClr val="dk1"/>
              </a:buClr>
              <a:buSzPts val="1100"/>
              <a:buNone/>
            </a:pPr>
            <a:r>
              <a:rPr lang="es-MX" b="1" dirty="0"/>
              <a:t>Julio Verne </a:t>
            </a:r>
            <a:r>
              <a:rPr lang="es-MX" dirty="0"/>
              <a:t>es un novelista nacido en Nantes y fallecido en </a:t>
            </a:r>
            <a:r>
              <a:rPr lang="es-MX" dirty="0" err="1"/>
              <a:t>Armenis</a:t>
            </a:r>
            <a:r>
              <a:rPr lang="es-MX" dirty="0"/>
              <a:t>. En 1848 se dedicó a la producción teatral y sus primeros pasos en la novelística fueron con la publicación de una revista en donde relataba diversos viajes imaginarios y otros de carácter fantástico. </a:t>
            </a:r>
          </a:p>
          <a:p>
            <a:pPr marL="0" lvl="0" indent="0" algn="just">
              <a:buClr>
                <a:schemeClr val="dk1"/>
              </a:buClr>
              <a:buSzPts val="1100"/>
              <a:buNone/>
            </a:pPr>
            <a:r>
              <a:rPr lang="es-MX" dirty="0"/>
              <a:t>Viaje al centro de la tierra fue su segundo libro publicado en 1864. Verne, despertó vivamente el interés por la ciencia y los inventos en el siglo XIX. </a:t>
            </a:r>
            <a:endParaRPr sz="1600" dirty="0"/>
          </a:p>
        </p:txBody>
      </p:sp>
      <p:sp>
        <p:nvSpPr>
          <p:cNvPr id="77" name="Google Shape;77;p12"/>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78" name="Google Shape;78;p12"/>
          <p:cNvGrpSpPr/>
          <p:nvPr/>
        </p:nvGrpSpPr>
        <p:grpSpPr>
          <a:xfrm>
            <a:off x="7619523" y="2008343"/>
            <a:ext cx="996898" cy="934034"/>
            <a:chOff x="175906" y="401530"/>
            <a:chExt cx="2115209" cy="1982245"/>
          </a:xfrm>
        </p:grpSpPr>
        <p:sp>
          <p:nvSpPr>
            <p:cNvPr id="79" name="Google Shape;79;p1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57192" y="816095"/>
              <a:ext cx="758060" cy="758156"/>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3"/>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83" name="Google Shape;83;p12"/>
            <p:cNvSpPr/>
            <p:nvPr/>
          </p:nvSpPr>
          <p:spPr>
            <a:xfrm>
              <a:off x="731068" y="98879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 name="Google Shape;84;p12"/>
          <p:cNvGrpSpPr/>
          <p:nvPr/>
        </p:nvGrpSpPr>
        <p:grpSpPr>
          <a:xfrm>
            <a:off x="6111567" y="1930026"/>
            <a:ext cx="1164000" cy="1090631"/>
            <a:chOff x="175906" y="401530"/>
            <a:chExt cx="2115209" cy="1982245"/>
          </a:xfrm>
        </p:grpSpPr>
        <p:sp>
          <p:nvSpPr>
            <p:cNvPr id="85" name="Google Shape;85;p12"/>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599840" y="837427"/>
              <a:ext cx="758060" cy="758156"/>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3"/>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89" name="Google Shape;89;p12"/>
            <p:cNvSpPr/>
            <p:nvPr/>
          </p:nvSpPr>
          <p:spPr>
            <a:xfrm>
              <a:off x="773716" y="1010124"/>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0" name="Google Shape;90;p12"/>
          <p:cNvGrpSpPr/>
          <p:nvPr/>
        </p:nvGrpSpPr>
        <p:grpSpPr>
          <a:xfrm>
            <a:off x="6246283" y="1081005"/>
            <a:ext cx="676734" cy="678124"/>
            <a:chOff x="2893887" y="2547824"/>
            <a:chExt cx="1212350" cy="1214840"/>
          </a:xfrm>
        </p:grpSpPr>
        <p:sp>
          <p:nvSpPr>
            <p:cNvPr id="91" name="Google Shape;91;p12"/>
            <p:cNvSpPr/>
            <p:nvPr/>
          </p:nvSpPr>
          <p:spPr>
            <a:xfrm>
              <a:off x="2893887" y="2547824"/>
              <a:ext cx="1212350" cy="1214840"/>
            </a:xfrm>
            <a:custGeom>
              <a:avLst/>
              <a:gdLst/>
              <a:ahLst/>
              <a:cxnLst/>
              <a:rect l="l" t="t" r="r" b="b"/>
              <a:pathLst>
                <a:path w="1212350" h="1214840" extrusionOk="0">
                  <a:moveTo>
                    <a:pt x="0" y="1070973"/>
                  </a:moveTo>
                  <a:cubicBezTo>
                    <a:pt x="0" y="1070973"/>
                    <a:pt x="650697" y="1447692"/>
                    <a:pt x="1212351" y="981930"/>
                  </a:cubicBezTo>
                  <a:lnTo>
                    <a:pt x="549325" y="40612"/>
                  </a:lnTo>
                  <a:cubicBezTo>
                    <a:pt x="518790" y="-2656"/>
                    <a:pt x="458960" y="-12985"/>
                    <a:pt x="415686" y="17550"/>
                  </a:cubicBezTo>
                  <a:cubicBezTo>
                    <a:pt x="400062" y="28578"/>
                    <a:pt x="388089" y="44030"/>
                    <a:pt x="381308" y="619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2996697" y="3186871"/>
              <a:ext cx="951250" cy="244546"/>
            </a:xfrm>
            <a:custGeom>
              <a:avLst/>
              <a:gdLst/>
              <a:ahLst/>
              <a:cxnLst/>
              <a:rect l="l" t="t" r="r" b="b"/>
              <a:pathLst>
                <a:path w="951250" h="244546" extrusionOk="0">
                  <a:moveTo>
                    <a:pt x="43357" y="45138"/>
                  </a:moveTo>
                  <a:lnTo>
                    <a:pt x="0" y="159934"/>
                  </a:lnTo>
                  <a:cubicBezTo>
                    <a:pt x="152674" y="234319"/>
                    <a:pt x="473639" y="323156"/>
                    <a:pt x="951250" y="118221"/>
                  </a:cubicBezTo>
                  <a:lnTo>
                    <a:pt x="867961" y="0"/>
                  </a:lnTo>
                  <a:cubicBezTo>
                    <a:pt x="691177" y="94111"/>
                    <a:pt x="402815" y="180483"/>
                    <a:pt x="43357" y="45138"/>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3140056" y="2892620"/>
              <a:ext cx="568503" cy="125416"/>
            </a:xfrm>
            <a:custGeom>
              <a:avLst/>
              <a:gdLst/>
              <a:ahLst/>
              <a:cxnLst/>
              <a:rect l="l" t="t" r="r" b="b"/>
              <a:pathLst>
                <a:path w="568503" h="125416" extrusionOk="0">
                  <a:moveTo>
                    <a:pt x="27398" y="2123"/>
                  </a:moveTo>
                  <a:lnTo>
                    <a:pt x="0" y="74179"/>
                  </a:lnTo>
                  <a:cubicBezTo>
                    <a:pt x="118016" y="119317"/>
                    <a:pt x="322540" y="163222"/>
                    <a:pt x="568503" y="72261"/>
                  </a:cubicBezTo>
                  <a:lnTo>
                    <a:pt x="517544" y="0"/>
                  </a:lnTo>
                  <a:cubicBezTo>
                    <a:pt x="405281" y="47467"/>
                    <a:pt x="236717" y="79796"/>
                    <a:pt x="27398" y="2123"/>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3404162" y="2647161"/>
              <a:ext cx="524058" cy="1084446"/>
            </a:xfrm>
            <a:custGeom>
              <a:avLst/>
              <a:gdLst/>
              <a:ahLst/>
              <a:cxnLst/>
              <a:rect l="l" t="t" r="r" b="b"/>
              <a:pathLst>
                <a:path w="524058" h="1084446" extrusionOk="0">
                  <a:moveTo>
                    <a:pt x="524059" y="1002185"/>
                  </a:moveTo>
                  <a:lnTo>
                    <a:pt x="18570" y="4084"/>
                  </a:lnTo>
                  <a:cubicBezTo>
                    <a:pt x="13844" y="-5299"/>
                    <a:pt x="-2595" y="3057"/>
                    <a:pt x="351" y="13331"/>
                  </a:cubicBezTo>
                  <a:lnTo>
                    <a:pt x="311452" y="1084446"/>
                  </a:lnTo>
                  <a:cubicBezTo>
                    <a:pt x="385337" y="1065562"/>
                    <a:pt x="456708" y="1037952"/>
                    <a:pt x="524059" y="100218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 name="Google Shape;95;p12"/>
          <p:cNvGrpSpPr/>
          <p:nvPr/>
        </p:nvGrpSpPr>
        <p:grpSpPr>
          <a:xfrm flipH="1">
            <a:off x="7855932" y="1081005"/>
            <a:ext cx="676734" cy="678124"/>
            <a:chOff x="2893887" y="2547824"/>
            <a:chExt cx="1212350" cy="1214840"/>
          </a:xfrm>
        </p:grpSpPr>
        <p:sp>
          <p:nvSpPr>
            <p:cNvPr id="96" name="Google Shape;96;p12"/>
            <p:cNvSpPr/>
            <p:nvPr/>
          </p:nvSpPr>
          <p:spPr>
            <a:xfrm>
              <a:off x="2893887" y="2547824"/>
              <a:ext cx="1212350" cy="1214840"/>
            </a:xfrm>
            <a:custGeom>
              <a:avLst/>
              <a:gdLst/>
              <a:ahLst/>
              <a:cxnLst/>
              <a:rect l="l" t="t" r="r" b="b"/>
              <a:pathLst>
                <a:path w="1212350" h="1214840" extrusionOk="0">
                  <a:moveTo>
                    <a:pt x="0" y="1070973"/>
                  </a:moveTo>
                  <a:cubicBezTo>
                    <a:pt x="0" y="1070973"/>
                    <a:pt x="650697" y="1447692"/>
                    <a:pt x="1212351" y="981930"/>
                  </a:cubicBezTo>
                  <a:lnTo>
                    <a:pt x="549325" y="40612"/>
                  </a:lnTo>
                  <a:cubicBezTo>
                    <a:pt x="518790" y="-2656"/>
                    <a:pt x="458960" y="-12985"/>
                    <a:pt x="415686" y="17550"/>
                  </a:cubicBezTo>
                  <a:cubicBezTo>
                    <a:pt x="400062" y="28578"/>
                    <a:pt x="388089" y="44030"/>
                    <a:pt x="381308" y="619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2996697" y="3186871"/>
              <a:ext cx="951250" cy="244546"/>
            </a:xfrm>
            <a:custGeom>
              <a:avLst/>
              <a:gdLst/>
              <a:ahLst/>
              <a:cxnLst/>
              <a:rect l="l" t="t" r="r" b="b"/>
              <a:pathLst>
                <a:path w="951250" h="244546" extrusionOk="0">
                  <a:moveTo>
                    <a:pt x="43357" y="45138"/>
                  </a:moveTo>
                  <a:lnTo>
                    <a:pt x="0" y="159934"/>
                  </a:lnTo>
                  <a:cubicBezTo>
                    <a:pt x="152674" y="234319"/>
                    <a:pt x="473639" y="323156"/>
                    <a:pt x="951250" y="118221"/>
                  </a:cubicBezTo>
                  <a:lnTo>
                    <a:pt x="867961" y="0"/>
                  </a:lnTo>
                  <a:cubicBezTo>
                    <a:pt x="691177" y="94111"/>
                    <a:pt x="402815" y="180483"/>
                    <a:pt x="43357" y="45138"/>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3140056" y="2892620"/>
              <a:ext cx="568503" cy="125416"/>
            </a:xfrm>
            <a:custGeom>
              <a:avLst/>
              <a:gdLst/>
              <a:ahLst/>
              <a:cxnLst/>
              <a:rect l="l" t="t" r="r" b="b"/>
              <a:pathLst>
                <a:path w="568503" h="125416" extrusionOk="0">
                  <a:moveTo>
                    <a:pt x="27398" y="2123"/>
                  </a:moveTo>
                  <a:lnTo>
                    <a:pt x="0" y="74179"/>
                  </a:lnTo>
                  <a:cubicBezTo>
                    <a:pt x="118016" y="119317"/>
                    <a:pt x="322540" y="163222"/>
                    <a:pt x="568503" y="72261"/>
                  </a:cubicBezTo>
                  <a:lnTo>
                    <a:pt x="517544" y="0"/>
                  </a:lnTo>
                  <a:cubicBezTo>
                    <a:pt x="405281" y="47467"/>
                    <a:pt x="236717" y="79796"/>
                    <a:pt x="27398" y="2123"/>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3404162" y="2647161"/>
              <a:ext cx="524058" cy="1084446"/>
            </a:xfrm>
            <a:custGeom>
              <a:avLst/>
              <a:gdLst/>
              <a:ahLst/>
              <a:cxnLst/>
              <a:rect l="l" t="t" r="r" b="b"/>
              <a:pathLst>
                <a:path w="524058" h="1084446" extrusionOk="0">
                  <a:moveTo>
                    <a:pt x="524059" y="1002185"/>
                  </a:moveTo>
                  <a:lnTo>
                    <a:pt x="18570" y="4084"/>
                  </a:lnTo>
                  <a:cubicBezTo>
                    <a:pt x="13844" y="-5299"/>
                    <a:pt x="-2595" y="3057"/>
                    <a:pt x="351" y="13331"/>
                  </a:cubicBezTo>
                  <a:lnTo>
                    <a:pt x="311452" y="1084446"/>
                  </a:lnTo>
                  <a:cubicBezTo>
                    <a:pt x="385337" y="1065562"/>
                    <a:pt x="456708" y="1037952"/>
                    <a:pt x="524059" y="100218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0" name="Google Shape;100;p12"/>
          <p:cNvSpPr/>
          <p:nvPr/>
        </p:nvSpPr>
        <p:spPr>
          <a:xfrm>
            <a:off x="6772363" y="1358829"/>
            <a:ext cx="1196571" cy="1123538"/>
          </a:xfrm>
          <a:custGeom>
            <a:avLst/>
            <a:gdLst/>
            <a:ahLst/>
            <a:cxnLst/>
            <a:rect l="l" t="t" r="r" b="b"/>
            <a:pathLst>
              <a:path w="1256243" h="1404422" extrusionOk="0">
                <a:moveTo>
                  <a:pt x="136989" y="466050"/>
                </a:moveTo>
                <a:cubicBezTo>
                  <a:pt x="136989" y="466050"/>
                  <a:pt x="267128" y="-13411"/>
                  <a:pt x="705492" y="288"/>
                </a:cubicBezTo>
                <a:cubicBezTo>
                  <a:pt x="1198652" y="15699"/>
                  <a:pt x="1243790" y="411254"/>
                  <a:pt x="1253447" y="589340"/>
                </a:cubicBezTo>
                <a:cubicBezTo>
                  <a:pt x="1267146" y="842769"/>
                  <a:pt x="1239748" y="1020854"/>
                  <a:pt x="958921" y="1150994"/>
                </a:cubicBezTo>
                <a:cubicBezTo>
                  <a:pt x="958921" y="1150994"/>
                  <a:pt x="1137007" y="911263"/>
                  <a:pt x="1013717" y="719479"/>
                </a:cubicBezTo>
                <a:cubicBezTo>
                  <a:pt x="1013717" y="719479"/>
                  <a:pt x="965771" y="1301681"/>
                  <a:pt x="404117" y="1404423"/>
                </a:cubicBezTo>
                <a:cubicBezTo>
                  <a:pt x="404117" y="1404423"/>
                  <a:pt x="657546" y="1157843"/>
                  <a:pt x="506858" y="801672"/>
                </a:cubicBezTo>
                <a:cubicBezTo>
                  <a:pt x="506858" y="801672"/>
                  <a:pt x="520557" y="1144144"/>
                  <a:pt x="123290" y="1130445"/>
                </a:cubicBezTo>
                <a:cubicBezTo>
                  <a:pt x="123290" y="1130445"/>
                  <a:pt x="363020" y="993457"/>
                  <a:pt x="294526" y="746877"/>
                </a:cubicBezTo>
                <a:cubicBezTo>
                  <a:pt x="253429" y="842769"/>
                  <a:pt x="157537" y="904414"/>
                  <a:pt x="0" y="870167"/>
                </a:cubicBezTo>
                <a:cubicBezTo>
                  <a:pt x="116440" y="801672"/>
                  <a:pt x="116440" y="561942"/>
                  <a:pt x="136989" y="466050"/>
                </a:cubicBezTo>
                <a:close/>
              </a:path>
            </a:pathLst>
          </a:custGeom>
          <a:gradFill>
            <a:gsLst>
              <a:gs pos="0">
                <a:srgbClr val="BBFF45">
                  <a:alpha val="0"/>
                </a:srgbClr>
              </a:gs>
              <a:gs pos="65000">
                <a:srgbClr val="C2FF33"/>
              </a:gs>
              <a:gs pos="100000">
                <a:srgbClr val="C9FF20"/>
              </a:gs>
            </a:gsLst>
            <a:lin ang="5400012" scaled="0"/>
          </a:gra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1" name="Google Shape;101;p12"/>
          <p:cNvGrpSpPr/>
          <p:nvPr/>
        </p:nvGrpSpPr>
        <p:grpSpPr>
          <a:xfrm>
            <a:off x="7121043" y="3011579"/>
            <a:ext cx="660217" cy="901249"/>
            <a:chOff x="6763768" y="3011579"/>
            <a:chExt cx="660217" cy="901249"/>
          </a:xfrm>
        </p:grpSpPr>
        <p:sp>
          <p:nvSpPr>
            <p:cNvPr id="102" name="Google Shape;102;p12"/>
            <p:cNvSpPr/>
            <p:nvPr/>
          </p:nvSpPr>
          <p:spPr>
            <a:xfrm>
              <a:off x="6763768" y="3011579"/>
              <a:ext cx="660217" cy="901249"/>
            </a:xfrm>
            <a:custGeom>
              <a:avLst/>
              <a:gdLst/>
              <a:ahLst/>
              <a:cxnLst/>
              <a:rect l="l" t="t" r="r" b="b"/>
              <a:pathLst>
                <a:path w="863029" h="1178103" extrusionOk="0">
                  <a:moveTo>
                    <a:pt x="863029" y="595901"/>
                  </a:moveTo>
                  <a:cubicBezTo>
                    <a:pt x="863029" y="932551"/>
                    <a:pt x="725013" y="1178103"/>
                    <a:pt x="428090" y="1178103"/>
                  </a:cubicBezTo>
                  <a:cubicBezTo>
                    <a:pt x="131167" y="1178103"/>
                    <a:pt x="0" y="905153"/>
                    <a:pt x="0" y="568503"/>
                  </a:cubicBezTo>
                  <a:cubicBezTo>
                    <a:pt x="0" y="231853"/>
                    <a:pt x="131167" y="0"/>
                    <a:pt x="428090" y="0"/>
                  </a:cubicBezTo>
                  <a:cubicBezTo>
                    <a:pt x="725013" y="0"/>
                    <a:pt x="863029" y="259182"/>
                    <a:pt x="863029" y="595901"/>
                  </a:cubicBezTo>
                  <a:close/>
                </a:path>
              </a:pathLst>
            </a:custGeom>
            <a:solidFill>
              <a:srgbClr val="4C11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6827581" y="3655993"/>
              <a:ext cx="531684" cy="256751"/>
            </a:xfrm>
            <a:custGeom>
              <a:avLst/>
              <a:gdLst/>
              <a:ahLst/>
              <a:cxnLst/>
              <a:rect l="l" t="t" r="r" b="b"/>
              <a:pathLst>
                <a:path w="695012" h="335622" extrusionOk="0">
                  <a:moveTo>
                    <a:pt x="344664" y="0"/>
                  </a:moveTo>
                  <a:cubicBezTo>
                    <a:pt x="181716" y="0"/>
                    <a:pt x="68837" y="45891"/>
                    <a:pt x="0" y="123838"/>
                  </a:cubicBezTo>
                  <a:cubicBezTo>
                    <a:pt x="68837" y="253497"/>
                    <a:pt x="181784" y="335622"/>
                    <a:pt x="344664" y="335622"/>
                  </a:cubicBezTo>
                  <a:cubicBezTo>
                    <a:pt x="509050" y="335622"/>
                    <a:pt x="624463" y="260279"/>
                    <a:pt x="695013" y="136167"/>
                  </a:cubicBezTo>
                  <a:cubicBezTo>
                    <a:pt x="624463" y="52193"/>
                    <a:pt x="509050" y="0"/>
                    <a:pt x="344664" y="0"/>
                  </a:cubicBezTo>
                  <a:close/>
                </a:path>
              </a:pathLst>
            </a:custGeom>
            <a:gradFill>
              <a:gsLst>
                <a:gs pos="0">
                  <a:schemeClr val="accent4"/>
                </a:gs>
                <a:gs pos="100000">
                  <a:srgbClr val="FF6B4B"/>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6838741" y="3028921"/>
              <a:ext cx="140218" cy="213492"/>
            </a:xfrm>
            <a:custGeom>
              <a:avLst/>
              <a:gdLst/>
              <a:ahLst/>
              <a:cxnLst/>
              <a:rect l="l" t="t" r="r" b="b"/>
              <a:pathLst>
                <a:path w="183291" h="279075" extrusionOk="0">
                  <a:moveTo>
                    <a:pt x="0" y="142331"/>
                  </a:moveTo>
                  <a:cubicBezTo>
                    <a:pt x="12329" y="212195"/>
                    <a:pt x="34247" y="273087"/>
                    <a:pt x="73700" y="278704"/>
                  </a:cubicBezTo>
                  <a:cubicBezTo>
                    <a:pt x="141235" y="288361"/>
                    <a:pt x="171442" y="107468"/>
                    <a:pt x="183291" y="0"/>
                  </a:cubicBezTo>
                  <a:cubicBezTo>
                    <a:pt x="107927" y="25487"/>
                    <a:pt x="43357" y="75631"/>
                    <a:pt x="0" y="142331"/>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7199927" y="3029392"/>
              <a:ext cx="134768" cy="213017"/>
            </a:xfrm>
            <a:custGeom>
              <a:avLst/>
              <a:gdLst/>
              <a:ahLst/>
              <a:cxnLst/>
              <a:rect l="l" t="t" r="r" b="b"/>
              <a:pathLst>
                <a:path w="176167" h="278454" extrusionOk="0">
                  <a:moveTo>
                    <a:pt x="0" y="0"/>
                  </a:moveTo>
                  <a:cubicBezTo>
                    <a:pt x="4315" y="101920"/>
                    <a:pt x="21507" y="268567"/>
                    <a:pt x="87810" y="278087"/>
                  </a:cubicBezTo>
                  <a:cubicBezTo>
                    <a:pt x="130687" y="284183"/>
                    <a:pt x="158496" y="213497"/>
                    <a:pt x="176167" y="133564"/>
                  </a:cubicBezTo>
                  <a:cubicBezTo>
                    <a:pt x="132516" y="72042"/>
                    <a:pt x="71022" y="25418"/>
                    <a:pt x="0" y="0"/>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3"/>
          <p:cNvSpPr txBox="1">
            <a:spLocks noGrp="1"/>
          </p:cNvSpPr>
          <p:nvPr>
            <p:ph type="subTitle" idx="4294967295"/>
          </p:nvPr>
        </p:nvSpPr>
        <p:spPr>
          <a:xfrm>
            <a:off x="314586" y="203649"/>
            <a:ext cx="8531701" cy="2524500"/>
          </a:xfrm>
          <a:prstGeom prst="rect">
            <a:avLst/>
          </a:prstGeom>
        </p:spPr>
        <p:txBody>
          <a:bodyPr spcFirstLastPara="1" wrap="square" lIns="0" tIns="0" rIns="0" bIns="0" anchor="t" anchorCtr="0">
            <a:noAutofit/>
          </a:bodyPr>
          <a:lstStyle/>
          <a:p>
            <a:pPr marL="0" lvl="0" indent="0" algn="just">
              <a:buNone/>
            </a:pPr>
            <a:r>
              <a:rPr lang="es-MX" dirty="0"/>
              <a:t>Documentaba sus fantásticas aventuras y predijo con asombrosa exactitud muchos de los logros científicos del siglo XX. Habló de </a:t>
            </a:r>
            <a:r>
              <a:rPr lang="es-MX" b="1" dirty="0">
                <a:solidFill>
                  <a:schemeClr val="accent3">
                    <a:lumMod val="75000"/>
                  </a:schemeClr>
                </a:solidFill>
              </a:rPr>
              <a:t>cohetes</a:t>
            </a:r>
            <a:r>
              <a:rPr lang="es-MX" dirty="0"/>
              <a:t> </a:t>
            </a:r>
            <a:r>
              <a:rPr lang="es-MX" b="1" dirty="0">
                <a:solidFill>
                  <a:schemeClr val="accent3">
                    <a:lumMod val="75000"/>
                  </a:schemeClr>
                </a:solidFill>
              </a:rPr>
              <a:t>espaciales,</a:t>
            </a:r>
            <a:r>
              <a:rPr lang="es-MX" dirty="0"/>
              <a:t> </a:t>
            </a:r>
            <a:r>
              <a:rPr lang="es-MX" b="1" dirty="0">
                <a:solidFill>
                  <a:schemeClr val="accent6"/>
                </a:solidFill>
              </a:rPr>
              <a:t>submarinos</a:t>
            </a:r>
            <a:r>
              <a:rPr lang="es-MX" dirty="0"/>
              <a:t>, </a:t>
            </a:r>
            <a:r>
              <a:rPr lang="es-MX" b="1" dirty="0">
                <a:solidFill>
                  <a:schemeClr val="tx1">
                    <a:lumMod val="50000"/>
                    <a:lumOff val="50000"/>
                  </a:schemeClr>
                </a:solidFill>
              </a:rPr>
              <a:t>helicópteros</a:t>
            </a:r>
            <a:r>
              <a:rPr lang="es-MX" dirty="0"/>
              <a:t>, </a:t>
            </a:r>
            <a:r>
              <a:rPr lang="es-MX" b="1" dirty="0">
                <a:solidFill>
                  <a:srgbClr val="FFC000"/>
                </a:solidFill>
              </a:rPr>
              <a:t>aire acondicionado</a:t>
            </a:r>
            <a:r>
              <a:rPr lang="es-MX" dirty="0"/>
              <a:t>, </a:t>
            </a:r>
            <a:r>
              <a:rPr lang="es-MX" b="1" dirty="0">
                <a:solidFill>
                  <a:schemeClr val="accent3"/>
                </a:solidFill>
              </a:rPr>
              <a:t>misiles dirigidos </a:t>
            </a:r>
            <a:r>
              <a:rPr lang="es-MX" dirty="0"/>
              <a:t>e imágenes en movimiento, mucho antes de que aparecieran estos inventos, es un soñador de la Fantasía y la </a:t>
            </a:r>
            <a:r>
              <a:rPr lang="es-MX" b="1" u="sng" dirty="0">
                <a:solidFill>
                  <a:schemeClr val="tx1"/>
                </a:solidFill>
              </a:rPr>
              <a:t>Fantasía es la raíz de la inteligencia.</a:t>
            </a:r>
            <a:endParaRPr b="1" u="sng" dirty="0">
              <a:solidFill>
                <a:schemeClr val="tx1"/>
              </a:solidFill>
            </a:endParaRPr>
          </a:p>
        </p:txBody>
      </p:sp>
      <p:sp>
        <p:nvSpPr>
          <p:cNvPr id="112" name="Google Shape;112;p13"/>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1026" name="Picture 2" descr="Anécdota de Julio Verne">
            <a:extLst>
              <a:ext uri="{FF2B5EF4-FFF2-40B4-BE49-F238E27FC236}">
                <a16:creationId xmlns:a16="http://schemas.microsoft.com/office/drawing/2014/main" xmlns="" id="{38B65EA1-9699-49EF-8098-B034642EB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710" y="2728149"/>
            <a:ext cx="4315009" cy="23186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txBox="1">
            <a:spLocks noGrp="1"/>
          </p:cNvSpPr>
          <p:nvPr>
            <p:ph type="ctrTitle"/>
          </p:nvPr>
        </p:nvSpPr>
        <p:spPr>
          <a:xfrm>
            <a:off x="181328" y="247294"/>
            <a:ext cx="4548900" cy="1648625"/>
          </a:xfrm>
          <a:prstGeom prst="rect">
            <a:avLst/>
          </a:prstGeom>
        </p:spPr>
        <p:txBody>
          <a:bodyPr spcFirstLastPara="1" wrap="square" lIns="0" tIns="0" rIns="0" bIns="0" anchor="b" anchorCtr="0">
            <a:noAutofit/>
          </a:bodyPr>
          <a:lstStyle/>
          <a:p>
            <a:r>
              <a:rPr lang="es-MX" dirty="0"/>
              <a:t>Propósito del autor:</a:t>
            </a:r>
            <a:br>
              <a:rPr lang="es-MX" dirty="0"/>
            </a:br>
            <a:endParaRPr dirty="0">
              <a:solidFill>
                <a:schemeClr val="accent2"/>
              </a:solidFill>
            </a:endParaRPr>
          </a:p>
        </p:txBody>
      </p:sp>
      <p:sp>
        <p:nvSpPr>
          <p:cNvPr id="133" name="Google Shape;133;p14"/>
          <p:cNvSpPr txBox="1">
            <a:spLocks noGrp="1"/>
          </p:cNvSpPr>
          <p:nvPr>
            <p:ph type="subTitle" idx="1"/>
          </p:nvPr>
        </p:nvSpPr>
        <p:spPr>
          <a:xfrm>
            <a:off x="-224400" y="911203"/>
            <a:ext cx="5870509" cy="3416248"/>
          </a:xfrm>
          <a:prstGeom prst="rect">
            <a:avLst/>
          </a:prstGeom>
        </p:spPr>
        <p:txBody>
          <a:bodyPr spcFirstLastPara="1" wrap="square" lIns="0" tIns="0" rIns="0" bIns="0" anchor="t" anchorCtr="0">
            <a:noAutofit/>
          </a:bodyPr>
          <a:lstStyle/>
          <a:p>
            <a:pPr algn="just" fontAlgn="base"/>
            <a:endParaRPr lang="es-MX" dirty="0"/>
          </a:p>
          <a:p>
            <a:pPr algn="just" fontAlgn="base">
              <a:lnSpc>
                <a:spcPct val="100000"/>
              </a:lnSpc>
            </a:pPr>
            <a:r>
              <a:rPr lang="es-MX" dirty="0"/>
              <a:t>    Viaje al centro de la Tierra es sinónimo de innovación, de profecía, de futuro, de imaginación arrolladora, en concreto de aventuras maravillosas, para lo cual Julio Verne se implicó en materias como la geología, la mineralogía y la paleontología. Las detalladas descripciones de animales antediluvianos maravillaron a los expertos, poniendo de manifiesto su extraordinaria intuición científica.</a:t>
            </a:r>
          </a:p>
          <a:p>
            <a:pPr marL="0" lvl="0" indent="0" algn="l" rtl="0">
              <a:spcBef>
                <a:spcPts val="0"/>
              </a:spcBef>
              <a:spcAft>
                <a:spcPts val="0"/>
              </a:spcAft>
              <a:buNone/>
            </a:pPr>
            <a:endParaRPr dirty="0"/>
          </a:p>
        </p:txBody>
      </p:sp>
      <p:grpSp>
        <p:nvGrpSpPr>
          <p:cNvPr id="134" name="Google Shape;134;p14"/>
          <p:cNvGrpSpPr/>
          <p:nvPr/>
        </p:nvGrpSpPr>
        <p:grpSpPr>
          <a:xfrm>
            <a:off x="6518575" y="2309829"/>
            <a:ext cx="1302084" cy="858127"/>
            <a:chOff x="6080071" y="2960311"/>
            <a:chExt cx="1302084" cy="858127"/>
          </a:xfrm>
        </p:grpSpPr>
        <p:sp>
          <p:nvSpPr>
            <p:cNvPr id="135" name="Google Shape;135;p14"/>
            <p:cNvSpPr/>
            <p:nvPr/>
          </p:nvSpPr>
          <p:spPr>
            <a:xfrm>
              <a:off x="6080071" y="2960311"/>
              <a:ext cx="1302084" cy="858127"/>
            </a:xfrm>
            <a:custGeom>
              <a:avLst/>
              <a:gdLst/>
              <a:ahLst/>
              <a:cxnLst/>
              <a:rect l="l" t="t" r="r" b="b"/>
              <a:pathLst>
                <a:path w="2141585" h="1411393" extrusionOk="0">
                  <a:moveTo>
                    <a:pt x="0" y="419802"/>
                  </a:moveTo>
                  <a:lnTo>
                    <a:pt x="2132709" y="0"/>
                  </a:lnTo>
                  <a:cubicBezTo>
                    <a:pt x="2132709" y="0"/>
                    <a:pt x="2300658" y="1376737"/>
                    <a:pt x="1175500" y="1410574"/>
                  </a:cubicBezTo>
                  <a:cubicBezTo>
                    <a:pt x="50343" y="1444410"/>
                    <a:pt x="0" y="419802"/>
                    <a:pt x="0" y="419802"/>
                  </a:cubicBezTo>
                  <a:close/>
                </a:path>
              </a:pathLst>
            </a:custGeom>
            <a:solidFill>
              <a:srgbClr val="4C11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4"/>
            <p:cNvSpPr/>
            <p:nvPr/>
          </p:nvSpPr>
          <p:spPr>
            <a:xfrm>
              <a:off x="6327898" y="3465710"/>
              <a:ext cx="879991" cy="352655"/>
            </a:xfrm>
            <a:custGeom>
              <a:avLst/>
              <a:gdLst/>
              <a:ahLst/>
              <a:cxnLst/>
              <a:rect l="l" t="t" r="r" b="b"/>
              <a:pathLst>
                <a:path w="1447354" h="580024" extrusionOk="0">
                  <a:moveTo>
                    <a:pt x="1447355" y="287676"/>
                  </a:moveTo>
                  <a:cubicBezTo>
                    <a:pt x="1320914" y="12671"/>
                    <a:pt x="873783" y="0"/>
                    <a:pt x="658779" y="0"/>
                  </a:cubicBezTo>
                  <a:cubicBezTo>
                    <a:pt x="406856" y="0"/>
                    <a:pt x="54179" y="83974"/>
                    <a:pt x="0" y="366856"/>
                  </a:cubicBezTo>
                  <a:cubicBezTo>
                    <a:pt x="172743" y="498159"/>
                    <a:pt x="418500" y="589805"/>
                    <a:pt x="767890" y="579188"/>
                  </a:cubicBezTo>
                  <a:cubicBezTo>
                    <a:pt x="1087759" y="570010"/>
                    <a:pt x="1302968" y="451583"/>
                    <a:pt x="1447355" y="287676"/>
                  </a:cubicBezTo>
                  <a:close/>
                </a:path>
              </a:pathLst>
            </a:custGeom>
            <a:gradFill>
              <a:gsLst>
                <a:gs pos="0">
                  <a:schemeClr val="accent4"/>
                </a:gs>
                <a:gs pos="100000">
                  <a:srgbClr val="FF6B4B"/>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4"/>
            <p:cNvSpPr/>
            <p:nvPr/>
          </p:nvSpPr>
          <p:spPr>
            <a:xfrm>
              <a:off x="6487354" y="3095947"/>
              <a:ext cx="200893" cy="194088"/>
            </a:xfrm>
            <a:custGeom>
              <a:avLst/>
              <a:gdLst/>
              <a:ahLst/>
              <a:cxnLst/>
              <a:rect l="l" t="t" r="r" b="b"/>
              <a:pathLst>
                <a:path w="330416" h="319224" extrusionOk="0">
                  <a:moveTo>
                    <a:pt x="0" y="65070"/>
                  </a:moveTo>
                  <a:cubicBezTo>
                    <a:pt x="36850" y="195209"/>
                    <a:pt x="93564" y="314869"/>
                    <a:pt x="178085" y="319115"/>
                  </a:cubicBezTo>
                  <a:cubicBezTo>
                    <a:pt x="275074" y="324047"/>
                    <a:pt x="314731" y="160345"/>
                    <a:pt x="330417" y="0"/>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8" name="Google Shape;138;p14"/>
            <p:cNvSpPr/>
            <p:nvPr/>
          </p:nvSpPr>
          <p:spPr>
            <a:xfrm>
              <a:off x="6233989" y="3151418"/>
              <a:ext cx="172575" cy="159889"/>
            </a:xfrm>
            <a:custGeom>
              <a:avLst/>
              <a:gdLst/>
              <a:ahLst/>
              <a:cxnLst/>
              <a:rect l="l" t="t" r="r" b="b"/>
              <a:pathLst>
                <a:path w="283840" h="262975" extrusionOk="0">
                  <a:moveTo>
                    <a:pt x="283841" y="0"/>
                  </a:moveTo>
                  <a:lnTo>
                    <a:pt x="0" y="55892"/>
                  </a:lnTo>
                  <a:cubicBezTo>
                    <a:pt x="32398" y="163907"/>
                    <a:pt x="80960" y="259320"/>
                    <a:pt x="151852" y="262881"/>
                  </a:cubicBezTo>
                  <a:cubicBezTo>
                    <a:pt x="233498" y="266991"/>
                    <a:pt x="268909" y="135003"/>
                    <a:pt x="283841" y="0"/>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9" name="Google Shape;139;p14"/>
            <p:cNvSpPr/>
            <p:nvPr/>
          </p:nvSpPr>
          <p:spPr>
            <a:xfrm>
              <a:off x="7030567" y="2990920"/>
              <a:ext cx="191315" cy="259998"/>
            </a:xfrm>
            <a:custGeom>
              <a:avLst/>
              <a:gdLst/>
              <a:ahLst/>
              <a:cxnLst/>
              <a:rect l="l" t="t" r="r" b="b"/>
              <a:pathLst>
                <a:path w="314663" h="427629" extrusionOk="0">
                  <a:moveTo>
                    <a:pt x="0" y="61919"/>
                  </a:moveTo>
                  <a:cubicBezTo>
                    <a:pt x="23494" y="204593"/>
                    <a:pt x="76440" y="422268"/>
                    <a:pt x="181031" y="427542"/>
                  </a:cubicBezTo>
                  <a:cubicBezTo>
                    <a:pt x="297060" y="433364"/>
                    <a:pt x="313705" y="146715"/>
                    <a:pt x="314664" y="0"/>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40" name="Google Shape;140;p14"/>
            <p:cNvSpPr/>
            <p:nvPr/>
          </p:nvSpPr>
          <p:spPr>
            <a:xfrm>
              <a:off x="6771121" y="3039228"/>
              <a:ext cx="205307" cy="231196"/>
            </a:xfrm>
            <a:custGeom>
              <a:avLst/>
              <a:gdLst/>
              <a:ahLst/>
              <a:cxnLst/>
              <a:rect l="l" t="t" r="r" b="b"/>
              <a:pathLst>
                <a:path w="337676" h="380256" extrusionOk="0">
                  <a:moveTo>
                    <a:pt x="337677" y="0"/>
                  </a:moveTo>
                  <a:lnTo>
                    <a:pt x="0" y="66439"/>
                  </a:lnTo>
                  <a:cubicBezTo>
                    <a:pt x="33288" y="214524"/>
                    <a:pt x="91371" y="375281"/>
                    <a:pt x="187469" y="380144"/>
                  </a:cubicBezTo>
                  <a:cubicBezTo>
                    <a:pt x="295279" y="385897"/>
                    <a:pt x="328362" y="171304"/>
                    <a:pt x="337677" y="0"/>
                  </a:cubicBezTo>
                  <a:close/>
                </a:path>
              </a:pathLst>
            </a:custGeom>
            <a:gradFill>
              <a:gsLst>
                <a:gs pos="0">
                  <a:srgbClr val="F0E0C7"/>
                </a:gs>
                <a:gs pos="50000">
                  <a:srgbClr val="F8F1E4"/>
                </a:gs>
                <a:gs pos="100000">
                  <a:schemeClr val="lt1"/>
                </a:gs>
              </a:gsLst>
              <a:lin ang="5400012" scaled="0"/>
            </a:gradFill>
            <a:ln>
              <a:noFill/>
            </a:ln>
            <a:effectLst>
              <a:outerShdw blurRad="28575" dist="19050" dir="5400000" algn="bl" rotWithShape="0">
                <a:schemeClr val="dk1">
                  <a:alpha val="64999"/>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nvGrpSpPr>
          <p:cNvPr id="141" name="Google Shape;141;p14"/>
          <p:cNvGrpSpPr/>
          <p:nvPr/>
        </p:nvGrpSpPr>
        <p:grpSpPr>
          <a:xfrm>
            <a:off x="5619978" y="340307"/>
            <a:ext cx="3077662" cy="1635238"/>
            <a:chOff x="5181459" y="1300137"/>
            <a:chExt cx="3077662" cy="1635238"/>
          </a:xfrm>
        </p:grpSpPr>
        <p:grpSp>
          <p:nvGrpSpPr>
            <p:cNvPr id="142" name="Google Shape;142;p14"/>
            <p:cNvGrpSpPr/>
            <p:nvPr/>
          </p:nvGrpSpPr>
          <p:grpSpPr>
            <a:xfrm>
              <a:off x="7173384" y="1918087"/>
              <a:ext cx="1085737" cy="1017288"/>
              <a:chOff x="175906" y="401530"/>
              <a:chExt cx="2115209" cy="1982245"/>
            </a:xfrm>
          </p:grpSpPr>
          <p:sp>
            <p:nvSpPr>
              <p:cNvPr id="143" name="Google Shape;143;p14"/>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4"/>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4"/>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4"/>
              <p:cNvSpPr/>
              <p:nvPr/>
            </p:nvSpPr>
            <p:spPr>
              <a:xfrm>
                <a:off x="557192" y="816095"/>
                <a:ext cx="758060" cy="758156"/>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5"/>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147" name="Google Shape;147;p14"/>
              <p:cNvSpPr/>
              <p:nvPr/>
            </p:nvSpPr>
            <p:spPr>
              <a:xfrm>
                <a:off x="731068" y="98879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 name="Google Shape;148;p14"/>
            <p:cNvGrpSpPr/>
            <p:nvPr/>
          </p:nvGrpSpPr>
          <p:grpSpPr>
            <a:xfrm>
              <a:off x="5181459" y="1918087"/>
              <a:ext cx="1085737" cy="1017288"/>
              <a:chOff x="175906" y="401530"/>
              <a:chExt cx="2115209" cy="1982245"/>
            </a:xfrm>
          </p:grpSpPr>
          <p:sp>
            <p:nvSpPr>
              <p:cNvPr id="149" name="Google Shape;149;p14"/>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4"/>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4"/>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4"/>
              <p:cNvSpPr/>
              <p:nvPr/>
            </p:nvSpPr>
            <p:spPr>
              <a:xfrm>
                <a:off x="557192" y="816095"/>
                <a:ext cx="758060" cy="758156"/>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5"/>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153" name="Google Shape;153;p14"/>
              <p:cNvSpPr/>
              <p:nvPr/>
            </p:nvSpPr>
            <p:spPr>
              <a:xfrm>
                <a:off x="731068" y="98879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4" name="Google Shape;154;p14"/>
            <p:cNvGrpSpPr/>
            <p:nvPr/>
          </p:nvGrpSpPr>
          <p:grpSpPr>
            <a:xfrm>
              <a:off x="6188258" y="1300137"/>
              <a:ext cx="1085737" cy="1017288"/>
              <a:chOff x="175906" y="401530"/>
              <a:chExt cx="2115209" cy="1982245"/>
            </a:xfrm>
          </p:grpSpPr>
          <p:sp>
            <p:nvSpPr>
              <p:cNvPr id="155" name="Google Shape;155;p14"/>
              <p:cNvSpPr/>
              <p:nvPr/>
            </p:nvSpPr>
            <p:spPr>
              <a:xfrm>
                <a:off x="175906" y="401530"/>
                <a:ext cx="2115209" cy="1982245"/>
              </a:xfrm>
              <a:custGeom>
                <a:avLst/>
                <a:gdLst/>
                <a:ahLst/>
                <a:cxnLst/>
                <a:rect l="l" t="t" r="r" b="b"/>
                <a:pathLst>
                  <a:path w="2115209" h="1982245" extrusionOk="0">
                    <a:moveTo>
                      <a:pt x="1084390" y="1982245"/>
                    </a:moveTo>
                    <a:cubicBezTo>
                      <a:pt x="797399" y="1982245"/>
                      <a:pt x="529106" y="1889709"/>
                      <a:pt x="328897" y="1721967"/>
                    </a:cubicBezTo>
                    <a:cubicBezTo>
                      <a:pt x="126839" y="1552306"/>
                      <a:pt x="10261" y="1321480"/>
                      <a:pt x="672" y="1072023"/>
                    </a:cubicBezTo>
                    <a:cubicBezTo>
                      <a:pt x="-9739" y="802772"/>
                      <a:pt x="101359" y="520575"/>
                      <a:pt x="297801" y="316119"/>
                    </a:cubicBezTo>
                    <a:cubicBezTo>
                      <a:pt x="390549" y="219263"/>
                      <a:pt x="501447" y="141599"/>
                      <a:pt x="624176" y="87554"/>
                    </a:cubicBezTo>
                    <a:cubicBezTo>
                      <a:pt x="758672" y="28980"/>
                      <a:pt x="903928" y="-836"/>
                      <a:pt x="1050622" y="18"/>
                    </a:cubicBezTo>
                    <a:cubicBezTo>
                      <a:pt x="1339737" y="18"/>
                      <a:pt x="1578920" y="75910"/>
                      <a:pt x="1761389" y="225501"/>
                    </a:cubicBezTo>
                    <a:cubicBezTo>
                      <a:pt x="1935570" y="368312"/>
                      <a:pt x="2049065" y="569754"/>
                      <a:pt x="2098449" y="824416"/>
                    </a:cubicBezTo>
                    <a:cubicBezTo>
                      <a:pt x="2125608" y="962926"/>
                      <a:pt x="2119696" y="1105894"/>
                      <a:pt x="2081189" y="1241684"/>
                    </a:cubicBezTo>
                    <a:cubicBezTo>
                      <a:pt x="2044085" y="1372426"/>
                      <a:pt x="1979968" y="1493928"/>
                      <a:pt x="1892966" y="1598334"/>
                    </a:cubicBezTo>
                    <a:cubicBezTo>
                      <a:pt x="1795930" y="1715323"/>
                      <a:pt x="1675038" y="1810249"/>
                      <a:pt x="1538371" y="1876764"/>
                    </a:cubicBezTo>
                    <a:cubicBezTo>
                      <a:pt x="1396903" y="1945628"/>
                      <a:pt x="1241722" y="1981683"/>
                      <a:pt x="1084390" y="1982245"/>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4"/>
              <p:cNvSpPr/>
              <p:nvPr/>
            </p:nvSpPr>
            <p:spPr>
              <a:xfrm>
                <a:off x="298813" y="475316"/>
                <a:ext cx="1869339" cy="1736332"/>
              </a:xfrm>
              <a:custGeom>
                <a:avLst/>
                <a:gdLst/>
                <a:ahLst/>
                <a:cxnLst/>
                <a:rect l="l" t="t" r="r" b="b"/>
                <a:pathLst>
                  <a:path w="1869339" h="1736332" extrusionOk="0">
                    <a:moveTo>
                      <a:pt x="927716" y="0"/>
                    </a:moveTo>
                    <a:cubicBezTo>
                      <a:pt x="337774" y="0"/>
                      <a:pt x="-16274" y="505694"/>
                      <a:pt x="576" y="943990"/>
                    </a:cubicBezTo>
                    <a:cubicBezTo>
                      <a:pt x="17425" y="1382285"/>
                      <a:pt x="422022" y="1736332"/>
                      <a:pt x="961483" y="1736332"/>
                    </a:cubicBezTo>
                    <a:cubicBezTo>
                      <a:pt x="1500945" y="1736332"/>
                      <a:pt x="1957118" y="1250776"/>
                      <a:pt x="1854924" y="724876"/>
                    </a:cubicBezTo>
                    <a:cubicBezTo>
                      <a:pt x="1769717" y="285279"/>
                      <a:pt x="1464506"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4"/>
              <p:cNvSpPr/>
              <p:nvPr/>
            </p:nvSpPr>
            <p:spPr>
              <a:xfrm>
                <a:off x="298819" y="1299235"/>
                <a:ext cx="1869272" cy="912413"/>
              </a:xfrm>
              <a:custGeom>
                <a:avLst/>
                <a:gdLst/>
                <a:ahLst/>
                <a:cxnLst/>
                <a:rect l="l" t="t" r="r" b="b"/>
                <a:pathLst>
                  <a:path w="1869272" h="912413" extrusionOk="0">
                    <a:moveTo>
                      <a:pt x="963190" y="603915"/>
                    </a:moveTo>
                    <a:cubicBezTo>
                      <a:pt x="507291" y="603915"/>
                      <a:pt x="141942" y="366308"/>
                      <a:pt x="1940" y="34795"/>
                    </a:cubicBezTo>
                    <a:cubicBezTo>
                      <a:pt x="-54" y="63172"/>
                      <a:pt x="-511" y="91639"/>
                      <a:pt x="570" y="120071"/>
                    </a:cubicBezTo>
                    <a:cubicBezTo>
                      <a:pt x="17419" y="558435"/>
                      <a:pt x="422016" y="912414"/>
                      <a:pt x="961477" y="912414"/>
                    </a:cubicBezTo>
                    <a:cubicBezTo>
                      <a:pt x="1466829" y="912414"/>
                      <a:pt x="1899097" y="486242"/>
                      <a:pt x="1867658" y="0"/>
                    </a:cubicBezTo>
                    <a:cubicBezTo>
                      <a:pt x="1728135" y="347404"/>
                      <a:pt x="1367649"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4"/>
              <p:cNvSpPr/>
              <p:nvPr/>
            </p:nvSpPr>
            <p:spPr>
              <a:xfrm>
                <a:off x="557192" y="816095"/>
                <a:ext cx="758060" cy="758156"/>
              </a:xfrm>
              <a:custGeom>
                <a:avLst/>
                <a:gdLst/>
                <a:ahLst/>
                <a:cxnLst/>
                <a:rect l="l" t="t" r="r" b="b"/>
                <a:pathLst>
                  <a:path w="758060" h="758156" extrusionOk="0">
                    <a:moveTo>
                      <a:pt x="724496" y="223151"/>
                    </a:moveTo>
                    <a:cubicBezTo>
                      <a:pt x="687310" y="294289"/>
                      <a:pt x="599494"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56" y="809360"/>
                      <a:pt x="648741" y="717776"/>
                      <a:pt x="729051" y="524492"/>
                    </a:cubicBezTo>
                    <a:cubicBezTo>
                      <a:pt x="769257" y="427730"/>
                      <a:pt x="767606" y="318645"/>
                      <a:pt x="724496" y="223151"/>
                    </a:cubicBezTo>
                    <a:close/>
                  </a:path>
                </a:pathLst>
              </a:custGeom>
              <a:gradFill>
                <a:gsLst>
                  <a:gs pos="0">
                    <a:schemeClr val="accent5"/>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1"/>
                  </a:solidFill>
                  <a:latin typeface="Calibri"/>
                  <a:ea typeface="Calibri"/>
                  <a:cs typeface="Calibri"/>
                  <a:sym typeface="Calibri"/>
                </a:endParaRPr>
              </a:p>
            </p:txBody>
          </p:sp>
          <p:sp>
            <p:nvSpPr>
              <p:cNvPr id="159" name="Google Shape;159;p14"/>
              <p:cNvSpPr/>
              <p:nvPr/>
            </p:nvSpPr>
            <p:spPr>
              <a:xfrm>
                <a:off x="731068" y="98879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60" name="Google Shape;160;p14"/>
          <p:cNvGrpSpPr/>
          <p:nvPr/>
        </p:nvGrpSpPr>
        <p:grpSpPr>
          <a:xfrm>
            <a:off x="5194936" y="156758"/>
            <a:ext cx="3769524" cy="714197"/>
            <a:chOff x="4846351" y="1300131"/>
            <a:chExt cx="3769524" cy="714197"/>
          </a:xfrm>
        </p:grpSpPr>
        <p:grpSp>
          <p:nvGrpSpPr>
            <p:cNvPr id="161" name="Google Shape;161;p14"/>
            <p:cNvGrpSpPr/>
            <p:nvPr/>
          </p:nvGrpSpPr>
          <p:grpSpPr>
            <a:xfrm rot="10800000">
              <a:off x="4846351" y="1300131"/>
              <a:ext cx="453116" cy="714197"/>
              <a:chOff x="1620532" y="2740711"/>
              <a:chExt cx="745257" cy="1174666"/>
            </a:xfrm>
          </p:grpSpPr>
          <p:sp>
            <p:nvSpPr>
              <p:cNvPr id="162" name="Google Shape;162;p14"/>
              <p:cNvSpPr/>
              <p:nvPr/>
            </p:nvSpPr>
            <p:spPr>
              <a:xfrm>
                <a:off x="1620532" y="2740711"/>
                <a:ext cx="745257" cy="1174666"/>
              </a:xfrm>
              <a:custGeom>
                <a:avLst/>
                <a:gdLst/>
                <a:ahLst/>
                <a:cxnLst/>
                <a:rect l="l" t="t" r="r" b="b"/>
                <a:pathLst>
                  <a:path w="745257" h="1174666" extrusionOk="0">
                    <a:moveTo>
                      <a:pt x="105526" y="385886"/>
                    </a:moveTo>
                    <a:cubicBezTo>
                      <a:pt x="105526" y="385886"/>
                      <a:pt x="389709" y="456640"/>
                      <a:pt x="547452" y="114511"/>
                    </a:cubicBezTo>
                    <a:cubicBezTo>
                      <a:pt x="625124" y="-53848"/>
                      <a:pt x="678481" y="-1313"/>
                      <a:pt x="704989" y="51359"/>
                    </a:cubicBezTo>
                    <a:cubicBezTo>
                      <a:pt x="763894" y="169032"/>
                      <a:pt x="825744" y="770550"/>
                      <a:pt x="360393" y="1174667"/>
                    </a:cubicBezTo>
                    <a:cubicBezTo>
                      <a:pt x="360257" y="1174598"/>
                      <a:pt x="-235850" y="1027952"/>
                      <a:pt x="105526" y="385886"/>
                    </a:cubicBezTo>
                    <a:close/>
                  </a:path>
                </a:pathLst>
              </a:custGeom>
              <a:solidFill>
                <a:srgbClr val="F8F1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4"/>
              <p:cNvSpPr/>
              <p:nvPr/>
            </p:nvSpPr>
            <p:spPr>
              <a:xfrm>
                <a:off x="1763362" y="3112760"/>
                <a:ext cx="446402" cy="667683"/>
              </a:xfrm>
              <a:custGeom>
                <a:avLst/>
                <a:gdLst/>
                <a:ahLst/>
                <a:cxnLst/>
                <a:rect l="l" t="t" r="r" b="b"/>
                <a:pathLst>
                  <a:path w="446402" h="667683" extrusionOk="0">
                    <a:moveTo>
                      <a:pt x="446403" y="526996"/>
                    </a:moveTo>
                    <a:cubicBezTo>
                      <a:pt x="278523" y="500214"/>
                      <a:pt x="48382" y="393843"/>
                      <a:pt x="145028" y="0"/>
                    </a:cubicBezTo>
                    <a:cubicBezTo>
                      <a:pt x="115342" y="10103"/>
                      <a:pt x="84506" y="16432"/>
                      <a:pt x="53245" y="18836"/>
                    </a:cubicBezTo>
                    <a:cubicBezTo>
                      <a:pt x="-14085" y="183222"/>
                      <a:pt x="-95456" y="533023"/>
                      <a:pt x="348456" y="667683"/>
                    </a:cubicBezTo>
                    <a:cubicBezTo>
                      <a:pt x="384785" y="623463"/>
                      <a:pt x="417539" y="576414"/>
                      <a:pt x="446403" y="526996"/>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4"/>
              <p:cNvSpPr/>
              <p:nvPr/>
            </p:nvSpPr>
            <p:spPr>
              <a:xfrm>
                <a:off x="1980517" y="3061527"/>
                <a:ext cx="341579" cy="420075"/>
              </a:xfrm>
              <a:custGeom>
                <a:avLst/>
                <a:gdLst/>
                <a:ahLst/>
                <a:cxnLst/>
                <a:rect l="l" t="t" r="r" b="b"/>
                <a:pathLst>
                  <a:path w="341579" h="420075" extrusionOk="0">
                    <a:moveTo>
                      <a:pt x="26848" y="0"/>
                    </a:moveTo>
                    <a:cubicBezTo>
                      <a:pt x="18170" y="6301"/>
                      <a:pt x="9430" y="12103"/>
                      <a:pt x="614" y="17398"/>
                    </a:cubicBezTo>
                    <a:cubicBezTo>
                      <a:pt x="-5002" y="131783"/>
                      <a:pt x="22670" y="353020"/>
                      <a:pt x="305346" y="420076"/>
                    </a:cubicBezTo>
                    <a:cubicBezTo>
                      <a:pt x="319593" y="383294"/>
                      <a:pt x="331579" y="346719"/>
                      <a:pt x="341579" y="310485"/>
                    </a:cubicBezTo>
                    <a:cubicBezTo>
                      <a:pt x="258016" y="305280"/>
                      <a:pt x="119795" y="254114"/>
                      <a:pt x="26848"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4"/>
              <p:cNvSpPr/>
              <p:nvPr/>
            </p:nvSpPr>
            <p:spPr>
              <a:xfrm>
                <a:off x="2085517" y="2976457"/>
                <a:ext cx="278498" cy="208133"/>
              </a:xfrm>
              <a:custGeom>
                <a:avLst/>
                <a:gdLst/>
                <a:ahLst/>
                <a:cxnLst/>
                <a:rect l="l" t="t" r="r" b="b"/>
                <a:pathLst>
                  <a:path w="278498" h="208133" extrusionOk="0">
                    <a:moveTo>
                      <a:pt x="9521" y="0"/>
                    </a:moveTo>
                    <a:cubicBezTo>
                      <a:pt x="6370" y="4041"/>
                      <a:pt x="3219" y="7877"/>
                      <a:pt x="0" y="11713"/>
                    </a:cubicBezTo>
                    <a:cubicBezTo>
                      <a:pt x="34795" y="89522"/>
                      <a:pt x="117468" y="221785"/>
                      <a:pt x="272744" y="206990"/>
                    </a:cubicBezTo>
                    <a:cubicBezTo>
                      <a:pt x="275416" y="182812"/>
                      <a:pt x="277334" y="159044"/>
                      <a:pt x="278498" y="136441"/>
                    </a:cubicBezTo>
                    <a:cubicBezTo>
                      <a:pt x="201168" y="146578"/>
                      <a:pt x="103906" y="122947"/>
                      <a:pt x="9521"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4"/>
              <p:cNvSpPr/>
              <p:nvPr/>
            </p:nvSpPr>
            <p:spPr>
              <a:xfrm>
                <a:off x="1623727" y="2881337"/>
                <a:ext cx="606150" cy="548531"/>
              </a:xfrm>
              <a:custGeom>
                <a:avLst/>
                <a:gdLst/>
                <a:ahLst/>
                <a:cxnLst/>
                <a:rect l="l" t="t" r="r" b="b"/>
                <a:pathLst>
                  <a:path w="606150" h="548531" extrusionOk="0">
                    <a:moveTo>
                      <a:pt x="43768" y="373549"/>
                    </a:moveTo>
                    <a:cubicBezTo>
                      <a:pt x="21822" y="429769"/>
                      <a:pt x="7110" y="488551"/>
                      <a:pt x="0" y="548483"/>
                    </a:cubicBezTo>
                    <a:cubicBezTo>
                      <a:pt x="270142" y="552525"/>
                      <a:pt x="564668" y="299095"/>
                      <a:pt x="602340" y="72447"/>
                    </a:cubicBezTo>
                    <a:cubicBezTo>
                      <a:pt x="620217" y="-35089"/>
                      <a:pt x="570627" y="-3855"/>
                      <a:pt x="548161" y="44433"/>
                    </a:cubicBezTo>
                    <a:cubicBezTo>
                      <a:pt x="413980" y="333343"/>
                      <a:pt x="151099" y="356905"/>
                      <a:pt x="43768" y="373549"/>
                    </a:cubicBezTo>
                    <a:close/>
                  </a:path>
                </a:pathLst>
              </a:custGeom>
              <a:solidFill>
                <a:srgbClr val="FFFFFF">
                  <a:alpha val="54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 name="Google Shape;167;p14"/>
            <p:cNvGrpSpPr/>
            <p:nvPr/>
          </p:nvGrpSpPr>
          <p:grpSpPr>
            <a:xfrm rot="10800000">
              <a:off x="8162782" y="1300131"/>
              <a:ext cx="453093" cy="714197"/>
              <a:chOff x="188982" y="2740711"/>
              <a:chExt cx="745218" cy="1174666"/>
            </a:xfrm>
          </p:grpSpPr>
          <p:sp>
            <p:nvSpPr>
              <p:cNvPr id="168" name="Google Shape;168;p14"/>
              <p:cNvSpPr/>
              <p:nvPr/>
            </p:nvSpPr>
            <p:spPr>
              <a:xfrm>
                <a:off x="188982" y="2740711"/>
                <a:ext cx="745218" cy="1174666"/>
              </a:xfrm>
              <a:custGeom>
                <a:avLst/>
                <a:gdLst/>
                <a:ahLst/>
                <a:cxnLst/>
                <a:rect l="l" t="t" r="r" b="b"/>
                <a:pathLst>
                  <a:path w="745218" h="1174666" extrusionOk="0">
                    <a:moveTo>
                      <a:pt x="639800" y="385886"/>
                    </a:moveTo>
                    <a:cubicBezTo>
                      <a:pt x="639800" y="385886"/>
                      <a:pt x="355617" y="456640"/>
                      <a:pt x="197806" y="114511"/>
                    </a:cubicBezTo>
                    <a:cubicBezTo>
                      <a:pt x="120133" y="-53848"/>
                      <a:pt x="66844" y="-1313"/>
                      <a:pt x="40268" y="51359"/>
                    </a:cubicBezTo>
                    <a:cubicBezTo>
                      <a:pt x="-18637" y="169032"/>
                      <a:pt x="-80487" y="770550"/>
                      <a:pt x="384864" y="1174667"/>
                    </a:cubicBezTo>
                    <a:cubicBezTo>
                      <a:pt x="384864" y="1174598"/>
                      <a:pt x="980970" y="1027952"/>
                      <a:pt x="639800" y="385886"/>
                    </a:cubicBezTo>
                    <a:close/>
                  </a:path>
                </a:pathLst>
              </a:custGeom>
              <a:solidFill>
                <a:srgbClr val="F8F1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4"/>
              <p:cNvSpPr/>
              <p:nvPr/>
            </p:nvSpPr>
            <p:spPr>
              <a:xfrm>
                <a:off x="344800" y="3112760"/>
                <a:ext cx="446368" cy="667683"/>
              </a:xfrm>
              <a:custGeom>
                <a:avLst/>
                <a:gdLst/>
                <a:ahLst/>
                <a:cxnLst/>
                <a:rect l="l" t="t" r="r" b="b"/>
                <a:pathLst>
                  <a:path w="446368" h="667683" extrusionOk="0">
                    <a:moveTo>
                      <a:pt x="0" y="526996"/>
                    </a:moveTo>
                    <a:cubicBezTo>
                      <a:pt x="167948" y="500214"/>
                      <a:pt x="398021" y="393843"/>
                      <a:pt x="301375" y="0"/>
                    </a:cubicBezTo>
                    <a:cubicBezTo>
                      <a:pt x="331033" y="10110"/>
                      <a:pt x="361849" y="16439"/>
                      <a:pt x="393089" y="18836"/>
                    </a:cubicBezTo>
                    <a:cubicBezTo>
                      <a:pt x="460488" y="183222"/>
                      <a:pt x="541791" y="533023"/>
                      <a:pt x="97947" y="667683"/>
                    </a:cubicBezTo>
                    <a:cubicBezTo>
                      <a:pt x="61639" y="623443"/>
                      <a:pt x="28888" y="576401"/>
                      <a:pt x="0" y="526996"/>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232538" y="3061527"/>
                <a:ext cx="341567" cy="420075"/>
              </a:xfrm>
              <a:custGeom>
                <a:avLst/>
                <a:gdLst/>
                <a:ahLst/>
                <a:cxnLst/>
                <a:rect l="l" t="t" r="r" b="b"/>
                <a:pathLst>
                  <a:path w="341567" h="420075" extrusionOk="0">
                    <a:moveTo>
                      <a:pt x="314663" y="0"/>
                    </a:moveTo>
                    <a:cubicBezTo>
                      <a:pt x="323430" y="6301"/>
                      <a:pt x="332198" y="12103"/>
                      <a:pt x="340965" y="17398"/>
                    </a:cubicBezTo>
                    <a:cubicBezTo>
                      <a:pt x="346513" y="131783"/>
                      <a:pt x="318910" y="353020"/>
                      <a:pt x="36234" y="420076"/>
                    </a:cubicBezTo>
                    <a:cubicBezTo>
                      <a:pt x="21987" y="383294"/>
                      <a:pt x="10000" y="346719"/>
                      <a:pt x="0" y="310485"/>
                    </a:cubicBezTo>
                    <a:cubicBezTo>
                      <a:pt x="83495" y="305280"/>
                      <a:pt x="221785" y="254114"/>
                      <a:pt x="314663"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190551" y="2976457"/>
                <a:ext cx="278498" cy="208133"/>
              </a:xfrm>
              <a:custGeom>
                <a:avLst/>
                <a:gdLst/>
                <a:ahLst/>
                <a:cxnLst/>
                <a:rect l="l" t="t" r="r" b="b"/>
                <a:pathLst>
                  <a:path w="278498" h="208133" extrusionOk="0">
                    <a:moveTo>
                      <a:pt x="268977" y="0"/>
                    </a:moveTo>
                    <a:cubicBezTo>
                      <a:pt x="272128" y="4041"/>
                      <a:pt x="275347" y="7877"/>
                      <a:pt x="278498" y="11713"/>
                    </a:cubicBezTo>
                    <a:cubicBezTo>
                      <a:pt x="243703" y="89522"/>
                      <a:pt x="161099" y="221785"/>
                      <a:pt x="5754" y="206990"/>
                    </a:cubicBezTo>
                    <a:cubicBezTo>
                      <a:pt x="3082" y="182812"/>
                      <a:pt x="1233" y="159044"/>
                      <a:pt x="0" y="136441"/>
                    </a:cubicBezTo>
                    <a:cubicBezTo>
                      <a:pt x="77399" y="146578"/>
                      <a:pt x="174661" y="122947"/>
                      <a:pt x="268977" y="0"/>
                    </a:cubicBezTo>
                    <a:close/>
                  </a:path>
                </a:pathLst>
              </a:custGeom>
              <a:solidFill>
                <a:srgbClr val="F0E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4"/>
              <p:cNvSpPr/>
              <p:nvPr/>
            </p:nvSpPr>
            <p:spPr>
              <a:xfrm>
                <a:off x="324756" y="2881337"/>
                <a:ext cx="606150" cy="548531"/>
              </a:xfrm>
              <a:custGeom>
                <a:avLst/>
                <a:gdLst/>
                <a:ahLst/>
                <a:cxnLst/>
                <a:rect l="l" t="t" r="r" b="b"/>
                <a:pathLst>
                  <a:path w="606150" h="548531" extrusionOk="0">
                    <a:moveTo>
                      <a:pt x="562383" y="373549"/>
                    </a:moveTo>
                    <a:cubicBezTo>
                      <a:pt x="584328" y="429769"/>
                      <a:pt x="599041" y="488551"/>
                      <a:pt x="606151" y="548483"/>
                    </a:cubicBezTo>
                    <a:cubicBezTo>
                      <a:pt x="336009" y="552525"/>
                      <a:pt x="41483" y="299095"/>
                      <a:pt x="3811" y="72447"/>
                    </a:cubicBezTo>
                    <a:cubicBezTo>
                      <a:pt x="-14066" y="-35089"/>
                      <a:pt x="35524" y="-3855"/>
                      <a:pt x="57921" y="44433"/>
                    </a:cubicBezTo>
                    <a:cubicBezTo>
                      <a:pt x="192170" y="333343"/>
                      <a:pt x="455052" y="356905"/>
                      <a:pt x="562383" y="373549"/>
                    </a:cubicBezTo>
                    <a:close/>
                  </a:path>
                </a:pathLst>
              </a:custGeom>
              <a:solidFill>
                <a:srgbClr val="FFFFFF">
                  <a:alpha val="547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00000">
              <a:schemeClr val="accent2"/>
            </a:gs>
          </a:gsLst>
          <a:lin ang="0" scaled="0"/>
        </a:gradFill>
        <a:effectLst/>
      </p:bgPr>
    </p:bg>
    <p:spTree>
      <p:nvGrpSpPr>
        <p:cNvPr id="1" name="Shape 227"/>
        <p:cNvGrpSpPr/>
        <p:nvPr/>
      </p:nvGrpSpPr>
      <p:grpSpPr>
        <a:xfrm>
          <a:off x="0" y="0"/>
          <a:ext cx="0" cy="0"/>
          <a:chOff x="0" y="0"/>
          <a:chExt cx="0" cy="0"/>
        </a:xfrm>
      </p:grpSpPr>
      <p:sp>
        <p:nvSpPr>
          <p:cNvPr id="228" name="Google Shape;228;p17"/>
          <p:cNvSpPr txBox="1">
            <a:spLocks noGrp="1"/>
          </p:cNvSpPr>
          <p:nvPr>
            <p:ph type="ctrTitle" idx="4294967295"/>
          </p:nvPr>
        </p:nvSpPr>
        <p:spPr>
          <a:xfrm>
            <a:off x="174762" y="78529"/>
            <a:ext cx="4626600" cy="1284678"/>
          </a:xfrm>
          <a:prstGeom prst="rect">
            <a:avLst/>
          </a:prstGeom>
        </p:spPr>
        <p:txBody>
          <a:bodyPr spcFirstLastPara="1" wrap="square" lIns="0" tIns="0" rIns="0" bIns="0" anchor="b" anchorCtr="0">
            <a:noAutofit/>
          </a:bodyPr>
          <a:lstStyle/>
          <a:p>
            <a:pPr lvl="0"/>
            <a:r>
              <a:rPr lang="es-MX" sz="3600" dirty="0"/>
              <a:t>Viaje al centro de la tierra.</a:t>
            </a:r>
            <a:endParaRPr sz="3600" dirty="0"/>
          </a:p>
        </p:txBody>
      </p:sp>
      <p:sp>
        <p:nvSpPr>
          <p:cNvPr id="229" name="Google Shape;229;p17"/>
          <p:cNvSpPr txBox="1">
            <a:spLocks noGrp="1"/>
          </p:cNvSpPr>
          <p:nvPr>
            <p:ph type="subTitle" idx="4294967295"/>
          </p:nvPr>
        </p:nvSpPr>
        <p:spPr>
          <a:xfrm>
            <a:off x="219749" y="1514720"/>
            <a:ext cx="6276743" cy="1161000"/>
          </a:xfrm>
          <a:prstGeom prst="rect">
            <a:avLst/>
          </a:prstGeom>
        </p:spPr>
        <p:txBody>
          <a:bodyPr spcFirstLastPara="1" wrap="square" lIns="0" tIns="0" rIns="0" bIns="0" anchor="t" anchorCtr="0">
            <a:noAutofit/>
          </a:bodyPr>
          <a:lstStyle/>
          <a:p>
            <a:pPr marL="0" lvl="0" indent="0">
              <a:buNone/>
            </a:pPr>
            <a:r>
              <a:rPr lang="es-MX" dirty="0"/>
              <a:t>La historia comienza en una vieja mansión situada en un barrio de Hamburgo donde reside el profesor </a:t>
            </a:r>
            <a:r>
              <a:rPr lang="es-MX" dirty="0" err="1"/>
              <a:t>Lidenbrock</a:t>
            </a:r>
            <a:r>
              <a:rPr lang="es-MX" dirty="0"/>
              <a:t>, geólogo y mineralogista, conviven con el irritable humor del profesor su ahijada </a:t>
            </a:r>
            <a:r>
              <a:rPr lang="es-MX" dirty="0" err="1"/>
              <a:t>Graüben</a:t>
            </a:r>
            <a:r>
              <a:rPr lang="es-MX" dirty="0"/>
              <a:t>, su sobrino Axel, quien le ayuda en sus trabajos y está enamorado en secreto de su ahijada, también marta la criada del profesor.</a:t>
            </a:r>
            <a:endParaRPr dirty="0"/>
          </a:p>
        </p:txBody>
      </p:sp>
      <p:sp>
        <p:nvSpPr>
          <p:cNvPr id="230" name="Google Shape;230;p17"/>
          <p:cNvSpPr/>
          <p:nvPr/>
        </p:nvSpPr>
        <p:spPr>
          <a:xfrm>
            <a:off x="7056466" y="176287"/>
            <a:ext cx="1912772" cy="1938238"/>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gradFill>
            <a:gsLst>
              <a:gs pos="0">
                <a:schemeClr val="accent5"/>
              </a:gs>
              <a:gs pos="100000">
                <a:srgbClr val="FF4D82"/>
              </a:gs>
            </a:gsLst>
            <a:lin ang="0" scaled="0"/>
          </a:gradFill>
          <a:ln>
            <a:no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800">
              <a:latin typeface="Calibri"/>
              <a:ea typeface="Calibri"/>
              <a:cs typeface="Calibri"/>
              <a:sym typeface="Calibri"/>
            </a:endParaRPr>
          </a:p>
        </p:txBody>
      </p:sp>
      <p:sp>
        <p:nvSpPr>
          <p:cNvPr id="231" name="Google Shape;231;p17"/>
          <p:cNvSpPr/>
          <p:nvPr/>
        </p:nvSpPr>
        <p:spPr>
          <a:xfrm rot="1473072">
            <a:off x="7625833" y="2131023"/>
            <a:ext cx="1118341" cy="108939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32" name="Google Shape;232;p17"/>
          <p:cNvSpPr/>
          <p:nvPr/>
        </p:nvSpPr>
        <p:spPr>
          <a:xfrm>
            <a:off x="6419056" y="245103"/>
            <a:ext cx="489599" cy="475765"/>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gradFill>
            <a:gsLst>
              <a:gs pos="0">
                <a:srgbClr val="F0E0C7"/>
              </a:gs>
              <a:gs pos="50000">
                <a:srgbClr val="F8F1E4"/>
              </a:gs>
              <a:gs pos="100000">
                <a:schemeClr val="lt1"/>
              </a:gs>
            </a:gsLst>
            <a:lin ang="16200038" scaled="0"/>
          </a:gradFill>
          <a:ln>
            <a:no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33" name="Google Shape;233;p17"/>
          <p:cNvSpPr/>
          <p:nvPr/>
        </p:nvSpPr>
        <p:spPr>
          <a:xfrm rot="2487309">
            <a:off x="6732270" y="2402498"/>
            <a:ext cx="348345" cy="3385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gradFill>
            <a:gsLst>
              <a:gs pos="0">
                <a:srgbClr val="F0E0C7"/>
              </a:gs>
              <a:gs pos="50000">
                <a:srgbClr val="F8F1E4"/>
              </a:gs>
              <a:gs pos="100000">
                <a:schemeClr val="lt1"/>
              </a:gs>
            </a:gsLst>
            <a:lin ang="16200038" scaled="0"/>
          </a:gradFill>
          <a:ln>
            <a:no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34" name="Google Shape;234;p17"/>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ctrTitle" idx="4294967295"/>
          </p:nvPr>
        </p:nvSpPr>
        <p:spPr>
          <a:xfrm>
            <a:off x="174762" y="78529"/>
            <a:ext cx="4626600" cy="1284678"/>
          </a:xfrm>
          <a:prstGeom prst="rect">
            <a:avLst/>
          </a:prstGeom>
        </p:spPr>
        <p:txBody>
          <a:bodyPr spcFirstLastPara="1" wrap="square" lIns="0" tIns="0" rIns="0" bIns="0" anchor="b" anchorCtr="0">
            <a:noAutofit/>
          </a:bodyPr>
          <a:lstStyle/>
          <a:p>
            <a:pPr lvl="0"/>
            <a:r>
              <a:rPr lang="es-MX" sz="3600" dirty="0"/>
              <a:t>Viaje al centro de la tierra.</a:t>
            </a:r>
            <a:endParaRPr sz="3600" dirty="0"/>
          </a:p>
        </p:txBody>
      </p:sp>
      <p:sp>
        <p:nvSpPr>
          <p:cNvPr id="229" name="Google Shape;229;p17"/>
          <p:cNvSpPr txBox="1">
            <a:spLocks noGrp="1"/>
          </p:cNvSpPr>
          <p:nvPr>
            <p:ph type="subTitle" idx="4294967295"/>
          </p:nvPr>
        </p:nvSpPr>
        <p:spPr>
          <a:xfrm>
            <a:off x="171753" y="1757886"/>
            <a:ext cx="7946056" cy="1161000"/>
          </a:xfrm>
          <a:prstGeom prst="rect">
            <a:avLst/>
          </a:prstGeom>
        </p:spPr>
        <p:txBody>
          <a:bodyPr spcFirstLastPara="1" wrap="square" lIns="0" tIns="0" rIns="0" bIns="0" anchor="t" anchorCtr="0">
            <a:noAutofit/>
          </a:bodyPr>
          <a:lstStyle/>
          <a:p>
            <a:pPr marL="0" lvl="0" indent="0">
              <a:buNone/>
            </a:pPr>
            <a:r>
              <a:rPr lang="es-MX" sz="1800" dirty="0"/>
              <a:t>El ritmo normal de las cosas se ve profundamente trastornado a consecuencia de un antiguo criptograma descubierto en un manuscrito rúnico. En tal criptograma un alquimista islandés del siglo XVI, Arne </a:t>
            </a:r>
            <a:r>
              <a:rPr lang="es-MX" sz="1800" dirty="0" err="1"/>
              <a:t>Saknüssemm</a:t>
            </a:r>
            <a:r>
              <a:rPr lang="es-MX" sz="1800" dirty="0"/>
              <a:t>, dejó oculta una extraordinaria revelación: por uno de los cráteres del </a:t>
            </a:r>
            <a:r>
              <a:rPr lang="es-MX" sz="1800" dirty="0" err="1"/>
              <a:t>Sneffels</a:t>
            </a:r>
            <a:r>
              <a:rPr lang="es-MX" sz="1800" dirty="0"/>
              <a:t>, volcán extinto de Islandia, </a:t>
            </a:r>
            <a:r>
              <a:rPr lang="es-MX" sz="1800" dirty="0" err="1"/>
              <a:t>Saknüssemm</a:t>
            </a:r>
            <a:r>
              <a:rPr lang="es-MX" sz="1800" dirty="0"/>
              <a:t> había logrado penetrar hasta el centro de la Tierra. Sin perder un solo instante, el profesor comienza a organizar la expedición. Y un mes más tarde, el profesor </a:t>
            </a:r>
            <a:r>
              <a:rPr lang="es-MX" sz="1800" dirty="0" err="1"/>
              <a:t>Lidenbrock</a:t>
            </a:r>
            <a:r>
              <a:rPr lang="es-MX" sz="1800" dirty="0"/>
              <a:t> y su sobrino Axel, junto con Hans </a:t>
            </a:r>
            <a:r>
              <a:rPr lang="es-MX" sz="1800" dirty="0" err="1"/>
              <a:t>Bjelke</a:t>
            </a:r>
            <a:r>
              <a:rPr lang="es-MX" sz="1800" dirty="0"/>
              <a:t> un guía islandés, se internan en las entrañas de la Tierra.</a:t>
            </a:r>
            <a:endParaRPr sz="1800" dirty="0"/>
          </a:p>
        </p:txBody>
      </p:sp>
      <p:sp>
        <p:nvSpPr>
          <p:cNvPr id="230" name="Google Shape;230;p17"/>
          <p:cNvSpPr/>
          <p:nvPr/>
        </p:nvSpPr>
        <p:spPr>
          <a:xfrm>
            <a:off x="7007173" y="12509"/>
            <a:ext cx="1912772" cy="1938238"/>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gradFill>
            <a:gsLst>
              <a:gs pos="0">
                <a:schemeClr val="accent5"/>
              </a:gs>
              <a:gs pos="100000">
                <a:srgbClr val="FF4D82"/>
              </a:gs>
            </a:gsLst>
            <a:lin ang="0" scaled="0"/>
          </a:gradFill>
          <a:ln>
            <a:no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800">
              <a:latin typeface="Calibri"/>
              <a:ea typeface="Calibri"/>
              <a:cs typeface="Calibri"/>
              <a:sym typeface="Calibri"/>
            </a:endParaRPr>
          </a:p>
        </p:txBody>
      </p:sp>
      <p:sp>
        <p:nvSpPr>
          <p:cNvPr id="231" name="Google Shape;231;p17"/>
          <p:cNvSpPr/>
          <p:nvPr/>
        </p:nvSpPr>
        <p:spPr>
          <a:xfrm rot="1473072">
            <a:off x="7558638" y="3879216"/>
            <a:ext cx="1118341" cy="108939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32" name="Google Shape;232;p17"/>
          <p:cNvSpPr/>
          <p:nvPr/>
        </p:nvSpPr>
        <p:spPr>
          <a:xfrm>
            <a:off x="6419056" y="245103"/>
            <a:ext cx="489599" cy="475765"/>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gradFill>
            <a:gsLst>
              <a:gs pos="0">
                <a:srgbClr val="F0E0C7"/>
              </a:gs>
              <a:gs pos="50000">
                <a:srgbClr val="F8F1E4"/>
              </a:gs>
              <a:gs pos="100000">
                <a:schemeClr val="lt1"/>
              </a:gs>
            </a:gsLst>
            <a:lin ang="16200038" scaled="0"/>
          </a:gradFill>
          <a:ln>
            <a:no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33" name="Google Shape;233;p17"/>
          <p:cNvSpPr/>
          <p:nvPr/>
        </p:nvSpPr>
        <p:spPr>
          <a:xfrm rot="2487309">
            <a:off x="8435990" y="2160343"/>
            <a:ext cx="348345" cy="3385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gradFill>
            <a:gsLst>
              <a:gs pos="0">
                <a:srgbClr val="F0E0C7"/>
              </a:gs>
              <a:gs pos="50000">
                <a:srgbClr val="F8F1E4"/>
              </a:gs>
              <a:gs pos="100000">
                <a:schemeClr val="lt1"/>
              </a:gs>
            </a:gsLst>
            <a:lin ang="16200038" scaled="0"/>
          </a:gradFill>
          <a:ln>
            <a:no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34" name="Google Shape;234;p17"/>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145147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p:nvPr/>
        </p:nvSpPr>
        <p:spPr>
          <a:xfrm rot="10800000">
            <a:off x="7409953" y="931106"/>
            <a:ext cx="1507492" cy="1116515"/>
          </a:xfrm>
          <a:custGeom>
            <a:avLst/>
            <a:gdLst/>
            <a:ahLst/>
            <a:cxnLst/>
            <a:rect l="l" t="t" r="r" b="b"/>
            <a:pathLst>
              <a:path w="1256243" h="1404422" extrusionOk="0">
                <a:moveTo>
                  <a:pt x="136989" y="466050"/>
                </a:moveTo>
                <a:cubicBezTo>
                  <a:pt x="136989" y="466050"/>
                  <a:pt x="267128" y="-13411"/>
                  <a:pt x="705492" y="288"/>
                </a:cubicBezTo>
                <a:cubicBezTo>
                  <a:pt x="1198652" y="15699"/>
                  <a:pt x="1243790" y="411254"/>
                  <a:pt x="1253447" y="589340"/>
                </a:cubicBezTo>
                <a:cubicBezTo>
                  <a:pt x="1267146" y="842769"/>
                  <a:pt x="1239748" y="1020854"/>
                  <a:pt x="958921" y="1150994"/>
                </a:cubicBezTo>
                <a:cubicBezTo>
                  <a:pt x="958921" y="1150994"/>
                  <a:pt x="1137007" y="911263"/>
                  <a:pt x="1013717" y="719479"/>
                </a:cubicBezTo>
                <a:cubicBezTo>
                  <a:pt x="1013717" y="719479"/>
                  <a:pt x="965771" y="1301681"/>
                  <a:pt x="404117" y="1404423"/>
                </a:cubicBezTo>
                <a:cubicBezTo>
                  <a:pt x="404117" y="1404423"/>
                  <a:pt x="657546" y="1157843"/>
                  <a:pt x="506858" y="801672"/>
                </a:cubicBezTo>
                <a:cubicBezTo>
                  <a:pt x="506858" y="801672"/>
                  <a:pt x="520557" y="1144144"/>
                  <a:pt x="123290" y="1130445"/>
                </a:cubicBezTo>
                <a:cubicBezTo>
                  <a:pt x="123290" y="1130445"/>
                  <a:pt x="363020" y="993457"/>
                  <a:pt x="294526" y="746877"/>
                </a:cubicBezTo>
                <a:cubicBezTo>
                  <a:pt x="253429" y="842769"/>
                  <a:pt x="157537" y="904414"/>
                  <a:pt x="0" y="870167"/>
                </a:cubicBezTo>
                <a:cubicBezTo>
                  <a:pt x="116440" y="801672"/>
                  <a:pt x="116440" y="561942"/>
                  <a:pt x="136989" y="466050"/>
                </a:cubicBezTo>
                <a:close/>
              </a:path>
            </a:pathLst>
          </a:custGeom>
          <a:gradFill>
            <a:gsLst>
              <a:gs pos="0">
                <a:srgbClr val="BBFF45">
                  <a:alpha val="0"/>
                </a:srgbClr>
              </a:gs>
              <a:gs pos="65000">
                <a:srgbClr val="C2FF33"/>
              </a:gs>
              <a:gs pos="100000">
                <a:srgbClr val="C9FF20"/>
              </a:gs>
            </a:gsLst>
            <a:lin ang="5400012" scaled="0"/>
          </a:gra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8"/>
          <p:cNvSpPr txBox="1">
            <a:spLocks noGrp="1"/>
          </p:cNvSpPr>
          <p:nvPr>
            <p:ph type="body" idx="1"/>
          </p:nvPr>
        </p:nvSpPr>
        <p:spPr>
          <a:xfrm>
            <a:off x="367218" y="304633"/>
            <a:ext cx="2571828" cy="4522548"/>
          </a:xfrm>
          <a:prstGeom prst="rect">
            <a:avLst/>
          </a:prstGeom>
        </p:spPr>
        <p:txBody>
          <a:bodyPr spcFirstLastPara="1" wrap="square" lIns="0" tIns="0" rIns="0" bIns="0" anchor="t" anchorCtr="0">
            <a:noAutofit/>
          </a:bodyPr>
          <a:lstStyle/>
          <a:p>
            <a:pPr marL="0" lvl="0" indent="0" algn="just">
              <a:buNone/>
            </a:pPr>
            <a:r>
              <a:rPr lang="es-MX" dirty="0"/>
              <a:t>El viaje está lleno de emocionantes aventuras, sucesos sorprendentes e imprevistos, desde la falta del agua hasta las dificultades para orientarse que llevan a Axel a perderse y a reintegrarse al grupo gracias a los ecos que difunden la voz de su tío.</a:t>
            </a:r>
            <a:endParaRPr b="1" dirty="0"/>
          </a:p>
        </p:txBody>
      </p:sp>
      <p:sp>
        <p:nvSpPr>
          <p:cNvPr id="242" name="Google Shape;242;p18"/>
          <p:cNvSpPr txBox="1">
            <a:spLocks noGrp="1"/>
          </p:cNvSpPr>
          <p:nvPr>
            <p:ph type="body" idx="2"/>
          </p:nvPr>
        </p:nvSpPr>
        <p:spPr>
          <a:xfrm>
            <a:off x="3824503" y="356285"/>
            <a:ext cx="3328614" cy="3106200"/>
          </a:xfrm>
          <a:prstGeom prst="rect">
            <a:avLst/>
          </a:prstGeom>
        </p:spPr>
        <p:txBody>
          <a:bodyPr spcFirstLastPara="1" wrap="square" lIns="0" tIns="0" rIns="0" bIns="0" anchor="t" anchorCtr="0">
            <a:noAutofit/>
          </a:bodyPr>
          <a:lstStyle/>
          <a:p>
            <a:pPr marL="0" lvl="0" indent="0" algn="just">
              <a:buNone/>
            </a:pPr>
            <a:r>
              <a:rPr lang="es-MX" dirty="0"/>
              <a:t>La travesía en balsa de un mar subterráneo en cuyas riberas crecen vegetaciones exuberantes de épocas remotas, la lucha mortal entre un ictiosauro y un </a:t>
            </a:r>
            <a:r>
              <a:rPr lang="es-MX" dirty="0" err="1"/>
              <a:t>plesiosauro</a:t>
            </a:r>
            <a:r>
              <a:rPr lang="es-MX" dirty="0"/>
              <a:t>, la tempestad y el naufragio, el descubrimiento de fósiles humanos y de un cadáver momificado de la época cuaternaria y el encuentro de un </a:t>
            </a:r>
            <a:r>
              <a:rPr lang="es-MX" dirty="0" err="1"/>
              <a:t>semi-humano</a:t>
            </a:r>
            <a:r>
              <a:rPr lang="es-MX" dirty="0"/>
              <a:t> y gigantesco pastor de una manada de mastodontes</a:t>
            </a:r>
            <a:endParaRPr dirty="0"/>
          </a:p>
        </p:txBody>
      </p:sp>
      <p:sp>
        <p:nvSpPr>
          <p:cNvPr id="243" name="Google Shape;243;p18"/>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44" name="Google Shape;244;p18"/>
          <p:cNvGrpSpPr/>
          <p:nvPr/>
        </p:nvGrpSpPr>
        <p:grpSpPr>
          <a:xfrm>
            <a:off x="7173516" y="1595393"/>
            <a:ext cx="1682696" cy="1306837"/>
            <a:chOff x="2860826" y="401530"/>
            <a:chExt cx="2115269" cy="1642581"/>
          </a:xfrm>
        </p:grpSpPr>
        <p:sp>
          <p:nvSpPr>
            <p:cNvPr id="245" name="Google Shape;245;p18"/>
            <p:cNvSpPr/>
            <p:nvPr/>
          </p:nvSpPr>
          <p:spPr>
            <a:xfrm>
              <a:off x="2860826" y="401530"/>
              <a:ext cx="2115269" cy="1642581"/>
            </a:xfrm>
            <a:custGeom>
              <a:avLst/>
              <a:gdLst/>
              <a:ahLst/>
              <a:cxnLst/>
              <a:rect l="l" t="t" r="r" b="b"/>
              <a:pathLst>
                <a:path w="2115269" h="1642581" extrusionOk="0">
                  <a:moveTo>
                    <a:pt x="245052" y="1642582"/>
                  </a:moveTo>
                  <a:cubicBezTo>
                    <a:pt x="509714" y="1619636"/>
                    <a:pt x="782253" y="1607649"/>
                    <a:pt x="1060477" y="1607649"/>
                  </a:cubicBezTo>
                  <a:cubicBezTo>
                    <a:pt x="1331715" y="1607649"/>
                    <a:pt x="1597541" y="1619088"/>
                    <a:pt x="1855902" y="1640869"/>
                  </a:cubicBezTo>
                  <a:cubicBezTo>
                    <a:pt x="1868690" y="1627170"/>
                    <a:pt x="1881060" y="1612992"/>
                    <a:pt x="1893026" y="1598334"/>
                  </a:cubicBezTo>
                  <a:cubicBezTo>
                    <a:pt x="1980028" y="1493928"/>
                    <a:pt x="2044145" y="1372426"/>
                    <a:pt x="2081249" y="1241684"/>
                  </a:cubicBezTo>
                  <a:cubicBezTo>
                    <a:pt x="2119756" y="1105894"/>
                    <a:pt x="2125668" y="962926"/>
                    <a:pt x="2098509" y="824416"/>
                  </a:cubicBezTo>
                  <a:cubicBezTo>
                    <a:pt x="2049057" y="569754"/>
                    <a:pt x="1935630" y="368312"/>
                    <a:pt x="1761449" y="225501"/>
                  </a:cubicBezTo>
                  <a:cubicBezTo>
                    <a:pt x="1578980" y="75910"/>
                    <a:pt x="1339797" y="18"/>
                    <a:pt x="1050682" y="18"/>
                  </a:cubicBezTo>
                  <a:cubicBezTo>
                    <a:pt x="903988" y="-836"/>
                    <a:pt x="758732" y="28980"/>
                    <a:pt x="624236" y="87554"/>
                  </a:cubicBezTo>
                  <a:cubicBezTo>
                    <a:pt x="501508" y="141599"/>
                    <a:pt x="390609" y="219263"/>
                    <a:pt x="297861" y="316119"/>
                  </a:cubicBezTo>
                  <a:cubicBezTo>
                    <a:pt x="101419" y="520575"/>
                    <a:pt x="-9679" y="802772"/>
                    <a:pt x="663" y="1071749"/>
                  </a:cubicBezTo>
                  <a:cubicBezTo>
                    <a:pt x="9088" y="1284356"/>
                    <a:pt x="94775" y="1483332"/>
                    <a:pt x="245052" y="1642582"/>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8"/>
            <p:cNvSpPr/>
            <p:nvPr/>
          </p:nvSpPr>
          <p:spPr>
            <a:xfrm>
              <a:off x="2983792" y="475316"/>
              <a:ext cx="1869056" cy="1552082"/>
            </a:xfrm>
            <a:custGeom>
              <a:avLst/>
              <a:gdLst/>
              <a:ahLst/>
              <a:cxnLst/>
              <a:rect l="l" t="t" r="r" b="b"/>
              <a:pathLst>
                <a:path w="1869056" h="1552082" extrusionOk="0">
                  <a:moveTo>
                    <a:pt x="347020" y="1552083"/>
                  </a:moveTo>
                  <a:cubicBezTo>
                    <a:pt x="540360" y="1540028"/>
                    <a:pt x="737185" y="1533952"/>
                    <a:pt x="937510" y="1533863"/>
                  </a:cubicBezTo>
                  <a:cubicBezTo>
                    <a:pt x="1132446" y="1533863"/>
                    <a:pt x="1324230" y="1539637"/>
                    <a:pt x="1512863" y="1551192"/>
                  </a:cubicBezTo>
                  <a:cubicBezTo>
                    <a:pt x="1766292" y="1362285"/>
                    <a:pt x="1918076" y="1051183"/>
                    <a:pt x="1854650" y="724876"/>
                  </a:cubicBezTo>
                  <a:cubicBezTo>
                    <a:pt x="1769717" y="285279"/>
                    <a:pt x="1464506" y="0"/>
                    <a:pt x="927716" y="0"/>
                  </a:cubicBezTo>
                  <a:cubicBezTo>
                    <a:pt x="337774" y="0"/>
                    <a:pt x="-16274" y="505694"/>
                    <a:pt x="576" y="943990"/>
                  </a:cubicBezTo>
                  <a:cubicBezTo>
                    <a:pt x="10028" y="1188583"/>
                    <a:pt x="140167" y="1406875"/>
                    <a:pt x="347020" y="155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8"/>
            <p:cNvSpPr/>
            <p:nvPr/>
          </p:nvSpPr>
          <p:spPr>
            <a:xfrm>
              <a:off x="3347496" y="964575"/>
              <a:ext cx="758060" cy="758156"/>
            </a:xfrm>
            <a:custGeom>
              <a:avLst/>
              <a:gdLst/>
              <a:ahLst/>
              <a:cxnLst/>
              <a:rect l="l" t="t" r="r" b="b"/>
              <a:pathLst>
                <a:path w="758060" h="758156" extrusionOk="0">
                  <a:moveTo>
                    <a:pt x="724496" y="223151"/>
                  </a:moveTo>
                  <a:cubicBezTo>
                    <a:pt x="687310" y="294289"/>
                    <a:pt x="599493" y="321817"/>
                    <a:pt x="528355" y="284631"/>
                  </a:cubicBezTo>
                  <a:cubicBezTo>
                    <a:pt x="457217" y="247446"/>
                    <a:pt x="429689" y="159629"/>
                    <a:pt x="466875" y="88491"/>
                  </a:cubicBezTo>
                  <a:cubicBezTo>
                    <a:pt x="479923" y="63532"/>
                    <a:pt x="499937" y="42901"/>
                    <a:pt x="524492" y="29106"/>
                  </a:cubicBezTo>
                  <a:cubicBezTo>
                    <a:pt x="331208" y="-51203"/>
                    <a:pt x="109416" y="40382"/>
                    <a:pt x="29107" y="233665"/>
                  </a:cubicBezTo>
                  <a:cubicBezTo>
                    <a:pt x="-51203" y="426949"/>
                    <a:pt x="40381" y="648740"/>
                    <a:pt x="233665" y="729050"/>
                  </a:cubicBezTo>
                  <a:cubicBezTo>
                    <a:pt x="426949" y="809360"/>
                    <a:pt x="648741" y="717776"/>
                    <a:pt x="729051" y="524492"/>
                  </a:cubicBezTo>
                  <a:cubicBezTo>
                    <a:pt x="769257" y="427730"/>
                    <a:pt x="767606" y="318645"/>
                    <a:pt x="724496" y="223151"/>
                  </a:cubicBezTo>
                  <a:close/>
                </a:path>
              </a:pathLst>
            </a:custGeom>
            <a:gradFill>
              <a:gsLst>
                <a:gs pos="0">
                  <a:schemeClr val="accent5"/>
                </a:gs>
                <a:gs pos="100000">
                  <a:srgbClr val="FF4D8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8"/>
            <p:cNvSpPr/>
            <p:nvPr/>
          </p:nvSpPr>
          <p:spPr>
            <a:xfrm>
              <a:off x="3521371" y="1137272"/>
              <a:ext cx="411706" cy="411763"/>
            </a:xfrm>
            <a:custGeom>
              <a:avLst/>
              <a:gdLst/>
              <a:ahLst/>
              <a:cxnLst/>
              <a:rect l="l" t="t" r="r" b="b"/>
              <a:pathLst>
                <a:path w="411706" h="411763" extrusionOk="0">
                  <a:moveTo>
                    <a:pt x="279862" y="13810"/>
                  </a:moveTo>
                  <a:cubicBezTo>
                    <a:pt x="173784" y="-27047"/>
                    <a:pt x="54666" y="25824"/>
                    <a:pt x="13809" y="131901"/>
                  </a:cubicBezTo>
                  <a:cubicBezTo>
                    <a:pt x="-27048" y="237978"/>
                    <a:pt x="25830" y="357097"/>
                    <a:pt x="131907" y="397954"/>
                  </a:cubicBezTo>
                  <a:cubicBezTo>
                    <a:pt x="237984" y="438811"/>
                    <a:pt x="357096" y="385940"/>
                    <a:pt x="397953" y="279863"/>
                  </a:cubicBezTo>
                  <a:cubicBezTo>
                    <a:pt x="417090" y="230170"/>
                    <a:pt x="416227" y="174998"/>
                    <a:pt x="395549" y="125935"/>
                  </a:cubicBezTo>
                  <a:cubicBezTo>
                    <a:pt x="337897" y="115325"/>
                    <a:pt x="292273" y="71105"/>
                    <a:pt x="279862" y="1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8"/>
            <p:cNvSpPr/>
            <p:nvPr/>
          </p:nvSpPr>
          <p:spPr>
            <a:xfrm>
              <a:off x="2983798" y="1299235"/>
              <a:ext cx="1868927" cy="728163"/>
            </a:xfrm>
            <a:custGeom>
              <a:avLst/>
              <a:gdLst/>
              <a:ahLst/>
              <a:cxnLst/>
              <a:rect l="l" t="t" r="r" b="b"/>
              <a:pathLst>
                <a:path w="1868927" h="728163" extrusionOk="0">
                  <a:moveTo>
                    <a:pt x="347015" y="728164"/>
                  </a:moveTo>
                  <a:cubicBezTo>
                    <a:pt x="540354" y="716109"/>
                    <a:pt x="737179" y="710033"/>
                    <a:pt x="937505" y="709944"/>
                  </a:cubicBezTo>
                  <a:cubicBezTo>
                    <a:pt x="1132440" y="709944"/>
                    <a:pt x="1324224" y="715718"/>
                    <a:pt x="1512858" y="727273"/>
                  </a:cubicBezTo>
                  <a:cubicBezTo>
                    <a:pt x="1740396" y="557613"/>
                    <a:pt x="1886015" y="289457"/>
                    <a:pt x="1867316" y="0"/>
                  </a:cubicBezTo>
                  <a:cubicBezTo>
                    <a:pt x="1727793" y="347404"/>
                    <a:pt x="1367307" y="603915"/>
                    <a:pt x="963190" y="603915"/>
                  </a:cubicBezTo>
                  <a:cubicBezTo>
                    <a:pt x="507292" y="603915"/>
                    <a:pt x="141943" y="366308"/>
                    <a:pt x="1940" y="34795"/>
                  </a:cubicBezTo>
                  <a:cubicBezTo>
                    <a:pt x="-53" y="63172"/>
                    <a:pt x="-512" y="91639"/>
                    <a:pt x="570" y="120071"/>
                  </a:cubicBezTo>
                  <a:cubicBezTo>
                    <a:pt x="10022" y="364664"/>
                    <a:pt x="140162" y="582956"/>
                    <a:pt x="347015" y="72816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0" name="Google Shape;250;p18"/>
          <p:cNvGrpSpPr/>
          <p:nvPr/>
        </p:nvGrpSpPr>
        <p:grpSpPr>
          <a:xfrm>
            <a:off x="7560662" y="3234293"/>
            <a:ext cx="1162931" cy="646893"/>
            <a:chOff x="7096674" y="3381214"/>
            <a:chExt cx="1162931" cy="646893"/>
          </a:xfrm>
        </p:grpSpPr>
        <p:sp>
          <p:nvSpPr>
            <p:cNvPr id="251" name="Google Shape;251;p18"/>
            <p:cNvSpPr/>
            <p:nvPr/>
          </p:nvSpPr>
          <p:spPr>
            <a:xfrm>
              <a:off x="7096674" y="3381214"/>
              <a:ext cx="1162931" cy="456384"/>
            </a:xfrm>
            <a:custGeom>
              <a:avLst/>
              <a:gdLst/>
              <a:ahLst/>
              <a:cxnLst/>
              <a:rect l="l" t="t" r="r" b="b"/>
              <a:pathLst>
                <a:path w="1356188" h="532226" extrusionOk="0">
                  <a:moveTo>
                    <a:pt x="0" y="103246"/>
                  </a:moveTo>
                  <a:cubicBezTo>
                    <a:pt x="58220" y="74410"/>
                    <a:pt x="120481" y="54752"/>
                    <a:pt x="183428" y="37971"/>
                  </a:cubicBezTo>
                  <a:cubicBezTo>
                    <a:pt x="246923" y="21943"/>
                    <a:pt x="311512" y="10902"/>
                    <a:pt x="376719" y="4956"/>
                  </a:cubicBezTo>
                  <a:cubicBezTo>
                    <a:pt x="507270" y="-6619"/>
                    <a:pt x="641656" y="1326"/>
                    <a:pt x="770288" y="36806"/>
                  </a:cubicBezTo>
                  <a:cubicBezTo>
                    <a:pt x="899742" y="71074"/>
                    <a:pt x="1020019" y="133554"/>
                    <a:pt x="1122486" y="219755"/>
                  </a:cubicBezTo>
                  <a:cubicBezTo>
                    <a:pt x="1172898" y="262454"/>
                    <a:pt x="1218241" y="310859"/>
                    <a:pt x="1257488" y="364004"/>
                  </a:cubicBezTo>
                  <a:cubicBezTo>
                    <a:pt x="1296462" y="416286"/>
                    <a:pt x="1329544" y="472704"/>
                    <a:pt x="1356189" y="532226"/>
                  </a:cubicBezTo>
                  <a:cubicBezTo>
                    <a:pt x="1273996" y="432430"/>
                    <a:pt x="1184953" y="341949"/>
                    <a:pt x="1082623" y="271468"/>
                  </a:cubicBezTo>
                  <a:cubicBezTo>
                    <a:pt x="981045" y="201035"/>
                    <a:pt x="867961" y="148753"/>
                    <a:pt x="748507" y="116945"/>
                  </a:cubicBezTo>
                  <a:cubicBezTo>
                    <a:pt x="629601" y="83999"/>
                    <a:pt x="505009" y="70848"/>
                    <a:pt x="379528" y="69958"/>
                  </a:cubicBezTo>
                  <a:cubicBezTo>
                    <a:pt x="252265" y="69608"/>
                    <a:pt x="125276" y="80752"/>
                    <a:pt x="0" y="103246"/>
                  </a:cubicBezTo>
                  <a:close/>
                </a:path>
              </a:pathLst>
            </a:custGeom>
            <a:solidFill>
              <a:srgbClr val="741B47"/>
            </a:soli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chemeClr val="accent4"/>
                </a:solidFill>
                <a:latin typeface="Calibri"/>
                <a:ea typeface="Calibri"/>
                <a:cs typeface="Calibri"/>
                <a:sym typeface="Calibri"/>
              </a:endParaRPr>
            </a:p>
          </p:txBody>
        </p:sp>
        <p:sp>
          <p:nvSpPr>
            <p:cNvPr id="252" name="Google Shape;252;p18"/>
            <p:cNvSpPr/>
            <p:nvPr/>
          </p:nvSpPr>
          <p:spPr>
            <a:xfrm>
              <a:off x="7858015" y="3522336"/>
              <a:ext cx="313698" cy="505772"/>
            </a:xfrm>
            <a:custGeom>
              <a:avLst/>
              <a:gdLst/>
              <a:ahLst/>
              <a:cxnLst/>
              <a:rect l="l" t="t" r="r" b="b"/>
              <a:pathLst>
                <a:path w="365828" h="589821" extrusionOk="0">
                  <a:moveTo>
                    <a:pt x="195620" y="107057"/>
                  </a:moveTo>
                  <a:cubicBezTo>
                    <a:pt x="134386" y="64583"/>
                    <a:pt x="68769" y="28699"/>
                    <a:pt x="0" y="0"/>
                  </a:cubicBezTo>
                  <a:cubicBezTo>
                    <a:pt x="6849" y="201922"/>
                    <a:pt x="38288" y="569188"/>
                    <a:pt x="178085" y="589052"/>
                  </a:cubicBezTo>
                  <a:cubicBezTo>
                    <a:pt x="272677" y="602751"/>
                    <a:pt x="330965" y="431515"/>
                    <a:pt x="365829" y="252744"/>
                  </a:cubicBezTo>
                  <a:cubicBezTo>
                    <a:pt x="313909" y="198826"/>
                    <a:pt x="256923" y="150037"/>
                    <a:pt x="195620" y="107057"/>
                  </a:cubicBezTo>
                  <a:close/>
                </a:path>
              </a:pathLst>
            </a:custGeom>
            <a:gradFill>
              <a:gsLst>
                <a:gs pos="0">
                  <a:srgbClr val="F0E0C7"/>
                </a:gs>
                <a:gs pos="50000">
                  <a:srgbClr val="F8F1E4"/>
                </a:gs>
                <a:gs pos="100000">
                  <a:schemeClr val="lt1"/>
                </a:gs>
              </a:gsLst>
              <a:lin ang="5400012" scaled="0"/>
            </a:gradFill>
            <a:ln>
              <a:noFill/>
            </a:ln>
            <a:effectLst>
              <a:outerShdw blurRad="14288" dist="28575" dir="54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 name="Google Shape;232;p17">
            <a:extLst>
              <a:ext uri="{FF2B5EF4-FFF2-40B4-BE49-F238E27FC236}">
                <a16:creationId xmlns:a16="http://schemas.microsoft.com/office/drawing/2014/main" xmlns="" id="{B3E977F1-FE94-453B-88EC-7F6842BEDFE0}"/>
              </a:ext>
            </a:extLst>
          </p:cNvPr>
          <p:cNvSpPr/>
          <p:nvPr/>
        </p:nvSpPr>
        <p:spPr>
          <a:xfrm>
            <a:off x="3136975" y="542815"/>
            <a:ext cx="489599" cy="475765"/>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gradFill>
            <a:gsLst>
              <a:gs pos="0">
                <a:srgbClr val="F0E0C7"/>
              </a:gs>
              <a:gs pos="50000">
                <a:srgbClr val="F8F1E4"/>
              </a:gs>
              <a:gs pos="100000">
                <a:schemeClr val="lt1"/>
              </a:gs>
            </a:gsLst>
            <a:lin ang="16200038" scaled="0"/>
          </a:gradFill>
          <a:ln>
            <a:solidFill>
              <a:srgbClr val="0070C0"/>
            </a:solid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9" name="Google Shape;232;p17">
            <a:extLst>
              <a:ext uri="{FF2B5EF4-FFF2-40B4-BE49-F238E27FC236}">
                <a16:creationId xmlns:a16="http://schemas.microsoft.com/office/drawing/2014/main" xmlns="" id="{4E6F775C-0C07-4C07-8646-2E63E40166A4}"/>
              </a:ext>
            </a:extLst>
          </p:cNvPr>
          <p:cNvSpPr/>
          <p:nvPr/>
        </p:nvSpPr>
        <p:spPr>
          <a:xfrm>
            <a:off x="3162307" y="1351870"/>
            <a:ext cx="489599" cy="475765"/>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gradFill>
            <a:gsLst>
              <a:gs pos="0">
                <a:srgbClr val="F0E0C7"/>
              </a:gs>
              <a:gs pos="50000">
                <a:srgbClr val="F8F1E4"/>
              </a:gs>
              <a:gs pos="100000">
                <a:schemeClr val="lt1"/>
              </a:gs>
            </a:gsLst>
            <a:lin ang="16200038" scaled="0"/>
          </a:gradFill>
          <a:ln>
            <a:solidFill>
              <a:schemeClr val="accent3"/>
            </a:solid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0" name="Google Shape;232;p17">
            <a:extLst>
              <a:ext uri="{FF2B5EF4-FFF2-40B4-BE49-F238E27FC236}">
                <a16:creationId xmlns:a16="http://schemas.microsoft.com/office/drawing/2014/main" xmlns="" id="{40CC6ADD-0C3A-45AC-A92F-AC751066F56D}"/>
              </a:ext>
            </a:extLst>
          </p:cNvPr>
          <p:cNvSpPr/>
          <p:nvPr/>
        </p:nvSpPr>
        <p:spPr>
          <a:xfrm>
            <a:off x="3172155" y="2160925"/>
            <a:ext cx="489599" cy="475765"/>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gradFill>
            <a:gsLst>
              <a:gs pos="0">
                <a:srgbClr val="F0E0C7"/>
              </a:gs>
              <a:gs pos="50000">
                <a:srgbClr val="F8F1E4"/>
              </a:gs>
              <a:gs pos="100000">
                <a:schemeClr val="lt1"/>
              </a:gs>
            </a:gsLst>
            <a:lin ang="16200038" scaled="0"/>
          </a:gradFill>
          <a:ln>
            <a:solidFill>
              <a:srgbClr val="FFC000"/>
            </a:solid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1" name="Google Shape;232;p17">
            <a:extLst>
              <a:ext uri="{FF2B5EF4-FFF2-40B4-BE49-F238E27FC236}">
                <a16:creationId xmlns:a16="http://schemas.microsoft.com/office/drawing/2014/main" xmlns="" id="{91BFF407-3D5F-4DF3-8C71-A94ED9EECD05}"/>
              </a:ext>
            </a:extLst>
          </p:cNvPr>
          <p:cNvSpPr/>
          <p:nvPr/>
        </p:nvSpPr>
        <p:spPr>
          <a:xfrm>
            <a:off x="3172156" y="3137532"/>
            <a:ext cx="489599" cy="475765"/>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gradFill>
            <a:gsLst>
              <a:gs pos="0">
                <a:srgbClr val="F0E0C7"/>
              </a:gs>
              <a:gs pos="50000">
                <a:srgbClr val="F8F1E4"/>
              </a:gs>
              <a:gs pos="100000">
                <a:schemeClr val="lt1"/>
              </a:gs>
            </a:gsLst>
            <a:lin ang="16200038" scaled="0"/>
          </a:gradFill>
          <a:ln>
            <a:solidFill>
              <a:srgbClr val="00B0F0"/>
            </a:solid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2" name="Google Shape;232;p17">
            <a:extLst>
              <a:ext uri="{FF2B5EF4-FFF2-40B4-BE49-F238E27FC236}">
                <a16:creationId xmlns:a16="http://schemas.microsoft.com/office/drawing/2014/main" xmlns="" id="{3842AF3F-4B1D-4A36-9713-0629A15308BA}"/>
              </a:ext>
            </a:extLst>
          </p:cNvPr>
          <p:cNvSpPr/>
          <p:nvPr/>
        </p:nvSpPr>
        <p:spPr>
          <a:xfrm>
            <a:off x="3172156" y="4114139"/>
            <a:ext cx="489599" cy="475765"/>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gradFill>
            <a:gsLst>
              <a:gs pos="0">
                <a:srgbClr val="F0E0C7"/>
              </a:gs>
              <a:gs pos="50000">
                <a:srgbClr val="F8F1E4"/>
              </a:gs>
              <a:gs pos="100000">
                <a:schemeClr val="lt1"/>
              </a:gs>
            </a:gsLst>
            <a:lin ang="16200038" scaled="0"/>
          </a:gradFill>
          <a:ln>
            <a:solidFill>
              <a:schemeClr val="accent1"/>
            </a:solidFill>
          </a:ln>
          <a:effectLst>
            <a:outerShdw blurRad="28575" dist="19050" dir="5400000" algn="bl" rotWithShape="0">
              <a:schemeClr val="dk1">
                <a:alpha val="30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16"/>
          <p:cNvGrpSpPr/>
          <p:nvPr/>
        </p:nvGrpSpPr>
        <p:grpSpPr>
          <a:xfrm>
            <a:off x="6583953" y="2917211"/>
            <a:ext cx="1510417" cy="757338"/>
            <a:chOff x="2819969" y="4365386"/>
            <a:chExt cx="1694813" cy="849700"/>
          </a:xfrm>
        </p:grpSpPr>
        <p:sp>
          <p:nvSpPr>
            <p:cNvPr id="195" name="Google Shape;195;p16"/>
            <p:cNvSpPr/>
            <p:nvPr/>
          </p:nvSpPr>
          <p:spPr>
            <a:xfrm>
              <a:off x="2819969" y="4365386"/>
              <a:ext cx="1694813" cy="767412"/>
            </a:xfrm>
            <a:custGeom>
              <a:avLst/>
              <a:gdLst/>
              <a:ahLst/>
              <a:cxnLst/>
              <a:rect l="l" t="t" r="r" b="b"/>
              <a:pathLst>
                <a:path w="1694813" h="767412" extrusionOk="0">
                  <a:moveTo>
                    <a:pt x="1693331" y="0"/>
                  </a:moveTo>
                  <a:cubicBezTo>
                    <a:pt x="1724222" y="449254"/>
                    <a:pt x="1266748" y="778027"/>
                    <a:pt x="847425" y="767137"/>
                  </a:cubicBezTo>
                  <a:cubicBezTo>
                    <a:pt x="428171" y="778302"/>
                    <a:pt x="-29782" y="449254"/>
                    <a:pt x="1520" y="0"/>
                  </a:cubicBezTo>
                  <a:cubicBezTo>
                    <a:pt x="92960" y="926660"/>
                    <a:pt x="1602234" y="926660"/>
                    <a:pt x="1693331" y="0"/>
                  </a:cubicBezTo>
                  <a:close/>
                </a:path>
              </a:pathLst>
            </a:custGeom>
            <a:solidFill>
              <a:srgbClr val="741B47"/>
            </a:soli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4"/>
                </a:solidFill>
                <a:latin typeface="Calibri"/>
                <a:ea typeface="Calibri"/>
                <a:cs typeface="Calibri"/>
                <a:sym typeface="Calibri"/>
              </a:endParaRPr>
            </a:p>
          </p:txBody>
        </p:sp>
        <p:sp>
          <p:nvSpPr>
            <p:cNvPr id="196" name="Google Shape;196;p16"/>
            <p:cNvSpPr/>
            <p:nvPr/>
          </p:nvSpPr>
          <p:spPr>
            <a:xfrm>
              <a:off x="4100210" y="4889162"/>
              <a:ext cx="195071" cy="325922"/>
            </a:xfrm>
            <a:custGeom>
              <a:avLst/>
              <a:gdLst/>
              <a:ahLst/>
              <a:cxnLst/>
              <a:rect l="l" t="t" r="r" b="b"/>
              <a:pathLst>
                <a:path w="195071" h="325922" extrusionOk="0">
                  <a:moveTo>
                    <a:pt x="0" y="138701"/>
                  </a:moveTo>
                  <a:cubicBezTo>
                    <a:pt x="10069" y="227196"/>
                    <a:pt x="32330" y="318567"/>
                    <a:pt x="80892" y="325554"/>
                  </a:cubicBezTo>
                  <a:cubicBezTo>
                    <a:pt x="160140" y="336787"/>
                    <a:pt x="187538" y="88426"/>
                    <a:pt x="195072" y="0"/>
                  </a:cubicBezTo>
                  <a:cubicBezTo>
                    <a:pt x="136660" y="54898"/>
                    <a:pt x="71036" y="101557"/>
                    <a:pt x="0" y="138701"/>
                  </a:cubicBezTo>
                  <a:close/>
                </a:path>
              </a:pathLst>
            </a:custGeom>
            <a:gradFill>
              <a:gsLst>
                <a:gs pos="0">
                  <a:srgbClr val="F0E0C7"/>
                </a:gs>
                <a:gs pos="50000">
                  <a:srgbClr val="F8F1E4"/>
                </a:gs>
                <a:gs pos="100000">
                  <a:schemeClr val="lt1"/>
                </a:gs>
              </a:gsLst>
              <a:lin ang="5400012" scaled="0"/>
            </a:gradFill>
            <a:ln>
              <a:noFill/>
            </a:ln>
            <a:effectLst>
              <a:outerShdw blurRad="14288" dist="28575" dir="54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6"/>
            <p:cNvSpPr/>
            <p:nvPr/>
          </p:nvSpPr>
          <p:spPr>
            <a:xfrm>
              <a:off x="3037246" y="4887244"/>
              <a:ext cx="186715" cy="327842"/>
            </a:xfrm>
            <a:custGeom>
              <a:avLst/>
              <a:gdLst/>
              <a:ahLst/>
              <a:cxnLst/>
              <a:rect l="l" t="t" r="r" b="b"/>
              <a:pathLst>
                <a:path w="186715" h="327842" extrusionOk="0">
                  <a:moveTo>
                    <a:pt x="0" y="0"/>
                  </a:moveTo>
                  <a:cubicBezTo>
                    <a:pt x="822" y="82672"/>
                    <a:pt x="10206" y="316170"/>
                    <a:pt x="89043" y="327472"/>
                  </a:cubicBezTo>
                  <a:cubicBezTo>
                    <a:pt x="140413" y="334801"/>
                    <a:pt x="170140" y="232127"/>
                    <a:pt x="186716" y="135139"/>
                  </a:cubicBezTo>
                  <a:cubicBezTo>
                    <a:pt x="118797" y="98508"/>
                    <a:pt x="56015" y="53069"/>
                    <a:pt x="0" y="0"/>
                  </a:cubicBezTo>
                  <a:close/>
                </a:path>
              </a:pathLst>
            </a:custGeom>
            <a:gradFill>
              <a:gsLst>
                <a:gs pos="0">
                  <a:srgbClr val="F0E0C7"/>
                </a:gs>
                <a:gs pos="50000">
                  <a:srgbClr val="F8F1E4"/>
                </a:gs>
                <a:gs pos="100000">
                  <a:schemeClr val="lt1"/>
                </a:gs>
              </a:gsLst>
              <a:lin ang="5400012" scaled="0"/>
            </a:gradFill>
            <a:ln>
              <a:noFill/>
            </a:ln>
            <a:effectLst>
              <a:outerShdw blurRad="14288" dist="28575" dir="54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9" name="Google Shape;199;p16"/>
          <p:cNvSpPr txBox="1">
            <a:spLocks noGrp="1"/>
          </p:cNvSpPr>
          <p:nvPr>
            <p:ph type="body" idx="1"/>
          </p:nvPr>
        </p:nvSpPr>
        <p:spPr>
          <a:xfrm>
            <a:off x="312562" y="164706"/>
            <a:ext cx="4693500" cy="2642400"/>
          </a:xfrm>
          <a:prstGeom prst="rect">
            <a:avLst/>
          </a:prstGeom>
        </p:spPr>
        <p:txBody>
          <a:bodyPr spcFirstLastPara="1" wrap="square" lIns="0" tIns="0" rIns="0" bIns="0" anchor="t" anchorCtr="0">
            <a:noAutofit/>
          </a:bodyPr>
          <a:lstStyle/>
          <a:p>
            <a:pPr marL="114300" lvl="0" indent="0">
              <a:buNone/>
            </a:pPr>
            <a:r>
              <a:rPr lang="en" dirty="0"/>
              <a:t> </a:t>
            </a:r>
            <a:r>
              <a:rPr lang="es-MX" dirty="0"/>
              <a:t>Un puñal oxidado y unas letras grabadas en la roca por el alquimista muestran todavía la ruta que deben seguir, pero el camino ha sido obstruido por un seísmo. Deciden minar el obstáculo, y la explosión, esperada desde lejos sobre la balsa, desencadena un cataclismo: los viajeros siguen el camino del alquimista </a:t>
            </a:r>
            <a:r>
              <a:rPr lang="es-MX" dirty="0" err="1"/>
              <a:t>Saknüssemm</a:t>
            </a:r>
            <a:r>
              <a:rPr lang="es-MX" dirty="0"/>
              <a:t>, pero empujados por todo un mar.</a:t>
            </a:r>
            <a:endParaRPr dirty="0"/>
          </a:p>
        </p:txBody>
      </p:sp>
      <p:sp>
        <p:nvSpPr>
          <p:cNvPr id="200" name="Google Shape;200;p16"/>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01" name="Google Shape;201;p16"/>
          <p:cNvGrpSpPr/>
          <p:nvPr/>
        </p:nvGrpSpPr>
        <p:grpSpPr>
          <a:xfrm>
            <a:off x="5936742" y="2037464"/>
            <a:ext cx="1101462" cy="1032153"/>
            <a:chOff x="8438871" y="401534"/>
            <a:chExt cx="2115348" cy="1982241"/>
          </a:xfrm>
        </p:grpSpPr>
        <p:sp>
          <p:nvSpPr>
            <p:cNvPr id="202" name="Google Shape;202;p16"/>
            <p:cNvSpPr/>
            <p:nvPr/>
          </p:nvSpPr>
          <p:spPr>
            <a:xfrm>
              <a:off x="8438871" y="401534"/>
              <a:ext cx="2115348" cy="1982241"/>
            </a:xfrm>
            <a:custGeom>
              <a:avLst/>
              <a:gdLst/>
              <a:ahLst/>
              <a:cxnLst/>
              <a:rect l="l" t="t" r="r" b="b"/>
              <a:pathLst>
                <a:path w="2115348" h="1982241" extrusionOk="0">
                  <a:moveTo>
                    <a:pt x="1084381" y="1982241"/>
                  </a:moveTo>
                  <a:cubicBezTo>
                    <a:pt x="797390" y="1982241"/>
                    <a:pt x="529098" y="1889705"/>
                    <a:pt x="328957" y="1721963"/>
                  </a:cubicBezTo>
                  <a:cubicBezTo>
                    <a:pt x="126830" y="1552302"/>
                    <a:pt x="10253" y="1321476"/>
                    <a:pt x="663" y="1072019"/>
                  </a:cubicBezTo>
                  <a:cubicBezTo>
                    <a:pt x="-9679" y="803042"/>
                    <a:pt x="101418" y="520571"/>
                    <a:pt x="297929" y="316389"/>
                  </a:cubicBezTo>
                  <a:cubicBezTo>
                    <a:pt x="390670" y="219534"/>
                    <a:pt x="501494" y="141871"/>
                    <a:pt x="624236" y="87824"/>
                  </a:cubicBezTo>
                  <a:cubicBezTo>
                    <a:pt x="758690" y="29170"/>
                    <a:pt x="903967" y="-739"/>
                    <a:pt x="1050682" y="14"/>
                  </a:cubicBezTo>
                  <a:cubicBezTo>
                    <a:pt x="1339866" y="14"/>
                    <a:pt x="1578979" y="75906"/>
                    <a:pt x="1761448" y="225497"/>
                  </a:cubicBezTo>
                  <a:cubicBezTo>
                    <a:pt x="1935630" y="368308"/>
                    <a:pt x="2049125" y="569750"/>
                    <a:pt x="2098577" y="824412"/>
                  </a:cubicBezTo>
                  <a:cubicBezTo>
                    <a:pt x="2125770" y="962922"/>
                    <a:pt x="2119811" y="1105890"/>
                    <a:pt x="2081317" y="1241680"/>
                  </a:cubicBezTo>
                  <a:cubicBezTo>
                    <a:pt x="2044193" y="1372408"/>
                    <a:pt x="1980083" y="1493904"/>
                    <a:pt x="1893094" y="1598330"/>
                  </a:cubicBezTo>
                  <a:cubicBezTo>
                    <a:pt x="1796038" y="1715326"/>
                    <a:pt x="1675145" y="1810252"/>
                    <a:pt x="1538431" y="1876760"/>
                  </a:cubicBezTo>
                  <a:cubicBezTo>
                    <a:pt x="1396921" y="1945638"/>
                    <a:pt x="1241713" y="1981693"/>
                    <a:pt x="1084381" y="1982241"/>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6"/>
            <p:cNvSpPr/>
            <p:nvPr/>
          </p:nvSpPr>
          <p:spPr>
            <a:xfrm>
              <a:off x="8561906" y="475316"/>
              <a:ext cx="1869268" cy="1736332"/>
            </a:xfrm>
            <a:custGeom>
              <a:avLst/>
              <a:gdLst/>
              <a:ahLst/>
              <a:cxnLst/>
              <a:rect l="l" t="t" r="r" b="b"/>
              <a:pathLst>
                <a:path w="1869268" h="1736332" extrusionOk="0">
                  <a:moveTo>
                    <a:pt x="927716" y="0"/>
                  </a:moveTo>
                  <a:cubicBezTo>
                    <a:pt x="337705" y="0"/>
                    <a:pt x="-16274" y="505694"/>
                    <a:pt x="576" y="943990"/>
                  </a:cubicBezTo>
                  <a:cubicBezTo>
                    <a:pt x="17426" y="1382285"/>
                    <a:pt x="422022" y="1736332"/>
                    <a:pt x="961415" y="1736332"/>
                  </a:cubicBezTo>
                  <a:cubicBezTo>
                    <a:pt x="1500808" y="1736332"/>
                    <a:pt x="1957049" y="1250776"/>
                    <a:pt x="1854856" y="724876"/>
                  </a:cubicBezTo>
                  <a:cubicBezTo>
                    <a:pt x="1769443" y="285279"/>
                    <a:pt x="1464438"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6"/>
            <p:cNvSpPr/>
            <p:nvPr/>
          </p:nvSpPr>
          <p:spPr>
            <a:xfrm>
              <a:off x="8561904" y="1299235"/>
              <a:ext cx="1869279" cy="912413"/>
            </a:xfrm>
            <a:custGeom>
              <a:avLst/>
              <a:gdLst/>
              <a:ahLst/>
              <a:cxnLst/>
              <a:rect l="l" t="t" r="r" b="b"/>
              <a:pathLst>
                <a:path w="1869279" h="912413" extrusionOk="0">
                  <a:moveTo>
                    <a:pt x="963129" y="603915"/>
                  </a:moveTo>
                  <a:cubicBezTo>
                    <a:pt x="507230" y="603915"/>
                    <a:pt x="141882" y="366308"/>
                    <a:pt x="1880" y="34795"/>
                  </a:cubicBezTo>
                  <a:cubicBezTo>
                    <a:pt x="-39" y="63179"/>
                    <a:pt x="-518" y="91646"/>
                    <a:pt x="578" y="120071"/>
                  </a:cubicBezTo>
                  <a:cubicBezTo>
                    <a:pt x="17428" y="558435"/>
                    <a:pt x="422024" y="912414"/>
                    <a:pt x="961417" y="912414"/>
                  </a:cubicBezTo>
                  <a:cubicBezTo>
                    <a:pt x="1466769" y="912414"/>
                    <a:pt x="1899105" y="486242"/>
                    <a:pt x="1867666" y="0"/>
                  </a:cubicBezTo>
                  <a:cubicBezTo>
                    <a:pt x="1728075" y="347404"/>
                    <a:pt x="1367589" y="603915"/>
                    <a:pt x="963129"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6"/>
            <p:cNvSpPr/>
            <p:nvPr/>
          </p:nvSpPr>
          <p:spPr>
            <a:xfrm>
              <a:off x="9302517" y="748882"/>
              <a:ext cx="387480" cy="1272283"/>
            </a:xfrm>
            <a:custGeom>
              <a:avLst/>
              <a:gdLst/>
              <a:ahLst/>
              <a:cxnLst/>
              <a:rect l="l" t="t" r="r" b="b"/>
              <a:pathLst>
                <a:path w="387480" h="1272283" extrusionOk="0">
                  <a:moveTo>
                    <a:pt x="341492" y="318088"/>
                  </a:moveTo>
                  <a:cubicBezTo>
                    <a:pt x="290600" y="318070"/>
                    <a:pt x="249367" y="276810"/>
                    <a:pt x="249367" y="225931"/>
                  </a:cubicBezTo>
                  <a:cubicBezTo>
                    <a:pt x="249436" y="192269"/>
                    <a:pt x="267792" y="161294"/>
                    <a:pt x="297313" y="145140"/>
                  </a:cubicBezTo>
                  <a:cubicBezTo>
                    <a:pt x="267860" y="90372"/>
                    <a:pt x="228955" y="41237"/>
                    <a:pt x="182448" y="0"/>
                  </a:cubicBezTo>
                  <a:cubicBezTo>
                    <a:pt x="182448" y="0"/>
                    <a:pt x="-269615" y="719876"/>
                    <a:pt x="249436" y="1272283"/>
                  </a:cubicBezTo>
                  <a:cubicBezTo>
                    <a:pt x="249436" y="1272283"/>
                    <a:pt x="459713" y="731178"/>
                    <a:pt x="361218" y="315896"/>
                  </a:cubicBezTo>
                  <a:cubicBezTo>
                    <a:pt x="354712" y="317324"/>
                    <a:pt x="348136" y="318059"/>
                    <a:pt x="341492" y="318088"/>
                  </a:cubicBezTo>
                  <a:close/>
                </a:path>
              </a:pathLst>
            </a:custGeom>
            <a:gradFill>
              <a:gsLst>
                <a:gs pos="0">
                  <a:schemeClr val="accent4"/>
                </a:gs>
                <a:gs pos="100000">
                  <a:srgbClr val="FF6B4B"/>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16"/>
          <p:cNvGrpSpPr/>
          <p:nvPr/>
        </p:nvGrpSpPr>
        <p:grpSpPr>
          <a:xfrm>
            <a:off x="7595347" y="2037464"/>
            <a:ext cx="1101462" cy="1032153"/>
            <a:chOff x="8438871" y="401534"/>
            <a:chExt cx="2115348" cy="1982241"/>
          </a:xfrm>
        </p:grpSpPr>
        <p:sp>
          <p:nvSpPr>
            <p:cNvPr id="207" name="Google Shape;207;p16"/>
            <p:cNvSpPr/>
            <p:nvPr/>
          </p:nvSpPr>
          <p:spPr>
            <a:xfrm>
              <a:off x="8438871" y="401534"/>
              <a:ext cx="2115348" cy="1982241"/>
            </a:xfrm>
            <a:custGeom>
              <a:avLst/>
              <a:gdLst/>
              <a:ahLst/>
              <a:cxnLst/>
              <a:rect l="l" t="t" r="r" b="b"/>
              <a:pathLst>
                <a:path w="2115348" h="1982241" extrusionOk="0">
                  <a:moveTo>
                    <a:pt x="1084381" y="1982241"/>
                  </a:moveTo>
                  <a:cubicBezTo>
                    <a:pt x="797390" y="1982241"/>
                    <a:pt x="529098" y="1889705"/>
                    <a:pt x="328957" y="1721963"/>
                  </a:cubicBezTo>
                  <a:cubicBezTo>
                    <a:pt x="126830" y="1552302"/>
                    <a:pt x="10253" y="1321476"/>
                    <a:pt x="663" y="1072019"/>
                  </a:cubicBezTo>
                  <a:cubicBezTo>
                    <a:pt x="-9679" y="803042"/>
                    <a:pt x="101418" y="520571"/>
                    <a:pt x="297929" y="316389"/>
                  </a:cubicBezTo>
                  <a:cubicBezTo>
                    <a:pt x="390670" y="219534"/>
                    <a:pt x="501494" y="141871"/>
                    <a:pt x="624236" y="87824"/>
                  </a:cubicBezTo>
                  <a:cubicBezTo>
                    <a:pt x="758690" y="29170"/>
                    <a:pt x="903967" y="-739"/>
                    <a:pt x="1050682" y="14"/>
                  </a:cubicBezTo>
                  <a:cubicBezTo>
                    <a:pt x="1339866" y="14"/>
                    <a:pt x="1578979" y="75906"/>
                    <a:pt x="1761448" y="225497"/>
                  </a:cubicBezTo>
                  <a:cubicBezTo>
                    <a:pt x="1935630" y="368308"/>
                    <a:pt x="2049125" y="569750"/>
                    <a:pt x="2098577" y="824412"/>
                  </a:cubicBezTo>
                  <a:cubicBezTo>
                    <a:pt x="2125770" y="962922"/>
                    <a:pt x="2119811" y="1105890"/>
                    <a:pt x="2081317" y="1241680"/>
                  </a:cubicBezTo>
                  <a:cubicBezTo>
                    <a:pt x="2044193" y="1372408"/>
                    <a:pt x="1980083" y="1493904"/>
                    <a:pt x="1893094" y="1598330"/>
                  </a:cubicBezTo>
                  <a:cubicBezTo>
                    <a:pt x="1796038" y="1715326"/>
                    <a:pt x="1675145" y="1810252"/>
                    <a:pt x="1538431" y="1876760"/>
                  </a:cubicBezTo>
                  <a:cubicBezTo>
                    <a:pt x="1396921" y="1945638"/>
                    <a:pt x="1241713" y="1981693"/>
                    <a:pt x="1084381" y="1982241"/>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6"/>
            <p:cNvSpPr/>
            <p:nvPr/>
          </p:nvSpPr>
          <p:spPr>
            <a:xfrm>
              <a:off x="8561906" y="475316"/>
              <a:ext cx="1869268" cy="1736332"/>
            </a:xfrm>
            <a:custGeom>
              <a:avLst/>
              <a:gdLst/>
              <a:ahLst/>
              <a:cxnLst/>
              <a:rect l="l" t="t" r="r" b="b"/>
              <a:pathLst>
                <a:path w="1869268" h="1736332" extrusionOk="0">
                  <a:moveTo>
                    <a:pt x="927716" y="0"/>
                  </a:moveTo>
                  <a:cubicBezTo>
                    <a:pt x="337705" y="0"/>
                    <a:pt x="-16274" y="505694"/>
                    <a:pt x="576" y="943990"/>
                  </a:cubicBezTo>
                  <a:cubicBezTo>
                    <a:pt x="17426" y="1382285"/>
                    <a:pt x="422022" y="1736332"/>
                    <a:pt x="961415" y="1736332"/>
                  </a:cubicBezTo>
                  <a:cubicBezTo>
                    <a:pt x="1500808" y="1736332"/>
                    <a:pt x="1957049" y="1250776"/>
                    <a:pt x="1854856" y="724876"/>
                  </a:cubicBezTo>
                  <a:cubicBezTo>
                    <a:pt x="1769443" y="285279"/>
                    <a:pt x="1464438" y="0"/>
                    <a:pt x="9277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6"/>
            <p:cNvSpPr/>
            <p:nvPr/>
          </p:nvSpPr>
          <p:spPr>
            <a:xfrm>
              <a:off x="8561904" y="1299235"/>
              <a:ext cx="1869279" cy="912413"/>
            </a:xfrm>
            <a:custGeom>
              <a:avLst/>
              <a:gdLst/>
              <a:ahLst/>
              <a:cxnLst/>
              <a:rect l="l" t="t" r="r" b="b"/>
              <a:pathLst>
                <a:path w="1869279" h="912413" extrusionOk="0">
                  <a:moveTo>
                    <a:pt x="963129" y="603915"/>
                  </a:moveTo>
                  <a:cubicBezTo>
                    <a:pt x="507230" y="603915"/>
                    <a:pt x="141882" y="366308"/>
                    <a:pt x="1880" y="34795"/>
                  </a:cubicBezTo>
                  <a:cubicBezTo>
                    <a:pt x="-39" y="63179"/>
                    <a:pt x="-518" y="91646"/>
                    <a:pt x="578" y="120071"/>
                  </a:cubicBezTo>
                  <a:cubicBezTo>
                    <a:pt x="17428" y="558435"/>
                    <a:pt x="422024" y="912414"/>
                    <a:pt x="961417" y="912414"/>
                  </a:cubicBezTo>
                  <a:cubicBezTo>
                    <a:pt x="1466769" y="912414"/>
                    <a:pt x="1899105" y="486242"/>
                    <a:pt x="1867666" y="0"/>
                  </a:cubicBezTo>
                  <a:cubicBezTo>
                    <a:pt x="1728075" y="347404"/>
                    <a:pt x="1367589" y="603915"/>
                    <a:pt x="963129"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6"/>
            <p:cNvSpPr/>
            <p:nvPr/>
          </p:nvSpPr>
          <p:spPr>
            <a:xfrm>
              <a:off x="9302517" y="748882"/>
              <a:ext cx="387480" cy="1272283"/>
            </a:xfrm>
            <a:custGeom>
              <a:avLst/>
              <a:gdLst/>
              <a:ahLst/>
              <a:cxnLst/>
              <a:rect l="l" t="t" r="r" b="b"/>
              <a:pathLst>
                <a:path w="387480" h="1272283" extrusionOk="0">
                  <a:moveTo>
                    <a:pt x="341492" y="318088"/>
                  </a:moveTo>
                  <a:cubicBezTo>
                    <a:pt x="290600" y="318070"/>
                    <a:pt x="249367" y="276810"/>
                    <a:pt x="249367" y="225931"/>
                  </a:cubicBezTo>
                  <a:cubicBezTo>
                    <a:pt x="249436" y="192269"/>
                    <a:pt x="267792" y="161294"/>
                    <a:pt x="297313" y="145140"/>
                  </a:cubicBezTo>
                  <a:cubicBezTo>
                    <a:pt x="267860" y="90372"/>
                    <a:pt x="228955" y="41237"/>
                    <a:pt x="182448" y="0"/>
                  </a:cubicBezTo>
                  <a:cubicBezTo>
                    <a:pt x="182448" y="0"/>
                    <a:pt x="-269615" y="719876"/>
                    <a:pt x="249436" y="1272283"/>
                  </a:cubicBezTo>
                  <a:cubicBezTo>
                    <a:pt x="249436" y="1272283"/>
                    <a:pt x="459713" y="731178"/>
                    <a:pt x="361218" y="315896"/>
                  </a:cubicBezTo>
                  <a:cubicBezTo>
                    <a:pt x="354712" y="317324"/>
                    <a:pt x="348136" y="318059"/>
                    <a:pt x="341492" y="318088"/>
                  </a:cubicBezTo>
                  <a:close/>
                </a:path>
              </a:pathLst>
            </a:custGeom>
            <a:gradFill>
              <a:gsLst>
                <a:gs pos="0">
                  <a:schemeClr val="accent4"/>
                </a:gs>
                <a:gs pos="100000">
                  <a:srgbClr val="FF6B4B"/>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16"/>
          <p:cNvGrpSpPr/>
          <p:nvPr/>
        </p:nvGrpSpPr>
        <p:grpSpPr>
          <a:xfrm>
            <a:off x="5712265" y="1759100"/>
            <a:ext cx="3222023" cy="517515"/>
            <a:chOff x="5712265" y="930863"/>
            <a:chExt cx="3222023" cy="517515"/>
          </a:xfrm>
        </p:grpSpPr>
        <p:sp>
          <p:nvSpPr>
            <p:cNvPr id="212" name="Google Shape;212;p16"/>
            <p:cNvSpPr/>
            <p:nvPr/>
          </p:nvSpPr>
          <p:spPr>
            <a:xfrm>
              <a:off x="7536277" y="930863"/>
              <a:ext cx="1398011" cy="517515"/>
            </a:xfrm>
            <a:custGeom>
              <a:avLst/>
              <a:gdLst/>
              <a:ahLst/>
              <a:cxnLst/>
              <a:rect l="l" t="t" r="r" b="b"/>
              <a:pathLst>
                <a:path w="2301252" h="851877" extrusionOk="0">
                  <a:moveTo>
                    <a:pt x="9833" y="801529"/>
                  </a:moveTo>
                  <a:cubicBezTo>
                    <a:pt x="9833" y="801529"/>
                    <a:pt x="156479" y="507003"/>
                    <a:pt x="492924" y="317205"/>
                  </a:cubicBezTo>
                  <a:cubicBezTo>
                    <a:pt x="1075126" y="-11568"/>
                    <a:pt x="1738768" y="-119035"/>
                    <a:pt x="1353487" y="159668"/>
                  </a:cubicBezTo>
                  <a:cubicBezTo>
                    <a:pt x="1353487" y="159668"/>
                    <a:pt x="2116241" y="8981"/>
                    <a:pt x="2136789" y="255560"/>
                  </a:cubicBezTo>
                  <a:cubicBezTo>
                    <a:pt x="2147200" y="380083"/>
                    <a:pt x="1774591" y="392549"/>
                    <a:pt x="1774591" y="392549"/>
                  </a:cubicBezTo>
                  <a:cubicBezTo>
                    <a:pt x="1774591" y="392549"/>
                    <a:pt x="2292066" y="471044"/>
                    <a:pt x="2301176" y="735021"/>
                  </a:cubicBezTo>
                  <a:cubicBezTo>
                    <a:pt x="2308025" y="933655"/>
                    <a:pt x="1855962" y="515839"/>
                    <a:pt x="890191" y="673376"/>
                  </a:cubicBezTo>
                  <a:cubicBezTo>
                    <a:pt x="495184" y="737829"/>
                    <a:pt x="285180" y="778036"/>
                    <a:pt x="41957" y="848174"/>
                  </a:cubicBezTo>
                  <a:cubicBezTo>
                    <a:pt x="-27017" y="868037"/>
                    <a:pt x="9833" y="801529"/>
                    <a:pt x="9833" y="801529"/>
                  </a:cubicBezTo>
                  <a:close/>
                </a:path>
              </a:pathLst>
            </a:custGeom>
            <a:gradFill>
              <a:gsLst>
                <a:gs pos="0">
                  <a:schemeClr val="accent3"/>
                </a:gs>
                <a:gs pos="100000">
                  <a:schemeClr val="accent2"/>
                </a:gs>
              </a:gsLst>
              <a:lin ang="0" scaled="0"/>
            </a:gradFill>
            <a:ln>
              <a:noFill/>
            </a:ln>
            <a:effectLst>
              <a:outerShdw blurRad="285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6"/>
            <p:cNvSpPr/>
            <p:nvPr/>
          </p:nvSpPr>
          <p:spPr>
            <a:xfrm flipH="1">
              <a:off x="5712265" y="930863"/>
              <a:ext cx="1398011" cy="517515"/>
            </a:xfrm>
            <a:custGeom>
              <a:avLst/>
              <a:gdLst/>
              <a:ahLst/>
              <a:cxnLst/>
              <a:rect l="l" t="t" r="r" b="b"/>
              <a:pathLst>
                <a:path w="2301252" h="851877" extrusionOk="0">
                  <a:moveTo>
                    <a:pt x="9833" y="801529"/>
                  </a:moveTo>
                  <a:cubicBezTo>
                    <a:pt x="9833" y="801529"/>
                    <a:pt x="156479" y="507003"/>
                    <a:pt x="492924" y="317205"/>
                  </a:cubicBezTo>
                  <a:cubicBezTo>
                    <a:pt x="1075126" y="-11568"/>
                    <a:pt x="1738768" y="-119035"/>
                    <a:pt x="1353487" y="159668"/>
                  </a:cubicBezTo>
                  <a:cubicBezTo>
                    <a:pt x="1353487" y="159668"/>
                    <a:pt x="2116241" y="8981"/>
                    <a:pt x="2136789" y="255560"/>
                  </a:cubicBezTo>
                  <a:cubicBezTo>
                    <a:pt x="2147200" y="380083"/>
                    <a:pt x="1774591" y="392549"/>
                    <a:pt x="1774591" y="392549"/>
                  </a:cubicBezTo>
                  <a:cubicBezTo>
                    <a:pt x="1774591" y="392549"/>
                    <a:pt x="2292066" y="471044"/>
                    <a:pt x="2301176" y="735021"/>
                  </a:cubicBezTo>
                  <a:cubicBezTo>
                    <a:pt x="2308025" y="933655"/>
                    <a:pt x="1855962" y="515839"/>
                    <a:pt x="890191" y="673376"/>
                  </a:cubicBezTo>
                  <a:cubicBezTo>
                    <a:pt x="495184" y="737829"/>
                    <a:pt x="285180" y="778036"/>
                    <a:pt x="41957" y="848174"/>
                  </a:cubicBezTo>
                  <a:cubicBezTo>
                    <a:pt x="-27017" y="868037"/>
                    <a:pt x="9833" y="801529"/>
                    <a:pt x="9833" y="801529"/>
                  </a:cubicBezTo>
                  <a:close/>
                </a:path>
              </a:pathLst>
            </a:custGeom>
            <a:gradFill>
              <a:gsLst>
                <a:gs pos="0">
                  <a:schemeClr val="accent3"/>
                </a:gs>
                <a:gs pos="100000">
                  <a:schemeClr val="accent2"/>
                </a:gs>
              </a:gsLst>
              <a:lin ang="0" scaled="0"/>
            </a:gradFill>
            <a:ln>
              <a:noFill/>
            </a:ln>
            <a:effectLst>
              <a:outerShdw blurRad="285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4" name="Google Shape;214;p16"/>
          <p:cNvGrpSpPr/>
          <p:nvPr/>
        </p:nvGrpSpPr>
        <p:grpSpPr>
          <a:xfrm>
            <a:off x="6007738" y="1109495"/>
            <a:ext cx="516461" cy="517522"/>
            <a:chOff x="2893887" y="2547824"/>
            <a:chExt cx="1212350" cy="1214840"/>
          </a:xfrm>
        </p:grpSpPr>
        <p:sp>
          <p:nvSpPr>
            <p:cNvPr id="215" name="Google Shape;215;p16"/>
            <p:cNvSpPr/>
            <p:nvPr/>
          </p:nvSpPr>
          <p:spPr>
            <a:xfrm>
              <a:off x="2893887" y="2547824"/>
              <a:ext cx="1212350" cy="1214840"/>
            </a:xfrm>
            <a:custGeom>
              <a:avLst/>
              <a:gdLst/>
              <a:ahLst/>
              <a:cxnLst/>
              <a:rect l="l" t="t" r="r" b="b"/>
              <a:pathLst>
                <a:path w="1212350" h="1214840" extrusionOk="0">
                  <a:moveTo>
                    <a:pt x="0" y="1070973"/>
                  </a:moveTo>
                  <a:cubicBezTo>
                    <a:pt x="0" y="1070973"/>
                    <a:pt x="650697" y="1447692"/>
                    <a:pt x="1212351" y="981930"/>
                  </a:cubicBezTo>
                  <a:lnTo>
                    <a:pt x="549325" y="40612"/>
                  </a:lnTo>
                  <a:cubicBezTo>
                    <a:pt x="518790" y="-2656"/>
                    <a:pt x="458960" y="-12985"/>
                    <a:pt x="415686" y="17550"/>
                  </a:cubicBezTo>
                  <a:cubicBezTo>
                    <a:pt x="400062" y="28578"/>
                    <a:pt x="388089" y="44030"/>
                    <a:pt x="381308" y="619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6"/>
            <p:cNvSpPr/>
            <p:nvPr/>
          </p:nvSpPr>
          <p:spPr>
            <a:xfrm>
              <a:off x="2996697" y="3186871"/>
              <a:ext cx="951250" cy="244546"/>
            </a:xfrm>
            <a:custGeom>
              <a:avLst/>
              <a:gdLst/>
              <a:ahLst/>
              <a:cxnLst/>
              <a:rect l="l" t="t" r="r" b="b"/>
              <a:pathLst>
                <a:path w="951250" h="244546" extrusionOk="0">
                  <a:moveTo>
                    <a:pt x="43357" y="45138"/>
                  </a:moveTo>
                  <a:lnTo>
                    <a:pt x="0" y="159934"/>
                  </a:lnTo>
                  <a:cubicBezTo>
                    <a:pt x="152674" y="234319"/>
                    <a:pt x="473639" y="323156"/>
                    <a:pt x="951250" y="118221"/>
                  </a:cubicBezTo>
                  <a:lnTo>
                    <a:pt x="867961" y="0"/>
                  </a:lnTo>
                  <a:cubicBezTo>
                    <a:pt x="691177" y="94111"/>
                    <a:pt x="402815" y="180483"/>
                    <a:pt x="43357" y="45138"/>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6"/>
            <p:cNvSpPr/>
            <p:nvPr/>
          </p:nvSpPr>
          <p:spPr>
            <a:xfrm>
              <a:off x="3140056" y="2892620"/>
              <a:ext cx="568503" cy="125416"/>
            </a:xfrm>
            <a:custGeom>
              <a:avLst/>
              <a:gdLst/>
              <a:ahLst/>
              <a:cxnLst/>
              <a:rect l="l" t="t" r="r" b="b"/>
              <a:pathLst>
                <a:path w="568503" h="125416" extrusionOk="0">
                  <a:moveTo>
                    <a:pt x="27398" y="2123"/>
                  </a:moveTo>
                  <a:lnTo>
                    <a:pt x="0" y="74179"/>
                  </a:lnTo>
                  <a:cubicBezTo>
                    <a:pt x="118016" y="119317"/>
                    <a:pt x="322540" y="163222"/>
                    <a:pt x="568503" y="72261"/>
                  </a:cubicBezTo>
                  <a:lnTo>
                    <a:pt x="517544" y="0"/>
                  </a:lnTo>
                  <a:cubicBezTo>
                    <a:pt x="405281" y="47467"/>
                    <a:pt x="236717" y="79796"/>
                    <a:pt x="27398" y="2123"/>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6"/>
            <p:cNvSpPr/>
            <p:nvPr/>
          </p:nvSpPr>
          <p:spPr>
            <a:xfrm>
              <a:off x="3404162" y="2647161"/>
              <a:ext cx="524058" cy="1084446"/>
            </a:xfrm>
            <a:custGeom>
              <a:avLst/>
              <a:gdLst/>
              <a:ahLst/>
              <a:cxnLst/>
              <a:rect l="l" t="t" r="r" b="b"/>
              <a:pathLst>
                <a:path w="524058" h="1084446" extrusionOk="0">
                  <a:moveTo>
                    <a:pt x="524059" y="1002185"/>
                  </a:moveTo>
                  <a:lnTo>
                    <a:pt x="18570" y="4084"/>
                  </a:lnTo>
                  <a:cubicBezTo>
                    <a:pt x="13844" y="-5299"/>
                    <a:pt x="-2595" y="3057"/>
                    <a:pt x="351" y="13331"/>
                  </a:cubicBezTo>
                  <a:lnTo>
                    <a:pt x="311452" y="1084446"/>
                  </a:lnTo>
                  <a:cubicBezTo>
                    <a:pt x="385337" y="1065562"/>
                    <a:pt x="456708" y="1037952"/>
                    <a:pt x="524059" y="100218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 name="Google Shape;219;p16"/>
          <p:cNvGrpSpPr/>
          <p:nvPr/>
        </p:nvGrpSpPr>
        <p:grpSpPr>
          <a:xfrm flipH="1">
            <a:off x="8154119" y="1109495"/>
            <a:ext cx="516461" cy="517522"/>
            <a:chOff x="2893887" y="2547824"/>
            <a:chExt cx="1212350" cy="1214840"/>
          </a:xfrm>
        </p:grpSpPr>
        <p:sp>
          <p:nvSpPr>
            <p:cNvPr id="220" name="Google Shape;220;p16"/>
            <p:cNvSpPr/>
            <p:nvPr/>
          </p:nvSpPr>
          <p:spPr>
            <a:xfrm>
              <a:off x="2893887" y="2547824"/>
              <a:ext cx="1212350" cy="1214840"/>
            </a:xfrm>
            <a:custGeom>
              <a:avLst/>
              <a:gdLst/>
              <a:ahLst/>
              <a:cxnLst/>
              <a:rect l="l" t="t" r="r" b="b"/>
              <a:pathLst>
                <a:path w="1212350" h="1214840" extrusionOk="0">
                  <a:moveTo>
                    <a:pt x="0" y="1070973"/>
                  </a:moveTo>
                  <a:cubicBezTo>
                    <a:pt x="0" y="1070973"/>
                    <a:pt x="650697" y="1447692"/>
                    <a:pt x="1212351" y="981930"/>
                  </a:cubicBezTo>
                  <a:lnTo>
                    <a:pt x="549325" y="40612"/>
                  </a:lnTo>
                  <a:cubicBezTo>
                    <a:pt x="518790" y="-2656"/>
                    <a:pt x="458960" y="-12985"/>
                    <a:pt x="415686" y="17550"/>
                  </a:cubicBezTo>
                  <a:cubicBezTo>
                    <a:pt x="400062" y="28578"/>
                    <a:pt x="388089" y="44030"/>
                    <a:pt x="381308" y="6191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16"/>
            <p:cNvSpPr/>
            <p:nvPr/>
          </p:nvSpPr>
          <p:spPr>
            <a:xfrm>
              <a:off x="2996697" y="3186871"/>
              <a:ext cx="951250" cy="244546"/>
            </a:xfrm>
            <a:custGeom>
              <a:avLst/>
              <a:gdLst/>
              <a:ahLst/>
              <a:cxnLst/>
              <a:rect l="l" t="t" r="r" b="b"/>
              <a:pathLst>
                <a:path w="951250" h="244546" extrusionOk="0">
                  <a:moveTo>
                    <a:pt x="43357" y="45138"/>
                  </a:moveTo>
                  <a:lnTo>
                    <a:pt x="0" y="159934"/>
                  </a:lnTo>
                  <a:cubicBezTo>
                    <a:pt x="152674" y="234319"/>
                    <a:pt x="473639" y="323156"/>
                    <a:pt x="951250" y="118221"/>
                  </a:cubicBezTo>
                  <a:lnTo>
                    <a:pt x="867961" y="0"/>
                  </a:lnTo>
                  <a:cubicBezTo>
                    <a:pt x="691177" y="94111"/>
                    <a:pt x="402815" y="180483"/>
                    <a:pt x="43357" y="45138"/>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16"/>
            <p:cNvSpPr/>
            <p:nvPr/>
          </p:nvSpPr>
          <p:spPr>
            <a:xfrm>
              <a:off x="3140056" y="2892620"/>
              <a:ext cx="568503" cy="125416"/>
            </a:xfrm>
            <a:custGeom>
              <a:avLst/>
              <a:gdLst/>
              <a:ahLst/>
              <a:cxnLst/>
              <a:rect l="l" t="t" r="r" b="b"/>
              <a:pathLst>
                <a:path w="568503" h="125416" extrusionOk="0">
                  <a:moveTo>
                    <a:pt x="27398" y="2123"/>
                  </a:moveTo>
                  <a:lnTo>
                    <a:pt x="0" y="74179"/>
                  </a:lnTo>
                  <a:cubicBezTo>
                    <a:pt x="118016" y="119317"/>
                    <a:pt x="322540" y="163222"/>
                    <a:pt x="568503" y="72261"/>
                  </a:cubicBezTo>
                  <a:lnTo>
                    <a:pt x="517544" y="0"/>
                  </a:lnTo>
                  <a:cubicBezTo>
                    <a:pt x="405281" y="47467"/>
                    <a:pt x="236717" y="79796"/>
                    <a:pt x="27398" y="2123"/>
                  </a:cubicBezTo>
                  <a:close/>
                </a:path>
              </a:pathLst>
            </a:custGeom>
            <a:solidFill>
              <a:srgbClr val="3436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6"/>
            <p:cNvSpPr/>
            <p:nvPr/>
          </p:nvSpPr>
          <p:spPr>
            <a:xfrm>
              <a:off x="3404162" y="2647161"/>
              <a:ext cx="524058" cy="1084446"/>
            </a:xfrm>
            <a:custGeom>
              <a:avLst/>
              <a:gdLst/>
              <a:ahLst/>
              <a:cxnLst/>
              <a:rect l="l" t="t" r="r" b="b"/>
              <a:pathLst>
                <a:path w="524058" h="1084446" extrusionOk="0">
                  <a:moveTo>
                    <a:pt x="524059" y="1002185"/>
                  </a:moveTo>
                  <a:lnTo>
                    <a:pt x="18570" y="4084"/>
                  </a:lnTo>
                  <a:cubicBezTo>
                    <a:pt x="13844" y="-5299"/>
                    <a:pt x="-2595" y="3057"/>
                    <a:pt x="351" y="13331"/>
                  </a:cubicBezTo>
                  <a:lnTo>
                    <a:pt x="311452" y="1084446"/>
                  </a:lnTo>
                  <a:cubicBezTo>
                    <a:pt x="385337" y="1065562"/>
                    <a:pt x="456708" y="1037952"/>
                    <a:pt x="524059" y="100218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body" idx="1"/>
          </p:nvPr>
        </p:nvSpPr>
        <p:spPr>
          <a:xfrm>
            <a:off x="1354347" y="155964"/>
            <a:ext cx="4504500" cy="4373506"/>
          </a:xfrm>
          <a:prstGeom prst="rect">
            <a:avLst/>
          </a:prstGeom>
        </p:spPr>
        <p:txBody>
          <a:bodyPr spcFirstLastPara="1" wrap="square" lIns="0" tIns="0" rIns="0" bIns="0" anchor="t" anchorCtr="0">
            <a:noAutofit/>
          </a:bodyPr>
          <a:lstStyle/>
          <a:p>
            <a:pPr marL="0" lvl="0" indent="0">
              <a:buNone/>
            </a:pPr>
            <a:r>
              <a:rPr lang="es-MX" sz="2400" dirty="0"/>
              <a:t>Después de una terrible caída en los abismos que hierven y rugen, el agua eleva la balsa por un túnel vertical, desapareciendo, evaporadas por el calor, las materias eruptivas que la impelen. Y entre los terroríficos fenómenos de una erupción, los exploradores, que habían entrado en Islandia por el cráter extinto del </a:t>
            </a:r>
            <a:r>
              <a:rPr lang="es-MX" sz="2400" dirty="0" err="1"/>
              <a:t>Sneffels</a:t>
            </a:r>
            <a:r>
              <a:rPr lang="es-MX" sz="2400" dirty="0"/>
              <a:t>, son expulsados por la actividad del volcán </a:t>
            </a:r>
            <a:r>
              <a:rPr lang="es-MX" sz="2400" dirty="0" err="1"/>
              <a:t>Estrómboli</a:t>
            </a:r>
            <a:r>
              <a:rPr lang="es-MX" sz="2400" dirty="0"/>
              <a:t>, en la isla italiana del mismo nombre.</a:t>
            </a:r>
            <a:endParaRPr sz="2400" dirty="0"/>
          </a:p>
        </p:txBody>
      </p:sp>
      <p:sp>
        <p:nvSpPr>
          <p:cNvPr id="178" name="Google Shape;178;p15"/>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179" name="Google Shape;179;p15"/>
          <p:cNvGrpSpPr/>
          <p:nvPr/>
        </p:nvGrpSpPr>
        <p:grpSpPr>
          <a:xfrm>
            <a:off x="6400259" y="1943039"/>
            <a:ext cx="1662508" cy="977941"/>
            <a:chOff x="5682925" y="1139232"/>
            <a:chExt cx="2115150" cy="1244200"/>
          </a:xfrm>
        </p:grpSpPr>
        <p:sp>
          <p:nvSpPr>
            <p:cNvPr id="180" name="Google Shape;180;p15"/>
            <p:cNvSpPr/>
            <p:nvPr/>
          </p:nvSpPr>
          <p:spPr>
            <a:xfrm>
              <a:off x="5682925" y="1139232"/>
              <a:ext cx="2115150" cy="1244200"/>
            </a:xfrm>
            <a:custGeom>
              <a:avLst/>
              <a:gdLst/>
              <a:ahLst/>
              <a:cxnLst/>
              <a:rect l="l" t="t" r="r" b="b"/>
              <a:pathLst>
                <a:path w="2115150" h="1244200" extrusionOk="0">
                  <a:moveTo>
                    <a:pt x="2078447" y="0"/>
                  </a:moveTo>
                  <a:cubicBezTo>
                    <a:pt x="1740359" y="36747"/>
                    <a:pt x="1400490" y="55042"/>
                    <a:pt x="1060347" y="54796"/>
                  </a:cubicBezTo>
                  <a:cubicBezTo>
                    <a:pt x="721937" y="54987"/>
                    <a:pt x="383766" y="36857"/>
                    <a:pt x="47315" y="479"/>
                  </a:cubicBezTo>
                  <a:cubicBezTo>
                    <a:pt x="12629" y="108125"/>
                    <a:pt x="-3193" y="220949"/>
                    <a:pt x="533" y="333979"/>
                  </a:cubicBezTo>
                  <a:cubicBezTo>
                    <a:pt x="10122" y="583435"/>
                    <a:pt x="126700" y="814261"/>
                    <a:pt x="328758" y="983922"/>
                  </a:cubicBezTo>
                  <a:cubicBezTo>
                    <a:pt x="528967" y="1151939"/>
                    <a:pt x="797260" y="1244200"/>
                    <a:pt x="1084251" y="1244200"/>
                  </a:cubicBezTo>
                  <a:cubicBezTo>
                    <a:pt x="1241583" y="1243755"/>
                    <a:pt x="1396791" y="1207816"/>
                    <a:pt x="1538301" y="1139062"/>
                  </a:cubicBezTo>
                  <a:cubicBezTo>
                    <a:pt x="1675015" y="1072485"/>
                    <a:pt x="1795908" y="977490"/>
                    <a:pt x="1892896" y="860426"/>
                  </a:cubicBezTo>
                  <a:cubicBezTo>
                    <a:pt x="1979884" y="756020"/>
                    <a:pt x="2043995" y="634518"/>
                    <a:pt x="2081119" y="503776"/>
                  </a:cubicBezTo>
                  <a:cubicBezTo>
                    <a:pt x="2119613" y="367986"/>
                    <a:pt x="2125572" y="225018"/>
                    <a:pt x="2098380" y="86508"/>
                  </a:cubicBezTo>
                  <a:cubicBezTo>
                    <a:pt x="2092625" y="56850"/>
                    <a:pt x="2085913" y="28220"/>
                    <a:pt x="2078447" y="0"/>
                  </a:cubicBezTo>
                  <a:close/>
                </a:path>
              </a:pathLst>
            </a:custGeom>
            <a:solidFill>
              <a:srgbClr val="09052E">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5"/>
            <p:cNvSpPr/>
            <p:nvPr/>
          </p:nvSpPr>
          <p:spPr>
            <a:xfrm>
              <a:off x="5805876" y="1150739"/>
              <a:ext cx="1869223" cy="1060909"/>
            </a:xfrm>
            <a:custGeom>
              <a:avLst/>
              <a:gdLst/>
              <a:ahLst/>
              <a:cxnLst/>
              <a:rect l="l" t="t" r="r" b="b"/>
              <a:pathLst>
                <a:path w="1869223" h="1060909" extrusionOk="0">
                  <a:moveTo>
                    <a:pt x="1844056" y="0"/>
                  </a:moveTo>
                  <a:cubicBezTo>
                    <a:pt x="1550899" y="28425"/>
                    <a:pt x="1247744" y="43357"/>
                    <a:pt x="937395" y="43357"/>
                  </a:cubicBezTo>
                  <a:cubicBezTo>
                    <a:pt x="628349" y="43357"/>
                    <a:pt x="326357" y="28494"/>
                    <a:pt x="34297" y="342"/>
                  </a:cubicBezTo>
                  <a:cubicBezTo>
                    <a:pt x="8913" y="87399"/>
                    <a:pt x="-2512" y="177935"/>
                    <a:pt x="461" y="268566"/>
                  </a:cubicBezTo>
                  <a:cubicBezTo>
                    <a:pt x="17310" y="706930"/>
                    <a:pt x="421907" y="1060909"/>
                    <a:pt x="961368" y="1060909"/>
                  </a:cubicBezTo>
                  <a:cubicBezTo>
                    <a:pt x="1500830" y="1060909"/>
                    <a:pt x="1957003" y="575353"/>
                    <a:pt x="1854809" y="49453"/>
                  </a:cubicBezTo>
                  <a:cubicBezTo>
                    <a:pt x="1851795" y="32740"/>
                    <a:pt x="1847892" y="16233"/>
                    <a:pt x="184405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5"/>
            <p:cNvSpPr/>
            <p:nvPr/>
          </p:nvSpPr>
          <p:spPr>
            <a:xfrm>
              <a:off x="5805767" y="1299235"/>
              <a:ext cx="1869273" cy="912413"/>
            </a:xfrm>
            <a:custGeom>
              <a:avLst/>
              <a:gdLst/>
              <a:ahLst/>
              <a:cxnLst/>
              <a:rect l="l" t="t" r="r" b="b"/>
              <a:pathLst>
                <a:path w="1869273" h="912413" extrusionOk="0">
                  <a:moveTo>
                    <a:pt x="963190" y="603915"/>
                  </a:moveTo>
                  <a:cubicBezTo>
                    <a:pt x="507292" y="603915"/>
                    <a:pt x="141942" y="366308"/>
                    <a:pt x="1940" y="34795"/>
                  </a:cubicBezTo>
                  <a:cubicBezTo>
                    <a:pt x="-53" y="63172"/>
                    <a:pt x="-512" y="91639"/>
                    <a:pt x="570" y="120071"/>
                  </a:cubicBezTo>
                  <a:cubicBezTo>
                    <a:pt x="17420" y="558435"/>
                    <a:pt x="422016" y="912414"/>
                    <a:pt x="961478" y="912414"/>
                  </a:cubicBezTo>
                  <a:cubicBezTo>
                    <a:pt x="1466830" y="912414"/>
                    <a:pt x="1899098" y="486242"/>
                    <a:pt x="1867659" y="0"/>
                  </a:cubicBezTo>
                  <a:cubicBezTo>
                    <a:pt x="1728136" y="347404"/>
                    <a:pt x="1367650" y="603915"/>
                    <a:pt x="963190" y="6039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5"/>
            <p:cNvSpPr/>
            <p:nvPr/>
          </p:nvSpPr>
          <p:spPr>
            <a:xfrm>
              <a:off x="6361733" y="1187794"/>
              <a:ext cx="757384" cy="534274"/>
            </a:xfrm>
            <a:custGeom>
              <a:avLst/>
              <a:gdLst/>
              <a:ahLst/>
              <a:cxnLst/>
              <a:rect l="l" t="t" r="r" b="b"/>
              <a:pathLst>
                <a:path w="757384" h="534274" extrusionOk="0">
                  <a:moveTo>
                    <a:pt x="381539" y="6301"/>
                  </a:moveTo>
                  <a:cubicBezTo>
                    <a:pt x="264503" y="6301"/>
                    <a:pt x="148500" y="4199"/>
                    <a:pt x="33519" y="0"/>
                  </a:cubicBezTo>
                  <a:cubicBezTo>
                    <a:pt x="-52387" y="190654"/>
                    <a:pt x="32526" y="414850"/>
                    <a:pt x="223186" y="500756"/>
                  </a:cubicBezTo>
                  <a:cubicBezTo>
                    <a:pt x="413841" y="586661"/>
                    <a:pt x="638050" y="501749"/>
                    <a:pt x="723942" y="311095"/>
                  </a:cubicBezTo>
                  <a:cubicBezTo>
                    <a:pt x="768532" y="212182"/>
                    <a:pt x="768532" y="98913"/>
                    <a:pt x="723942" y="0"/>
                  </a:cubicBezTo>
                  <a:cubicBezTo>
                    <a:pt x="610926" y="4158"/>
                    <a:pt x="496815" y="6254"/>
                    <a:pt x="381539" y="6301"/>
                  </a:cubicBezTo>
                  <a:close/>
                </a:path>
              </a:pathLst>
            </a:custGeom>
            <a:gradFill>
              <a:gsLst>
                <a:gs pos="0">
                  <a:schemeClr val="accent1"/>
                </a:gs>
                <a:gs pos="100000">
                  <a:srgbClr val="BBFF4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5"/>
            <p:cNvSpPr/>
            <p:nvPr/>
          </p:nvSpPr>
          <p:spPr>
            <a:xfrm>
              <a:off x="6534091" y="1192932"/>
              <a:ext cx="412472" cy="356800"/>
            </a:xfrm>
            <a:custGeom>
              <a:avLst/>
              <a:gdLst/>
              <a:ahLst/>
              <a:cxnLst/>
              <a:rect l="l" t="t" r="r" b="b"/>
              <a:pathLst>
                <a:path w="412472" h="356800" extrusionOk="0">
                  <a:moveTo>
                    <a:pt x="347334" y="137"/>
                  </a:moveTo>
                  <a:cubicBezTo>
                    <a:pt x="301669" y="774"/>
                    <a:pt x="255620" y="1116"/>
                    <a:pt x="209181" y="1164"/>
                  </a:cubicBezTo>
                  <a:cubicBezTo>
                    <a:pt x="161098" y="1164"/>
                    <a:pt x="113152" y="774"/>
                    <a:pt x="65343" y="0"/>
                  </a:cubicBezTo>
                  <a:cubicBezTo>
                    <a:pt x="63699" y="1575"/>
                    <a:pt x="62055" y="3082"/>
                    <a:pt x="60411" y="4726"/>
                  </a:cubicBezTo>
                  <a:cubicBezTo>
                    <a:pt x="-20131" y="85262"/>
                    <a:pt x="-20138" y="215846"/>
                    <a:pt x="60398" y="296389"/>
                  </a:cubicBezTo>
                  <a:cubicBezTo>
                    <a:pt x="140933" y="376931"/>
                    <a:pt x="271518" y="376938"/>
                    <a:pt x="352060" y="296403"/>
                  </a:cubicBezTo>
                  <a:cubicBezTo>
                    <a:pt x="432610" y="215867"/>
                    <a:pt x="432610" y="85282"/>
                    <a:pt x="352060" y="4740"/>
                  </a:cubicBezTo>
                  <a:cubicBezTo>
                    <a:pt x="352060" y="4733"/>
                    <a:pt x="352060" y="4733"/>
                    <a:pt x="352060" y="47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5" name="Google Shape;185;p15"/>
          <p:cNvSpPr/>
          <p:nvPr/>
        </p:nvSpPr>
        <p:spPr>
          <a:xfrm>
            <a:off x="6303349" y="1132552"/>
            <a:ext cx="1858261" cy="687891"/>
          </a:xfrm>
          <a:custGeom>
            <a:avLst/>
            <a:gdLst/>
            <a:ahLst/>
            <a:cxnLst/>
            <a:rect l="l" t="t" r="r" b="b"/>
            <a:pathLst>
              <a:path w="2301252" h="851877" extrusionOk="0">
                <a:moveTo>
                  <a:pt x="9833" y="801529"/>
                </a:moveTo>
                <a:cubicBezTo>
                  <a:pt x="9833" y="801529"/>
                  <a:pt x="156479" y="507003"/>
                  <a:pt x="492924" y="317205"/>
                </a:cubicBezTo>
                <a:cubicBezTo>
                  <a:pt x="1075126" y="-11568"/>
                  <a:pt x="1738768" y="-119035"/>
                  <a:pt x="1353487" y="159668"/>
                </a:cubicBezTo>
                <a:cubicBezTo>
                  <a:pt x="1353487" y="159668"/>
                  <a:pt x="2116241" y="8981"/>
                  <a:pt x="2136789" y="255560"/>
                </a:cubicBezTo>
                <a:cubicBezTo>
                  <a:pt x="2147200" y="380083"/>
                  <a:pt x="1774591" y="392549"/>
                  <a:pt x="1774591" y="392549"/>
                </a:cubicBezTo>
                <a:cubicBezTo>
                  <a:pt x="1774591" y="392549"/>
                  <a:pt x="2292066" y="471044"/>
                  <a:pt x="2301176" y="735021"/>
                </a:cubicBezTo>
                <a:cubicBezTo>
                  <a:pt x="2308025" y="933655"/>
                  <a:pt x="1855962" y="515839"/>
                  <a:pt x="890191" y="673376"/>
                </a:cubicBezTo>
                <a:cubicBezTo>
                  <a:pt x="495184" y="737829"/>
                  <a:pt x="285180" y="778036"/>
                  <a:pt x="41957" y="848174"/>
                </a:cubicBezTo>
                <a:cubicBezTo>
                  <a:pt x="-27017" y="868037"/>
                  <a:pt x="9833" y="801529"/>
                  <a:pt x="9833" y="801529"/>
                </a:cubicBezTo>
                <a:close/>
              </a:path>
            </a:pathLst>
          </a:custGeom>
          <a:gradFill>
            <a:gsLst>
              <a:gs pos="0">
                <a:schemeClr val="accent1"/>
              </a:gs>
              <a:gs pos="100000">
                <a:srgbClr val="BBFF45"/>
              </a:gs>
            </a:gsLst>
            <a:lin ang="0" scaled="0"/>
          </a:gradFill>
          <a:ln>
            <a:noFill/>
          </a:ln>
          <a:effectLst>
            <a:outerShdw blurRad="28575" dist="19050" dir="5400000" algn="bl" rotWithShape="0">
              <a:srgbClr val="000000">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6" name="Google Shape;186;p15"/>
          <p:cNvGrpSpPr/>
          <p:nvPr/>
        </p:nvGrpSpPr>
        <p:grpSpPr>
          <a:xfrm>
            <a:off x="6059076" y="3261892"/>
            <a:ext cx="2347601" cy="828886"/>
            <a:chOff x="5580309" y="2517898"/>
            <a:chExt cx="1815904" cy="641155"/>
          </a:xfrm>
        </p:grpSpPr>
        <p:sp>
          <p:nvSpPr>
            <p:cNvPr id="187" name="Google Shape;187;p15"/>
            <p:cNvSpPr/>
            <p:nvPr/>
          </p:nvSpPr>
          <p:spPr>
            <a:xfrm>
              <a:off x="5580309" y="2753538"/>
              <a:ext cx="1815904" cy="405516"/>
            </a:xfrm>
            <a:custGeom>
              <a:avLst/>
              <a:gdLst/>
              <a:ahLst/>
              <a:cxnLst/>
              <a:rect l="l" t="t" r="r" b="b"/>
              <a:pathLst>
                <a:path w="2154353" h="481096" extrusionOk="0">
                  <a:moveTo>
                    <a:pt x="0" y="414315"/>
                  </a:moveTo>
                  <a:cubicBezTo>
                    <a:pt x="73015" y="348286"/>
                    <a:pt x="155688" y="294038"/>
                    <a:pt x="240552" y="243558"/>
                  </a:cubicBezTo>
                  <a:cubicBezTo>
                    <a:pt x="326472" y="194050"/>
                    <a:pt x="416131" y="151337"/>
                    <a:pt x="508708" y="115816"/>
                  </a:cubicBezTo>
                  <a:cubicBezTo>
                    <a:pt x="694738" y="45267"/>
                    <a:pt x="893372" y="1430"/>
                    <a:pt x="1095773" y="197"/>
                  </a:cubicBezTo>
                  <a:cubicBezTo>
                    <a:pt x="1298688" y="-3241"/>
                    <a:pt x="1499849" y="38280"/>
                    <a:pt x="1684825" y="121775"/>
                  </a:cubicBezTo>
                  <a:cubicBezTo>
                    <a:pt x="1775854" y="164516"/>
                    <a:pt x="1862910" y="214653"/>
                    <a:pt x="1941199" y="276572"/>
                  </a:cubicBezTo>
                  <a:cubicBezTo>
                    <a:pt x="2019509" y="336758"/>
                    <a:pt x="2090983" y="405342"/>
                    <a:pt x="2154354" y="481097"/>
                  </a:cubicBezTo>
                  <a:cubicBezTo>
                    <a:pt x="1993187" y="369588"/>
                    <a:pt x="1826266" y="274243"/>
                    <a:pt x="1648043" y="213968"/>
                  </a:cubicBezTo>
                  <a:cubicBezTo>
                    <a:pt x="1470903" y="153125"/>
                    <a:pt x="1284557" y="123460"/>
                    <a:pt x="1097280" y="126296"/>
                  </a:cubicBezTo>
                  <a:cubicBezTo>
                    <a:pt x="910290" y="127255"/>
                    <a:pt x="723164" y="159447"/>
                    <a:pt x="539941" y="209859"/>
                  </a:cubicBezTo>
                  <a:cubicBezTo>
                    <a:pt x="354171" y="261606"/>
                    <a:pt x="173455" y="330039"/>
                    <a:pt x="0" y="414315"/>
                  </a:cubicBezTo>
                  <a:close/>
                </a:path>
              </a:pathLst>
            </a:custGeom>
            <a:solidFill>
              <a:srgbClr val="741B47"/>
            </a:solidFill>
            <a:ln>
              <a:noFill/>
            </a:ln>
            <a:effectLst>
              <a:outerShdw blurRad="28575" dist="3810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chemeClr val="accent4"/>
                </a:solidFill>
                <a:latin typeface="Calibri"/>
                <a:ea typeface="Calibri"/>
                <a:cs typeface="Calibri"/>
                <a:sym typeface="Calibri"/>
              </a:endParaRPr>
            </a:p>
          </p:txBody>
        </p:sp>
        <p:sp>
          <p:nvSpPr>
            <p:cNvPr id="188" name="Google Shape;188;p15"/>
            <p:cNvSpPr/>
            <p:nvPr/>
          </p:nvSpPr>
          <p:spPr>
            <a:xfrm>
              <a:off x="5880295" y="2536814"/>
              <a:ext cx="246541" cy="370635"/>
            </a:xfrm>
            <a:custGeom>
              <a:avLst/>
              <a:gdLst/>
              <a:ahLst/>
              <a:cxnLst/>
              <a:rect l="l" t="t" r="r" b="b"/>
              <a:pathLst>
                <a:path w="292491" h="439714" extrusionOk="0">
                  <a:moveTo>
                    <a:pt x="152811" y="373001"/>
                  </a:moveTo>
                  <a:cubicBezTo>
                    <a:pt x="198634" y="355604"/>
                    <a:pt x="245210" y="339782"/>
                    <a:pt x="292471" y="325877"/>
                  </a:cubicBezTo>
                  <a:cubicBezTo>
                    <a:pt x="293156" y="186697"/>
                    <a:pt x="277608" y="19296"/>
                    <a:pt x="200551" y="1351"/>
                  </a:cubicBezTo>
                  <a:cubicBezTo>
                    <a:pt x="92673" y="-23787"/>
                    <a:pt x="23083" y="308617"/>
                    <a:pt x="0" y="439715"/>
                  </a:cubicBezTo>
                  <a:cubicBezTo>
                    <a:pt x="49864" y="415331"/>
                    <a:pt x="100803" y="393091"/>
                    <a:pt x="152811" y="373001"/>
                  </a:cubicBezTo>
                  <a:close/>
                </a:path>
              </a:pathLst>
            </a:custGeom>
            <a:gradFill>
              <a:gsLst>
                <a:gs pos="0">
                  <a:srgbClr val="F0E0C7"/>
                </a:gs>
                <a:gs pos="50000">
                  <a:srgbClr val="F8F1E4"/>
                </a:gs>
                <a:gs pos="100000">
                  <a:schemeClr val="lt1"/>
                </a:gs>
              </a:gsLst>
              <a:lin ang="16200038" scaled="0"/>
            </a:gradFill>
            <a:ln>
              <a:noFill/>
            </a:ln>
            <a:effectLst>
              <a:outerShdw blurRad="14288" dist="28575" dir="162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89" name="Google Shape;189;p15"/>
            <p:cNvSpPr/>
            <p:nvPr/>
          </p:nvSpPr>
          <p:spPr>
            <a:xfrm>
              <a:off x="6884115" y="2517898"/>
              <a:ext cx="245946" cy="408372"/>
            </a:xfrm>
            <a:custGeom>
              <a:avLst/>
              <a:gdLst/>
              <a:ahLst/>
              <a:cxnLst/>
              <a:rect l="l" t="t" r="r" b="b"/>
              <a:pathLst>
                <a:path w="291785" h="484484" extrusionOk="0">
                  <a:moveTo>
                    <a:pt x="137742" y="401332"/>
                  </a:moveTo>
                  <a:cubicBezTo>
                    <a:pt x="190674" y="426005"/>
                    <a:pt x="242114" y="453772"/>
                    <a:pt x="291786" y="484485"/>
                  </a:cubicBezTo>
                  <a:cubicBezTo>
                    <a:pt x="286855" y="435717"/>
                    <a:pt x="239798" y="3928"/>
                    <a:pt x="109933" y="24"/>
                  </a:cubicBezTo>
                  <a:cubicBezTo>
                    <a:pt x="25343" y="-2510"/>
                    <a:pt x="3904" y="195027"/>
                    <a:pt x="0" y="347770"/>
                  </a:cubicBezTo>
                  <a:cubicBezTo>
                    <a:pt x="46878" y="363044"/>
                    <a:pt x="92865" y="380928"/>
                    <a:pt x="137742" y="401332"/>
                  </a:cubicBezTo>
                  <a:close/>
                </a:path>
              </a:pathLst>
            </a:custGeom>
            <a:gradFill>
              <a:gsLst>
                <a:gs pos="0">
                  <a:srgbClr val="F0E0C7"/>
                </a:gs>
                <a:gs pos="50000">
                  <a:srgbClr val="F8F1E4"/>
                </a:gs>
                <a:gs pos="100000">
                  <a:schemeClr val="lt1"/>
                </a:gs>
              </a:gsLst>
              <a:lin ang="16200038" scaled="0"/>
            </a:gradFill>
            <a:ln>
              <a:noFill/>
            </a:ln>
            <a:effectLst>
              <a:outerShdw blurRad="14288" dist="28575" dir="162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Moth template">
  <a:themeElements>
    <a:clrScheme name="Custom 347">
      <a:dk1>
        <a:srgbClr val="00032A"/>
      </a:dk1>
      <a:lt1>
        <a:srgbClr val="FFFFFF"/>
      </a:lt1>
      <a:dk2>
        <a:srgbClr val="8B8D9E"/>
      </a:dk2>
      <a:lt2>
        <a:srgbClr val="F1F2F7"/>
      </a:lt2>
      <a:accent1>
        <a:srgbClr val="32C34B"/>
      </a:accent1>
      <a:accent2>
        <a:srgbClr val="FFCC19"/>
      </a:accent2>
      <a:accent3>
        <a:srgbClr val="F14545"/>
      </a:accent3>
      <a:accent4>
        <a:srgbClr val="C0007C"/>
      </a:accent4>
      <a:accent5>
        <a:srgbClr val="7B62D5"/>
      </a:accent5>
      <a:accent6>
        <a:srgbClr val="2EC6DD"/>
      </a:accent6>
      <a:hlink>
        <a:srgbClr val="1B249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789</Words>
  <Application>Microsoft Office PowerPoint</Application>
  <PresentationFormat>Presentación en pantalla (16:9)</PresentationFormat>
  <Paragraphs>46</Paragraphs>
  <Slides>13</Slides>
  <Notes>13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Atma</vt:lpstr>
      <vt:lpstr>Gill Sans Light</vt:lpstr>
      <vt:lpstr>Calibri</vt:lpstr>
      <vt:lpstr>Montserrat</vt:lpstr>
      <vt:lpstr>Quicksand Light</vt:lpstr>
      <vt:lpstr>Moth template</vt:lpstr>
      <vt:lpstr>“Viaje al centro de la tierra”, Julio Verne.</vt:lpstr>
      <vt:lpstr>AUTOR </vt:lpstr>
      <vt:lpstr>Presentación de PowerPoint</vt:lpstr>
      <vt:lpstr>Propósito del autor: </vt:lpstr>
      <vt:lpstr>Viaje al centro de la tierra.</vt:lpstr>
      <vt:lpstr>Viaje al centro de la tierra.</vt:lpstr>
      <vt:lpstr>Presentación de PowerPoint</vt:lpstr>
      <vt:lpstr>Presentación de PowerPoint</vt:lpstr>
      <vt:lpstr>Presentación de PowerPoint</vt:lpstr>
      <vt:lpstr>TIPO</vt:lpstr>
      <vt:lpstr>PERSONAJES </vt:lpstr>
      <vt:lpstr>PERSONAJES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“Viaje al centro de la tierra”, Julio Verne.</dc:title>
  <dc:creator>Bernardita</dc:creator>
  <cp:lastModifiedBy>Enlaces</cp:lastModifiedBy>
  <cp:revision>2</cp:revision>
  <dcterms:modified xsi:type="dcterms:W3CDTF">2020-09-01T13:49:58Z</dcterms:modified>
</cp:coreProperties>
</file>