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59" r:id="rId4"/>
    <p:sldId id="271" r:id="rId5"/>
    <p:sldId id="272" r:id="rId6"/>
    <p:sldId id="274" r:id="rId7"/>
    <p:sldId id="279" r:id="rId8"/>
    <p:sldId id="281" r:id="rId9"/>
    <p:sldId id="282" r:id="rId10"/>
    <p:sldId id="270" r:id="rId1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291" autoAdjust="0"/>
  </p:normalViewPr>
  <p:slideViewPr>
    <p:cSldViewPr snapToGrid="0" showGuides="1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C55930-03E8-44A5-9376-70488F566D7F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B999FF63-07AC-4F84-B1B1-FB24DC57851A}">
      <dgm:prSet phldrT="[Texto]" custT="1"/>
      <dgm:spPr/>
      <dgm:t>
        <a:bodyPr/>
        <a:lstStyle/>
        <a:p>
          <a:r>
            <a:rPr lang="es-CL" sz="3200" b="1" dirty="0"/>
            <a:t>Formas del</a:t>
          </a:r>
        </a:p>
        <a:p>
          <a:r>
            <a:rPr lang="es-CL" sz="3200" b="1" dirty="0"/>
            <a:t>Discurso</a:t>
          </a:r>
        </a:p>
      </dgm:t>
    </dgm:pt>
    <dgm:pt modelId="{6BD4B84D-89FE-4261-9B12-6770D8900DAE}" type="parTrans" cxnId="{5B45744D-CBD1-47D5-92AB-469C238FB60D}">
      <dgm:prSet/>
      <dgm:spPr/>
      <dgm:t>
        <a:bodyPr/>
        <a:lstStyle/>
        <a:p>
          <a:endParaRPr lang="es-CL"/>
        </a:p>
      </dgm:t>
    </dgm:pt>
    <dgm:pt modelId="{0CC99E0E-5B28-4D45-98D8-12F6D8800A7C}" type="sibTrans" cxnId="{5B45744D-CBD1-47D5-92AB-469C238FB60D}">
      <dgm:prSet/>
      <dgm:spPr/>
      <dgm:t>
        <a:bodyPr/>
        <a:lstStyle/>
        <a:p>
          <a:endParaRPr lang="es-CL"/>
        </a:p>
      </dgm:t>
    </dgm:pt>
    <dgm:pt modelId="{5B727B7B-6AF5-4C87-B7D9-C11FC21A33CA}">
      <dgm:prSet phldrT="[Texto]" custT="1"/>
      <dgm:spPr/>
      <dgm:t>
        <a:bodyPr/>
        <a:lstStyle/>
        <a:p>
          <a:r>
            <a:rPr lang="es-CL" sz="2400" dirty="0"/>
            <a:t>Diálogo, descripción, narración y retrospección.</a:t>
          </a:r>
        </a:p>
      </dgm:t>
    </dgm:pt>
    <dgm:pt modelId="{A921DF00-2AE2-4104-BD73-103A1C4948B2}" type="parTrans" cxnId="{812C8CEA-7EA5-4ADB-A41C-25A35C8014A9}">
      <dgm:prSet/>
      <dgm:spPr/>
      <dgm:t>
        <a:bodyPr/>
        <a:lstStyle/>
        <a:p>
          <a:endParaRPr lang="es-CL"/>
        </a:p>
      </dgm:t>
    </dgm:pt>
    <dgm:pt modelId="{8D649115-6C67-4A43-97A5-74CC326130E6}" type="sibTrans" cxnId="{812C8CEA-7EA5-4ADB-A41C-25A35C8014A9}">
      <dgm:prSet/>
      <dgm:spPr/>
      <dgm:t>
        <a:bodyPr/>
        <a:lstStyle/>
        <a:p>
          <a:endParaRPr lang="es-CL"/>
        </a:p>
      </dgm:t>
    </dgm:pt>
    <dgm:pt modelId="{9FE7CA09-1938-444D-9048-14D17ABC6CFE}">
      <dgm:prSet phldrT="[Texto]"/>
      <dgm:spPr/>
      <dgm:t>
        <a:bodyPr/>
        <a:lstStyle/>
        <a:p>
          <a:r>
            <a:rPr lang="es-CL" b="1" dirty="0"/>
            <a:t>Vocabulario</a:t>
          </a:r>
        </a:p>
      </dgm:t>
    </dgm:pt>
    <dgm:pt modelId="{998FE461-60BE-4837-A93F-B30AE929A664}" type="parTrans" cxnId="{8B8E3AA3-0E9F-40DE-AC74-082F9936541A}">
      <dgm:prSet/>
      <dgm:spPr/>
      <dgm:t>
        <a:bodyPr/>
        <a:lstStyle/>
        <a:p>
          <a:endParaRPr lang="es-CL"/>
        </a:p>
      </dgm:t>
    </dgm:pt>
    <dgm:pt modelId="{29662CAB-9E52-4EFA-83F0-FCFBAB32C98F}" type="sibTrans" cxnId="{8B8E3AA3-0E9F-40DE-AC74-082F9936541A}">
      <dgm:prSet/>
      <dgm:spPr/>
      <dgm:t>
        <a:bodyPr/>
        <a:lstStyle/>
        <a:p>
          <a:endParaRPr lang="es-CL"/>
        </a:p>
      </dgm:t>
    </dgm:pt>
    <dgm:pt modelId="{B87870A0-FE33-4120-BA1A-F1C9EBAA2B7F}">
      <dgm:prSet phldrT="[Texto]"/>
      <dgm:spPr/>
      <dgm:t>
        <a:bodyPr/>
        <a:lstStyle/>
        <a:p>
          <a:r>
            <a:rPr lang="es-MX" dirty="0"/>
            <a:t>Coloquial en el diálogo entre los </a:t>
          </a:r>
          <a:r>
            <a:rPr lang="es-CL" dirty="0"/>
            <a:t>personajes.</a:t>
          </a:r>
        </a:p>
      </dgm:t>
    </dgm:pt>
    <dgm:pt modelId="{DDAEE124-FCA0-4BB9-8CF0-15CE74C06A37}" type="parTrans" cxnId="{81C16748-2AC7-402C-BA52-4893FEC67567}">
      <dgm:prSet/>
      <dgm:spPr/>
      <dgm:t>
        <a:bodyPr/>
        <a:lstStyle/>
        <a:p>
          <a:endParaRPr lang="es-CL"/>
        </a:p>
      </dgm:t>
    </dgm:pt>
    <dgm:pt modelId="{E823762E-AF72-415F-8DE1-F895CCAEE606}" type="sibTrans" cxnId="{81C16748-2AC7-402C-BA52-4893FEC67567}">
      <dgm:prSet/>
      <dgm:spPr/>
      <dgm:t>
        <a:bodyPr/>
        <a:lstStyle/>
        <a:p>
          <a:endParaRPr lang="es-CL"/>
        </a:p>
      </dgm:t>
    </dgm:pt>
    <dgm:pt modelId="{A6065595-A0E3-4353-B638-C33E0DA947B3}">
      <dgm:prSet phldrT="[Texto]"/>
      <dgm:spPr/>
      <dgm:t>
        <a:bodyPr/>
        <a:lstStyle/>
        <a:p>
          <a:r>
            <a:rPr lang="es-CL" b="1" dirty="0"/>
            <a:t>Realismo</a:t>
          </a:r>
        </a:p>
        <a:p>
          <a:r>
            <a:rPr lang="es-CL" b="1" dirty="0"/>
            <a:t>Grotesco</a:t>
          </a:r>
        </a:p>
      </dgm:t>
    </dgm:pt>
    <dgm:pt modelId="{6757F8BC-43AF-4F50-B5C2-D77B087E3261}" type="parTrans" cxnId="{BCCD71F5-D080-4EA9-9EA8-D73432634B64}">
      <dgm:prSet/>
      <dgm:spPr/>
      <dgm:t>
        <a:bodyPr/>
        <a:lstStyle/>
        <a:p>
          <a:endParaRPr lang="es-CL"/>
        </a:p>
      </dgm:t>
    </dgm:pt>
    <dgm:pt modelId="{68F475DC-E753-406C-8049-8C809F4CFC3A}" type="sibTrans" cxnId="{BCCD71F5-D080-4EA9-9EA8-D73432634B64}">
      <dgm:prSet/>
      <dgm:spPr/>
      <dgm:t>
        <a:bodyPr/>
        <a:lstStyle/>
        <a:p>
          <a:endParaRPr lang="es-CL"/>
        </a:p>
      </dgm:t>
    </dgm:pt>
    <dgm:pt modelId="{26B1F515-C6E4-424F-A1A6-99446284B129}">
      <dgm:prSet phldrT="[Texto]"/>
      <dgm:spPr/>
      <dgm:t>
        <a:bodyPr/>
        <a:lstStyle/>
        <a:p>
          <a:r>
            <a:rPr lang="es-MX" dirty="0"/>
            <a:t>La novela está cargada de exageraciones propias de un realismo desmedido.</a:t>
          </a:r>
          <a:endParaRPr lang="es-CL" dirty="0"/>
        </a:p>
      </dgm:t>
    </dgm:pt>
    <dgm:pt modelId="{205ABC7F-C5CF-4204-BDD1-ECC773C896D6}" type="parTrans" cxnId="{3E75E284-9E14-48F8-B8F6-676476154726}">
      <dgm:prSet/>
      <dgm:spPr/>
      <dgm:t>
        <a:bodyPr/>
        <a:lstStyle/>
        <a:p>
          <a:endParaRPr lang="es-CL"/>
        </a:p>
      </dgm:t>
    </dgm:pt>
    <dgm:pt modelId="{309174A5-0039-41EB-8C66-5DB08221AA1F}" type="sibTrans" cxnId="{3E75E284-9E14-48F8-B8F6-676476154726}">
      <dgm:prSet/>
      <dgm:spPr/>
      <dgm:t>
        <a:bodyPr/>
        <a:lstStyle/>
        <a:p>
          <a:endParaRPr lang="es-CL"/>
        </a:p>
      </dgm:t>
    </dgm:pt>
    <dgm:pt modelId="{C9441901-ECFB-492F-A81A-A37A6D3B858A}">
      <dgm:prSet/>
      <dgm:spPr/>
      <dgm:t>
        <a:bodyPr/>
        <a:lstStyle/>
        <a:p>
          <a:r>
            <a:rPr lang="es-MX" dirty="0"/>
            <a:t> Culto en el proceso de la investigación.</a:t>
          </a:r>
          <a:endParaRPr lang="es-CL" dirty="0"/>
        </a:p>
      </dgm:t>
    </dgm:pt>
    <dgm:pt modelId="{C6B90523-FBEC-4AD0-91C9-A1D5C0B66724}" type="parTrans" cxnId="{B10BBC78-6DD3-4537-BD77-DE24F953612F}">
      <dgm:prSet/>
      <dgm:spPr/>
      <dgm:t>
        <a:bodyPr/>
        <a:lstStyle/>
        <a:p>
          <a:endParaRPr lang="es-CL"/>
        </a:p>
      </dgm:t>
    </dgm:pt>
    <dgm:pt modelId="{B104F2CD-7304-45CF-B5EE-62DAEFC393C9}" type="sibTrans" cxnId="{B10BBC78-6DD3-4537-BD77-DE24F953612F}">
      <dgm:prSet/>
      <dgm:spPr/>
      <dgm:t>
        <a:bodyPr/>
        <a:lstStyle/>
        <a:p>
          <a:endParaRPr lang="es-CL"/>
        </a:p>
      </dgm:t>
    </dgm:pt>
    <dgm:pt modelId="{0E94FF08-34F4-4992-8F68-AB0EBF683A53}" type="pres">
      <dgm:prSet presAssocID="{18C55930-03E8-44A5-9376-70488F566D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0E46804B-0A26-4717-9DCC-047038B913F7}" type="pres">
      <dgm:prSet presAssocID="{B999FF63-07AC-4F84-B1B1-FB24DC57851A}" presName="node" presStyleLbl="node1" presStyleIdx="0" presStyleCnt="3" custLinFactNeighborX="-5835" custLinFactNeighborY="3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2674FBF-EE76-43A2-B555-24F782DC3F2E}" type="pres">
      <dgm:prSet presAssocID="{0CC99E0E-5B28-4D45-98D8-12F6D8800A7C}" presName="sibTrans" presStyleCnt="0"/>
      <dgm:spPr/>
    </dgm:pt>
    <dgm:pt modelId="{53C66867-58C4-4C75-B7DE-39D07C6D90FD}" type="pres">
      <dgm:prSet presAssocID="{9FE7CA09-1938-444D-9048-14D17ABC6C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5EF5270-4EF5-4895-AF90-312CCA3F0DE5}" type="pres">
      <dgm:prSet presAssocID="{29662CAB-9E52-4EFA-83F0-FCFBAB32C98F}" presName="sibTrans" presStyleCnt="0"/>
      <dgm:spPr/>
    </dgm:pt>
    <dgm:pt modelId="{0A6C6F54-21E3-43FD-B29E-31C107895E68}" type="pres">
      <dgm:prSet presAssocID="{A6065595-A0E3-4353-B638-C33E0DA947B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621609CB-78CC-4A32-824B-E9798E249F7B}" type="presOf" srcId="{9FE7CA09-1938-444D-9048-14D17ABC6CFE}" destId="{53C66867-58C4-4C75-B7DE-39D07C6D90FD}" srcOrd="0" destOrd="0" presId="urn:microsoft.com/office/officeart/2005/8/layout/hList6"/>
    <dgm:cxn modelId="{8C239E84-4907-4754-B701-B06E7AAC39A5}" type="presOf" srcId="{A6065595-A0E3-4353-B638-C33E0DA947B3}" destId="{0A6C6F54-21E3-43FD-B29E-31C107895E68}" srcOrd="0" destOrd="0" presId="urn:microsoft.com/office/officeart/2005/8/layout/hList6"/>
    <dgm:cxn modelId="{81C16748-2AC7-402C-BA52-4893FEC67567}" srcId="{9FE7CA09-1938-444D-9048-14D17ABC6CFE}" destId="{B87870A0-FE33-4120-BA1A-F1C9EBAA2B7F}" srcOrd="0" destOrd="0" parTransId="{DDAEE124-FCA0-4BB9-8CF0-15CE74C06A37}" sibTransId="{E823762E-AF72-415F-8DE1-F895CCAEE606}"/>
    <dgm:cxn modelId="{3E75E284-9E14-48F8-B8F6-676476154726}" srcId="{A6065595-A0E3-4353-B638-C33E0DA947B3}" destId="{26B1F515-C6E4-424F-A1A6-99446284B129}" srcOrd="0" destOrd="0" parTransId="{205ABC7F-C5CF-4204-BDD1-ECC773C896D6}" sibTransId="{309174A5-0039-41EB-8C66-5DB08221AA1F}"/>
    <dgm:cxn modelId="{B10BBC78-6DD3-4537-BD77-DE24F953612F}" srcId="{9FE7CA09-1938-444D-9048-14D17ABC6CFE}" destId="{C9441901-ECFB-492F-A81A-A37A6D3B858A}" srcOrd="1" destOrd="0" parTransId="{C6B90523-FBEC-4AD0-91C9-A1D5C0B66724}" sibTransId="{B104F2CD-7304-45CF-B5EE-62DAEFC393C9}"/>
    <dgm:cxn modelId="{BCCD71F5-D080-4EA9-9EA8-D73432634B64}" srcId="{18C55930-03E8-44A5-9376-70488F566D7F}" destId="{A6065595-A0E3-4353-B638-C33E0DA947B3}" srcOrd="2" destOrd="0" parTransId="{6757F8BC-43AF-4F50-B5C2-D77B087E3261}" sibTransId="{68F475DC-E753-406C-8049-8C809F4CFC3A}"/>
    <dgm:cxn modelId="{FA4F5E7A-9C21-42B8-8883-D9B8CD69BD06}" type="presOf" srcId="{26B1F515-C6E4-424F-A1A6-99446284B129}" destId="{0A6C6F54-21E3-43FD-B29E-31C107895E68}" srcOrd="0" destOrd="1" presId="urn:microsoft.com/office/officeart/2005/8/layout/hList6"/>
    <dgm:cxn modelId="{A876602C-FDE6-4360-AEC2-409F66081898}" type="presOf" srcId="{18C55930-03E8-44A5-9376-70488F566D7F}" destId="{0E94FF08-34F4-4992-8F68-AB0EBF683A53}" srcOrd="0" destOrd="0" presId="urn:microsoft.com/office/officeart/2005/8/layout/hList6"/>
    <dgm:cxn modelId="{20E7B90A-5C2E-49E9-A21D-848EE8C3B38A}" type="presOf" srcId="{5B727B7B-6AF5-4C87-B7D9-C11FC21A33CA}" destId="{0E46804B-0A26-4717-9DCC-047038B913F7}" srcOrd="0" destOrd="1" presId="urn:microsoft.com/office/officeart/2005/8/layout/hList6"/>
    <dgm:cxn modelId="{420F4609-BDF6-4452-A3D5-23C508649766}" type="presOf" srcId="{B87870A0-FE33-4120-BA1A-F1C9EBAA2B7F}" destId="{53C66867-58C4-4C75-B7DE-39D07C6D90FD}" srcOrd="0" destOrd="1" presId="urn:microsoft.com/office/officeart/2005/8/layout/hList6"/>
    <dgm:cxn modelId="{FFA2EEB7-E61D-447C-B226-6ED22461E376}" type="presOf" srcId="{B999FF63-07AC-4F84-B1B1-FB24DC57851A}" destId="{0E46804B-0A26-4717-9DCC-047038B913F7}" srcOrd="0" destOrd="0" presId="urn:microsoft.com/office/officeart/2005/8/layout/hList6"/>
    <dgm:cxn modelId="{812C8CEA-7EA5-4ADB-A41C-25A35C8014A9}" srcId="{B999FF63-07AC-4F84-B1B1-FB24DC57851A}" destId="{5B727B7B-6AF5-4C87-B7D9-C11FC21A33CA}" srcOrd="0" destOrd="0" parTransId="{A921DF00-2AE2-4104-BD73-103A1C4948B2}" sibTransId="{8D649115-6C67-4A43-97A5-74CC326130E6}"/>
    <dgm:cxn modelId="{5B45744D-CBD1-47D5-92AB-469C238FB60D}" srcId="{18C55930-03E8-44A5-9376-70488F566D7F}" destId="{B999FF63-07AC-4F84-B1B1-FB24DC57851A}" srcOrd="0" destOrd="0" parTransId="{6BD4B84D-89FE-4261-9B12-6770D8900DAE}" sibTransId="{0CC99E0E-5B28-4D45-98D8-12F6D8800A7C}"/>
    <dgm:cxn modelId="{8B8E3AA3-0E9F-40DE-AC74-082F9936541A}" srcId="{18C55930-03E8-44A5-9376-70488F566D7F}" destId="{9FE7CA09-1938-444D-9048-14D17ABC6CFE}" srcOrd="1" destOrd="0" parTransId="{998FE461-60BE-4837-A93F-B30AE929A664}" sibTransId="{29662CAB-9E52-4EFA-83F0-FCFBAB32C98F}"/>
    <dgm:cxn modelId="{43DACE0A-B87C-49E2-BF66-50D2F5EAF9B7}" type="presOf" srcId="{C9441901-ECFB-492F-A81A-A37A6D3B858A}" destId="{53C66867-58C4-4C75-B7DE-39D07C6D90FD}" srcOrd="0" destOrd="2" presId="urn:microsoft.com/office/officeart/2005/8/layout/hList6"/>
    <dgm:cxn modelId="{1892093A-D235-4A89-BADA-CF1AD1F62E55}" type="presParOf" srcId="{0E94FF08-34F4-4992-8F68-AB0EBF683A53}" destId="{0E46804B-0A26-4717-9DCC-047038B913F7}" srcOrd="0" destOrd="0" presId="urn:microsoft.com/office/officeart/2005/8/layout/hList6"/>
    <dgm:cxn modelId="{7951D20F-ED4E-4BFA-873C-9EF093B6FC0C}" type="presParOf" srcId="{0E94FF08-34F4-4992-8F68-AB0EBF683A53}" destId="{42674FBF-EE76-43A2-B555-24F782DC3F2E}" srcOrd="1" destOrd="0" presId="urn:microsoft.com/office/officeart/2005/8/layout/hList6"/>
    <dgm:cxn modelId="{26E33258-7F84-4F11-B396-9A980DBD1A26}" type="presParOf" srcId="{0E94FF08-34F4-4992-8F68-AB0EBF683A53}" destId="{53C66867-58C4-4C75-B7DE-39D07C6D90FD}" srcOrd="2" destOrd="0" presId="urn:microsoft.com/office/officeart/2005/8/layout/hList6"/>
    <dgm:cxn modelId="{F667FE20-72F9-417B-9C6B-66EB2C42BD90}" type="presParOf" srcId="{0E94FF08-34F4-4992-8F68-AB0EBF683A53}" destId="{15EF5270-4EF5-4895-AF90-312CCA3F0DE5}" srcOrd="3" destOrd="0" presId="urn:microsoft.com/office/officeart/2005/8/layout/hList6"/>
    <dgm:cxn modelId="{ADB457DE-0EFF-4450-AD43-99AE900DFB5B}" type="presParOf" srcId="{0E94FF08-34F4-4992-8F68-AB0EBF683A53}" destId="{0A6C6F54-21E3-43FD-B29E-31C107895E6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6804B-0A26-4717-9DCC-047038B913F7}">
      <dsp:nvSpPr>
        <dsp:cNvPr id="0" name=""/>
        <dsp:cNvSpPr/>
      </dsp:nvSpPr>
      <dsp:spPr>
        <a:xfrm rot="16200000">
          <a:off x="-684256" y="684256"/>
          <a:ext cx="4263495" cy="2894982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200" b="1" kern="1200" dirty="0"/>
            <a:t>Formas del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200" b="1" kern="1200" dirty="0"/>
            <a:t>Discurso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400" kern="1200" dirty="0"/>
            <a:t>Diálogo, descripción, narración y retrospección.</a:t>
          </a:r>
        </a:p>
      </dsp:txBody>
      <dsp:txXfrm rot="5400000">
        <a:off x="1" y="852698"/>
        <a:ext cx="2894982" cy="2558097"/>
      </dsp:txXfrm>
    </dsp:sp>
    <dsp:sp modelId="{53C66867-58C4-4C75-B7DE-39D07C6D90FD}">
      <dsp:nvSpPr>
        <dsp:cNvPr id="0" name=""/>
        <dsp:cNvSpPr/>
      </dsp:nvSpPr>
      <dsp:spPr>
        <a:xfrm rot="16200000">
          <a:off x="2428962" y="684256"/>
          <a:ext cx="4263495" cy="2894982"/>
        </a:xfrm>
        <a:prstGeom prst="flowChartManualOperation">
          <a:avLst/>
        </a:prstGeom>
        <a:solidFill>
          <a:schemeClr val="accent3">
            <a:hueOff val="670979"/>
            <a:satOff val="-4910"/>
            <a:lumOff val="11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6931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b="1" kern="1200" dirty="0"/>
            <a:t>Vocabulario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Coloquial en el diálogo entre los </a:t>
          </a:r>
          <a:r>
            <a:rPr lang="es-CL" sz="2000" kern="1200" dirty="0"/>
            <a:t>personajes.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 Culto en el proceso de la investigación.</a:t>
          </a:r>
          <a:endParaRPr lang="es-CL" sz="2000" kern="1200" dirty="0"/>
        </a:p>
      </dsp:txBody>
      <dsp:txXfrm rot="5400000">
        <a:off x="3113219" y="852698"/>
        <a:ext cx="2894982" cy="2558097"/>
      </dsp:txXfrm>
    </dsp:sp>
    <dsp:sp modelId="{0A6C6F54-21E3-43FD-B29E-31C107895E68}">
      <dsp:nvSpPr>
        <dsp:cNvPr id="0" name=""/>
        <dsp:cNvSpPr/>
      </dsp:nvSpPr>
      <dsp:spPr>
        <a:xfrm rot="16200000">
          <a:off x="5541068" y="684256"/>
          <a:ext cx="4263495" cy="2894982"/>
        </a:xfrm>
        <a:prstGeom prst="flowChartManualOperation">
          <a:avLst/>
        </a:prstGeom>
        <a:solidFill>
          <a:schemeClr val="accent3">
            <a:hueOff val="1341957"/>
            <a:satOff val="-9820"/>
            <a:lumOff val="2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6931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b="1" kern="1200" dirty="0"/>
            <a:t>Realismo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b="1" kern="1200" dirty="0"/>
            <a:t>Grotesco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La novela está cargada de exageraciones propias de un realismo desmedido.</a:t>
          </a:r>
          <a:endParaRPr lang="es-CL" sz="2000" kern="1200" dirty="0"/>
        </a:p>
      </dsp:txBody>
      <dsp:txXfrm rot="5400000">
        <a:off x="6225325" y="852698"/>
        <a:ext cx="2894982" cy="2558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5F861F19-DF91-4F64-BE48-EFD1CA52AD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418CB0A0-0989-4B5B-B154-0629656CFC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F036D1-744F-43A9-AE9B-FB201BB39067}" type="datetime1">
              <a:rPr lang="es-ES" smtClean="0"/>
              <a:t>04/08/2020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1DD27BA-B4B9-4D27-9656-D54AFCB9F8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0B101362-2FBF-46C0-B19B-AA1AE1D4BD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442E760-7E3D-4B19-8755-B96625BD0F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35330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F2164-A205-461E-A995-1C91CE2AF216}" type="datetime1">
              <a:rPr lang="es-ES" smtClean="0"/>
              <a:pPr/>
              <a:t>04/08/2020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522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326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787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37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f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F3C0C995-565B-4516-BC98-CCDEE529B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21" name="Marcador de texto 26">
            <a:extLst>
              <a:ext uri="{FF2B5EF4-FFF2-40B4-BE49-F238E27FC236}">
                <a16:creationId xmlns:a16="http://schemas.microsoft.com/office/drawing/2014/main" xmlns="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5380844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    </a:t>
            </a:r>
          </a:p>
        </p:txBody>
      </p:sp>
      <p:sp>
        <p:nvSpPr>
          <p:cNvPr id="23" name="Marcador de texto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5034596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Mes</a:t>
            </a:r>
          </a:p>
        </p:txBody>
      </p:sp>
      <p:sp>
        <p:nvSpPr>
          <p:cNvPr id="36" name="Marcador de texto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890308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s-ES" noProof="0"/>
              <a:t>SUBTÍTULO DE LA PRESENTACIÓN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2B62C84D-B809-41CE-8FCD-935E2343985F}"/>
              </a:ext>
            </a:extLst>
          </p:cNvPr>
          <p:cNvCxnSpPr/>
          <p:nvPr userDrawn="1"/>
        </p:nvCxnSpPr>
        <p:spPr>
          <a:xfrm>
            <a:off x="5711952" y="5382082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áfico 12">
            <a:extLst>
              <a:ext uri="{FF2B5EF4-FFF2-40B4-BE49-F238E27FC236}">
                <a16:creationId xmlns:a16="http://schemas.microsoft.com/office/drawing/2014/main" xmlns="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08400" y="3612713"/>
            <a:ext cx="4975200" cy="1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elemento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xmlns="" id="{477C40CB-E014-6746-B13E-D12CBBAA5F76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A250713-11E6-4FEF-877D-92967D24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45D3C9A-DEE5-4BD4-8961-80E018A4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23800E-00CA-43ED-953B-1A09DD42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36869C46-B57A-4B80-BC7B-965AF70D6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3284" y="5868367"/>
            <a:ext cx="8165432" cy="363600"/>
          </a:xfrm>
        </p:spPr>
        <p:txBody>
          <a:bodyPr rtlCol="0">
            <a:normAutofit/>
          </a:bodyPr>
          <a:lstStyle>
            <a:lvl1pPr algn="ctr">
              <a:defRPr lang="ru-RU" sz="1800" b="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8" name="Marcador de posición de elemento multimedia 7">
            <a:extLst>
              <a:ext uri="{FF2B5EF4-FFF2-40B4-BE49-F238E27FC236}">
                <a16:creationId xmlns:a16="http://schemas.microsoft.com/office/drawing/2014/main" xmlns="" id="{42411445-9429-45B8-9A2F-EB86451B6B14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829056" y="827052"/>
            <a:ext cx="10533888" cy="481888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elemento multimedia</a:t>
            </a:r>
          </a:p>
        </p:txBody>
      </p:sp>
    </p:spTree>
    <p:extLst>
      <p:ext uri="{BB962C8B-B14F-4D97-AF65-F5344CB8AC3E}">
        <p14:creationId xmlns:p14="http://schemas.microsoft.com/office/powerpoint/2010/main" val="321135766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rabajos cit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xmlns="" id="{AB26BB24-F7CA-D343-93C8-2EAC64AB35D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es-ES" noProof="0"/>
              <a:t>Trabajos citados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xmlns="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8"/>
            <a:ext cx="10515600" cy="3742191"/>
          </a:xfrm>
        </p:spPr>
        <p:txBody>
          <a:bodyPr rtlCol="0">
            <a:normAutofit/>
          </a:bodyPr>
          <a:lstStyle>
            <a:lvl1pPr marL="285750" indent="-285750" algn="l">
              <a:buClr>
                <a:schemeClr val="bg2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180000" lvl="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ES" noProof="0"/>
              <a:t>Editar estilos de texto del patrón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D3F5050C-5FCE-4873-9B10-9668F66C278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28000" y="1583062"/>
            <a:ext cx="2736000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27664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93CAE97F-7AA1-7243-A2C2-945FB7C81FF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es-ES" noProof="0"/>
              <a:t>Escala de tiempo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xmlns="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8"/>
            <a:ext cx="10515600" cy="904875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4E7124FD-A9E6-49DA-B2D3-4C868E3C90A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28000" y="1583062"/>
            <a:ext cx="2736000" cy="133200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0128AD04-D032-4ED8-B747-79E215221BC3}"/>
              </a:ext>
            </a:extLst>
          </p:cNvPr>
          <p:cNvCxnSpPr/>
          <p:nvPr userDrawn="1"/>
        </p:nvCxnSpPr>
        <p:spPr>
          <a:xfrm>
            <a:off x="1003193" y="3429000"/>
            <a:ext cx="10735056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7CADBD86-8962-4775-A03E-4D2D3F35D72C}"/>
              </a:ext>
            </a:extLst>
          </p:cNvPr>
          <p:cNvSpPr/>
          <p:nvPr userDrawn="1"/>
        </p:nvSpPr>
        <p:spPr>
          <a:xfrm>
            <a:off x="1003193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325884FD-7D59-4699-84D1-14B6900E99F4}"/>
              </a:ext>
            </a:extLst>
          </p:cNvPr>
          <p:cNvSpPr/>
          <p:nvPr userDrawn="1"/>
        </p:nvSpPr>
        <p:spPr>
          <a:xfrm>
            <a:off x="6048611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F6A6A55C-2C42-4004-8120-A8A22C86DD6F}"/>
              </a:ext>
            </a:extLst>
          </p:cNvPr>
          <p:cNvSpPr/>
          <p:nvPr userDrawn="1"/>
        </p:nvSpPr>
        <p:spPr>
          <a:xfrm>
            <a:off x="9412224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213A8FD8-4E6D-4DB1-8DA5-82151D87BDFF}"/>
              </a:ext>
            </a:extLst>
          </p:cNvPr>
          <p:cNvSpPr/>
          <p:nvPr userDrawn="1"/>
        </p:nvSpPr>
        <p:spPr>
          <a:xfrm>
            <a:off x="2684999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1E5BFBE-FB31-40FB-971E-8340FDBDE99A}"/>
              </a:ext>
            </a:extLst>
          </p:cNvPr>
          <p:cNvSpPr/>
          <p:nvPr userDrawn="1"/>
        </p:nvSpPr>
        <p:spPr>
          <a:xfrm>
            <a:off x="4366805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99956DA3-E64C-494F-8908-AC1D9418DC10}"/>
              </a:ext>
            </a:extLst>
          </p:cNvPr>
          <p:cNvSpPr/>
          <p:nvPr userDrawn="1"/>
        </p:nvSpPr>
        <p:spPr>
          <a:xfrm>
            <a:off x="7730417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xmlns="" id="{F925B8D3-7699-4838-BB92-099F0752EF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6251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1" name="Marcador de texto 13">
            <a:extLst>
              <a:ext uri="{FF2B5EF4-FFF2-40B4-BE49-F238E27FC236}">
                <a16:creationId xmlns:a16="http://schemas.microsoft.com/office/drawing/2014/main" xmlns="" id="{F0ED1E4A-D0B2-44B6-AE21-6DC45B20C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6944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texto 13">
            <a:extLst>
              <a:ext uri="{FF2B5EF4-FFF2-40B4-BE49-F238E27FC236}">
                <a16:creationId xmlns:a16="http://schemas.microsoft.com/office/drawing/2014/main" xmlns="" id="{4648B297-D9C8-4F98-BBDB-5A2891F949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88286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4" name="Marcador de texto 13">
            <a:extLst>
              <a:ext uri="{FF2B5EF4-FFF2-40B4-BE49-F238E27FC236}">
                <a16:creationId xmlns:a16="http://schemas.microsoft.com/office/drawing/2014/main" xmlns="" id="{C5B52EBA-EDDF-4C7B-A681-393B771D3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8979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5" name="Marcador de texto 13">
            <a:extLst>
              <a:ext uri="{FF2B5EF4-FFF2-40B4-BE49-F238E27FC236}">
                <a16:creationId xmlns:a16="http://schemas.microsoft.com/office/drawing/2014/main" xmlns="" id="{97BC10B9-E990-4199-8B1A-8B69D6F40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0321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6" name="Marcador de texto 13">
            <a:extLst>
              <a:ext uri="{FF2B5EF4-FFF2-40B4-BE49-F238E27FC236}">
                <a16:creationId xmlns:a16="http://schemas.microsoft.com/office/drawing/2014/main" xmlns="" id="{5876A64D-FA56-4565-8EBF-B9D51A8B20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21014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7" name="Marcador de texto 13">
            <a:extLst>
              <a:ext uri="{FF2B5EF4-FFF2-40B4-BE49-F238E27FC236}">
                <a16:creationId xmlns:a16="http://schemas.microsoft.com/office/drawing/2014/main" xmlns="" id="{CA843817-8244-446A-9618-257B5329B4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52356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8" name="Marcador de texto 13">
            <a:extLst>
              <a:ext uri="{FF2B5EF4-FFF2-40B4-BE49-F238E27FC236}">
                <a16:creationId xmlns:a16="http://schemas.microsoft.com/office/drawing/2014/main" xmlns="" id="{86A6FE38-5036-4D35-93E4-07C5DEC401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3049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9" name="Marcador de texto 13">
            <a:extLst>
              <a:ext uri="{FF2B5EF4-FFF2-40B4-BE49-F238E27FC236}">
                <a16:creationId xmlns:a16="http://schemas.microsoft.com/office/drawing/2014/main" xmlns="" id="{1966E981-C557-4255-9DCC-162A429B5E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4391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30" name="Marcador de texto 13">
            <a:extLst>
              <a:ext uri="{FF2B5EF4-FFF2-40B4-BE49-F238E27FC236}">
                <a16:creationId xmlns:a16="http://schemas.microsoft.com/office/drawing/2014/main" xmlns="" id="{C386D796-CB69-4D7D-9C52-C41187CC88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5084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1" name="Marcador de texto 13">
            <a:extLst>
              <a:ext uri="{FF2B5EF4-FFF2-40B4-BE49-F238E27FC236}">
                <a16:creationId xmlns:a16="http://schemas.microsoft.com/office/drawing/2014/main" xmlns="" id="{24441BBA-89B7-4AE6-91F6-04DB373B54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16424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32" name="Marcador de texto 13">
            <a:extLst>
              <a:ext uri="{FF2B5EF4-FFF2-40B4-BE49-F238E27FC236}">
                <a16:creationId xmlns:a16="http://schemas.microsoft.com/office/drawing/2014/main" xmlns="" id="{B117E4C6-D10A-4738-8283-D63AB1B314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67117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79942913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6775" b="-5725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08C75CBB-4E7D-408E-AF76-442117F41B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21" name="Marcador de texto 26">
            <a:extLst>
              <a:ext uri="{FF2B5EF4-FFF2-40B4-BE49-F238E27FC236}">
                <a16:creationId xmlns:a16="http://schemas.microsoft.com/office/drawing/2014/main" xmlns="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447556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0128-555-678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1663690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23" name="Marcador de texto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4152286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Teléfono</a:t>
            </a:r>
          </a:p>
        </p:txBody>
      </p:sp>
      <p:sp>
        <p:nvSpPr>
          <p:cNvPr id="36" name="Marcador de texto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264670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s-ES" noProof="0"/>
              <a:t>ÍKER ARTEAGA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2B62C84D-B809-41CE-8FCD-935E2343985F}"/>
              </a:ext>
            </a:extLst>
          </p:cNvPr>
          <p:cNvCxnSpPr/>
          <p:nvPr userDrawn="1"/>
        </p:nvCxnSpPr>
        <p:spPr>
          <a:xfrm>
            <a:off x="5711952" y="5004104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áfico 12">
            <a:extLst>
              <a:ext uri="{FF2B5EF4-FFF2-40B4-BE49-F238E27FC236}">
                <a16:creationId xmlns:a16="http://schemas.microsoft.com/office/drawing/2014/main" xmlns="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08400" y="2987075"/>
            <a:ext cx="4975200" cy="114227"/>
          </a:xfrm>
          <a:prstGeom prst="rect">
            <a:avLst/>
          </a:prstGeom>
        </p:spPr>
      </p:pic>
      <p:sp>
        <p:nvSpPr>
          <p:cNvPr id="12" name="Marcador de texto 26">
            <a:extLst>
              <a:ext uri="{FF2B5EF4-FFF2-40B4-BE49-F238E27FC236}">
                <a16:creationId xmlns:a16="http://schemas.microsoft.com/office/drawing/2014/main" xmlns="" id="{21AF3F24-9D59-456A-9130-8C4049C34F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95600" y="5423227"/>
            <a:ext cx="6400800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ARTEAGA@EXAMPLE.COM</a:t>
            </a:r>
          </a:p>
        </p:txBody>
      </p:sp>
      <p:sp>
        <p:nvSpPr>
          <p:cNvPr id="14" name="Marcador de texto 26">
            <a:extLst>
              <a:ext uri="{FF2B5EF4-FFF2-40B4-BE49-F238E27FC236}">
                <a16:creationId xmlns:a16="http://schemas.microsoft.com/office/drawing/2014/main" xmlns="" id="{716B9C4F-E33C-4EA7-A4F7-A2137CFCF2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512151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Correo electrónico</a:t>
            </a:r>
          </a:p>
        </p:txBody>
      </p:sp>
    </p:spTree>
    <p:extLst>
      <p:ext uri="{BB962C8B-B14F-4D97-AF65-F5344CB8AC3E}">
        <p14:creationId xmlns:p14="http://schemas.microsoft.com/office/powerpoint/2010/main" val="209187968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1_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ción de imagen 6">
            <a:extLst>
              <a:ext uri="{FF2B5EF4-FFF2-40B4-BE49-F238E27FC236}">
                <a16:creationId xmlns:a16="http://schemas.microsoft.com/office/drawing/2014/main" xmlns="" id="{EDD611DF-9DFE-B043-8BAE-EE27852FDA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1" name="Marcador de texto 26">
            <a:extLst>
              <a:ext uri="{FF2B5EF4-FFF2-40B4-BE49-F238E27FC236}">
                <a16:creationId xmlns:a16="http://schemas.microsoft.com/office/drawing/2014/main" xmlns="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447556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0128-555-678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1663690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23" name="Marcador de texto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4152286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Teléfono</a:t>
            </a:r>
          </a:p>
        </p:txBody>
      </p:sp>
      <p:sp>
        <p:nvSpPr>
          <p:cNvPr id="36" name="Marcador de texto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264670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s-ES" noProof="0"/>
              <a:t>ÍKER ARTEAGA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2B62C84D-B809-41CE-8FCD-935E2343985F}"/>
              </a:ext>
            </a:extLst>
          </p:cNvPr>
          <p:cNvCxnSpPr/>
          <p:nvPr userDrawn="1"/>
        </p:nvCxnSpPr>
        <p:spPr>
          <a:xfrm>
            <a:off x="5711952" y="5004104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26">
            <a:extLst>
              <a:ext uri="{FF2B5EF4-FFF2-40B4-BE49-F238E27FC236}">
                <a16:creationId xmlns:a16="http://schemas.microsoft.com/office/drawing/2014/main" xmlns="" id="{21AF3F24-9D59-456A-9130-8C4049C34F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423227"/>
            <a:ext cx="5920556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ARTEAGA@GMAIL.COM</a:t>
            </a:r>
          </a:p>
        </p:txBody>
      </p:sp>
      <p:sp>
        <p:nvSpPr>
          <p:cNvPr id="14" name="Marcador de texto 26">
            <a:extLst>
              <a:ext uri="{FF2B5EF4-FFF2-40B4-BE49-F238E27FC236}">
                <a16:creationId xmlns:a16="http://schemas.microsoft.com/office/drawing/2014/main" xmlns="" id="{716B9C4F-E33C-4EA7-A4F7-A2137CFCF2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512151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Correo electrónico</a:t>
            </a:r>
          </a:p>
        </p:txBody>
      </p:sp>
    </p:spTree>
    <p:extLst>
      <p:ext uri="{BB962C8B-B14F-4D97-AF65-F5344CB8AC3E}">
        <p14:creationId xmlns:p14="http://schemas.microsoft.com/office/powerpoint/2010/main" val="405328190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F3C0C995-565B-4516-BC98-CCDEE529B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   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xmlns="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08400" y="3612713"/>
            <a:ext cx="4975200" cy="114227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16A87704-FE99-4EBD-97FB-FBB15A227F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021" y="3890308"/>
            <a:ext cx="10117959" cy="60665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000" b="0" i="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333815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xmlns="" id="{4D6B2F7A-6215-4548-B8BA-BFBFA46660C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15" name="Gráfico 13">
            <a:extLst>
              <a:ext uri="{FF2B5EF4-FFF2-40B4-BE49-F238E27FC236}">
                <a16:creationId xmlns:a16="http://schemas.microsoft.com/office/drawing/2014/main" xmlns="" id="{6B7C1ECA-416B-4ED3-9B96-F05BED98E498}"/>
              </a:ext>
            </a:extLst>
          </p:cNvPr>
          <p:cNvSpPr/>
          <p:nvPr/>
        </p:nvSpPr>
        <p:spPr>
          <a:xfrm>
            <a:off x="4534478" y="1568994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9685C8FD-6063-414E-B2AC-D07168DE1813}"/>
              </a:ext>
            </a:extLst>
          </p:cNvPr>
          <p:cNvSpPr/>
          <p:nvPr userDrawn="1"/>
        </p:nvSpPr>
        <p:spPr>
          <a:xfrm>
            <a:off x="0" y="2483224"/>
            <a:ext cx="12192000" cy="3465576"/>
          </a:xfrm>
          <a:prstGeom prst="rect">
            <a:avLst/>
          </a:prstGeom>
          <a:blipFill>
            <a:blip r:embed="rId2"/>
            <a:srcRect/>
            <a:stretch>
              <a:fillRect t="-48945" b="-48945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BA38A80-B4F3-4560-B2F9-C0652AAB2188}"/>
              </a:ext>
            </a:extLst>
          </p:cNvPr>
          <p:cNvSpPr/>
          <p:nvPr userDrawn="1"/>
        </p:nvSpPr>
        <p:spPr>
          <a:xfrm>
            <a:off x="0" y="2483223"/>
            <a:ext cx="12192000" cy="3465576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214241DF-0B07-491C-8CA2-1BD10F84525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882722"/>
            <a:ext cx="10515600" cy="4685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1800"/>
            </a:lvl1pPr>
          </a:lstStyle>
          <a:p>
            <a:pPr marL="228600" lvl="0" indent="-228600" algn="ctr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2457475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0AF4CE-F455-4A31-8ED6-5841DF59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A82F029-D8CC-4FE7-9C30-98E576ED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F891442-6C1A-4969-A4A2-EFCF20E7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4457F0D-7504-4879-BCFD-DDEA424C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posición de contenido 2">
            <a:extLst>
              <a:ext uri="{FF2B5EF4-FFF2-40B4-BE49-F238E27FC236}">
                <a16:creationId xmlns:a16="http://schemas.microsoft.com/office/drawing/2014/main" xmlns="" id="{50CCCB36-FE7F-43C1-810B-49BBAB4948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1243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3059911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7B6609-6A41-45F4-9B8B-9A6DEABB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4FFD4558-495E-4FE3-B256-7B6A8637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5C0E450-E490-45F1-909F-5831583C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BD7E109-C0EE-4D25-9A01-E58D7476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posición de contenido 2">
            <a:extLst>
              <a:ext uri="{FF2B5EF4-FFF2-40B4-BE49-F238E27FC236}">
                <a16:creationId xmlns:a16="http://schemas.microsoft.com/office/drawing/2014/main" xmlns="" id="{62C48FC5-1EDF-4F7E-9E82-D342C4D459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243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contenido 3">
            <a:extLst>
              <a:ext uri="{FF2B5EF4-FFF2-40B4-BE49-F238E27FC236}">
                <a16:creationId xmlns:a16="http://schemas.microsoft.com/office/drawing/2014/main" xmlns="" id="{7245FF27-1D81-4487-86EE-A8826AB3331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243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9485325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F85B3E-9C3B-48E3-BA88-7B18BAC8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6E55B65-81AB-463F-B78F-208BABF7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7814494-7E7B-41F9-984C-51671FC7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7932FB9-9355-4718-A3AF-2991AEFD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posición de texto 2">
            <a:extLst>
              <a:ext uri="{FF2B5EF4-FFF2-40B4-BE49-F238E27FC236}">
                <a16:creationId xmlns:a16="http://schemas.microsoft.com/office/drawing/2014/main" xmlns="" id="{E0E064FB-456B-4012-A632-907E0F6363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66900"/>
            <a:ext cx="5157787" cy="445824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contenido 3">
            <a:extLst>
              <a:ext uri="{FF2B5EF4-FFF2-40B4-BE49-F238E27FC236}">
                <a16:creationId xmlns:a16="http://schemas.microsoft.com/office/drawing/2014/main" xmlns="" id="{D7224228-301B-4143-AE44-555A65ECB36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488937"/>
            <a:ext cx="5157787" cy="346101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posición de texto 4">
            <a:extLst>
              <a:ext uri="{FF2B5EF4-FFF2-40B4-BE49-F238E27FC236}">
                <a16:creationId xmlns:a16="http://schemas.microsoft.com/office/drawing/2014/main" xmlns="" id="{421B5496-F2D7-450B-A1AF-12FC29E454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66900"/>
            <a:ext cx="5183188" cy="445824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Marcador de posición de contenido 5">
            <a:extLst>
              <a:ext uri="{FF2B5EF4-FFF2-40B4-BE49-F238E27FC236}">
                <a16:creationId xmlns:a16="http://schemas.microsoft.com/office/drawing/2014/main" xmlns="" id="{D087222D-3611-4518-AD76-AC2E042CD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488937"/>
            <a:ext cx="5183188" cy="346101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0646239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6">
            <a:extLst>
              <a:ext uri="{FF2B5EF4-FFF2-40B4-BE49-F238E27FC236}">
                <a16:creationId xmlns:a16="http://schemas.microsoft.com/office/drawing/2014/main" xmlns="" id="{4A7545D6-9827-7E4A-AB92-664BB510D9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1" name="Marcador de texto 26">
            <a:extLst>
              <a:ext uri="{FF2B5EF4-FFF2-40B4-BE49-F238E27FC236}">
                <a16:creationId xmlns:a16="http://schemas.microsoft.com/office/drawing/2014/main" xmlns="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5380844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    </a:t>
            </a:r>
          </a:p>
        </p:txBody>
      </p:sp>
      <p:sp>
        <p:nvSpPr>
          <p:cNvPr id="23" name="Marcador de texto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5034596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Mes</a:t>
            </a:r>
          </a:p>
        </p:txBody>
      </p:sp>
      <p:sp>
        <p:nvSpPr>
          <p:cNvPr id="36" name="Marcador de texto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890308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s-ES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050112452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90DEAF0-9B16-4335-875E-3D5B654F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680122F-A667-467F-9ABE-57A77934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9B5B8C5-3BA1-4EE6-9D72-5F3863E6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Gráfico 12">
            <a:extLst>
              <a:ext uri="{FF2B5EF4-FFF2-40B4-BE49-F238E27FC236}">
                <a16:creationId xmlns:a16="http://schemas.microsoft.com/office/drawing/2014/main" xmlns="" id="{ACBF854A-65B9-4A5D-97C6-BA041A37CD22}"/>
              </a:ext>
            </a:extLst>
          </p:cNvPr>
          <p:cNvSpPr/>
          <p:nvPr userDrawn="1"/>
        </p:nvSpPr>
        <p:spPr>
          <a:xfrm>
            <a:off x="1442364" y="2135538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C3E8E02D-385B-477A-BAE1-4A97C6E9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08050"/>
            <a:ext cx="3932237" cy="114934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xmlns="" id="{E6CA7378-0B2D-435D-B34B-744CA89114A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53200"/>
            <a:ext cx="3932237" cy="35157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posición de contenido 2">
            <a:extLst>
              <a:ext uri="{FF2B5EF4-FFF2-40B4-BE49-F238E27FC236}">
                <a16:creationId xmlns:a16="http://schemas.microsoft.com/office/drawing/2014/main" xmlns="" id="{9BB017D3-0E4A-43F4-BC02-DB826A7FDC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908051"/>
            <a:ext cx="6172200" cy="4957762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187774161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90DEAF0-9B16-4335-875E-3D5B654F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680122F-A667-467F-9ABE-57A77934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9B5B8C5-3BA1-4EE6-9D72-5F3863E6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Gráfico 12">
            <a:extLst>
              <a:ext uri="{FF2B5EF4-FFF2-40B4-BE49-F238E27FC236}">
                <a16:creationId xmlns:a16="http://schemas.microsoft.com/office/drawing/2014/main" xmlns="" id="{ACBF854A-65B9-4A5D-97C6-BA041A37CD22}"/>
              </a:ext>
            </a:extLst>
          </p:cNvPr>
          <p:cNvSpPr/>
          <p:nvPr userDrawn="1"/>
        </p:nvSpPr>
        <p:spPr>
          <a:xfrm>
            <a:off x="1442364" y="2135538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C3E8E02D-385B-477A-BAE1-4A97C6E9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08050"/>
            <a:ext cx="3932237" cy="11493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xmlns="" id="{E6CA7378-0B2D-435D-B34B-744CA89114A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53200"/>
            <a:ext cx="3932237" cy="35157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xmlns="" id="{9A7D37A5-CD8F-499C-BFFD-2D0EB0855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08051"/>
            <a:ext cx="6172200" cy="49530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818245478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23336D-E3BE-45DB-B625-753732F9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4C2EC4E-2A4D-4B8B-8C10-D8F4A649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7027D07-F714-4E3C-97FC-7AB8C42F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DE3BA64-4F34-452B-AA1F-BB90A0F0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5677373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D57916-404D-41BC-B080-9B6CBA9F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920C85E-02E3-4F3E-8E6F-4467C612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52F5317-A8A3-406A-96EA-4BB58C35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B2A1141-BD97-42C5-A257-A2C0668A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40421083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116" y="1815793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4409" y="1920003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3" name="Marcador de texto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2516" y="1815793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34" name="Marcador de texto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149" y="1920003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7" name="Marcador de texto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629" y="1833572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3</a:t>
            </a:r>
          </a:p>
        </p:txBody>
      </p:sp>
      <p:sp>
        <p:nvSpPr>
          <p:cNvPr id="38" name="Marcador de texto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44262" y="1937782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300774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3" name="Marcador de texto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300774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5" name="Marcador de texto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300774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6" name="Marcador de texto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3006198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8" name="Marcador de texto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57040" y="5751926"/>
            <a:ext cx="887792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9" name="Marcador de texto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1" y="4974002"/>
            <a:ext cx="25991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0" name="Marcador de texto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74002"/>
            <a:ext cx="371266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5" name="Marcador de posición de imagen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80614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6" name="Marcador de posición de imagen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80614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7" name="Marcador de posición de imagen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3944782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8" name="Marcador de posición de imagen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944782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1220" y="558203"/>
            <a:ext cx="7909560" cy="1069848"/>
          </a:xfrm>
          <a:noFill/>
        </p:spPr>
        <p:txBody>
          <a:bodyPr lIns="0" tIns="0" rIns="0" bIns="0" rtlCol="0">
            <a:normAutofit/>
          </a:bodyPr>
          <a:lstStyle>
            <a:lvl1pPr algn="ctr">
              <a:defRPr lang="ru-RU" sz="60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Cómo usar esta plantilla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xmlns="" id="{08EB3F0B-0F1D-42D2-B6C2-D4D6D8257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08400" y="1568994"/>
            <a:ext cx="4975200" cy="1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8367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xmlns="" id="{4D6B2F7A-6215-4548-B8BA-BFBFA46660C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15" name="Gráfico 13">
            <a:extLst>
              <a:ext uri="{FF2B5EF4-FFF2-40B4-BE49-F238E27FC236}">
                <a16:creationId xmlns:a16="http://schemas.microsoft.com/office/drawing/2014/main" xmlns="" id="{6B7C1ECA-416B-4ED3-9B96-F05BED98E498}"/>
              </a:ext>
            </a:extLst>
          </p:cNvPr>
          <p:cNvSpPr/>
          <p:nvPr/>
        </p:nvSpPr>
        <p:spPr>
          <a:xfrm>
            <a:off x="4534478" y="1568994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xmlns="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9"/>
            <a:ext cx="10515600" cy="476476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xmlns="" id="{C71C2E69-8C3C-4E87-BC9D-9810F56121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483223"/>
            <a:ext cx="12192000" cy="34655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59773935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DFFF6C81-E769-CE4D-B9C0-858E073D198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71695AE-7720-4633-B467-CD5DD1A9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940C99-75CB-4A48-894F-EA35F7C91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4536" y="922103"/>
            <a:ext cx="4257905" cy="1325563"/>
          </a:xfrm>
        </p:spPr>
        <p:txBody>
          <a:bodyPr rtlCol="0"/>
          <a:lstStyle>
            <a:lvl1pPr>
              <a:defRPr b="0"/>
            </a:lvl1pPr>
          </a:lstStyle>
          <a:p>
            <a:pPr rtl="0"/>
            <a:r>
              <a:rPr lang="es-ES" noProof="0"/>
              <a:t>Diseño de texto 1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97E3AD6-C295-45C8-8FC7-AD342840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xmlns="" id="{780797F8-0544-4DFB-8D2C-CC50CB7F4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3282" y="2384295"/>
            <a:ext cx="4519159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Marcador de texto 14">
            <a:extLst>
              <a:ext uri="{FF2B5EF4-FFF2-40B4-BE49-F238E27FC236}">
                <a16:creationId xmlns:a16="http://schemas.microsoft.com/office/drawing/2014/main" xmlns="" id="{F7A942D6-FCE6-4DCD-BD15-F6399EC2A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4599" y="3173534"/>
            <a:ext cx="4707842" cy="2588637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Gráfico 13">
            <a:extLst>
              <a:ext uri="{FF2B5EF4-FFF2-40B4-BE49-F238E27FC236}">
                <a16:creationId xmlns:a16="http://schemas.microsoft.com/office/drawing/2014/main" xmlns="" id="{BE348D43-6DEE-4E32-B9F5-235CB8EC9257}"/>
              </a:ext>
            </a:extLst>
          </p:cNvPr>
          <p:cNvSpPr/>
          <p:nvPr userDrawn="1"/>
        </p:nvSpPr>
        <p:spPr>
          <a:xfrm>
            <a:off x="7059964" y="2076985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xmlns="" id="{32A28410-C401-4876-8DE7-D0EFCDE41D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224" y="0"/>
            <a:ext cx="4626864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75584840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275CB319-C744-E641-8907-1470D3DF159D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AAFC21D-31CF-420D-A654-B62708C7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D078D9-85B9-4D7C-BCDC-31053365B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027" y="3938140"/>
            <a:ext cx="4430485" cy="893080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es-ES" noProof="0"/>
              <a:t>Diseño de texto 2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F5253D9-2D52-4F01-9ED9-4E2A3C0E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3BDB2FC-0867-44DF-98D6-C443802B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xmlns="" id="{2E25E660-4559-4CC8-852F-94402A454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97608"/>
            <a:ext cx="12192000" cy="28437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9" name="Gráfico 13">
            <a:extLst>
              <a:ext uri="{FF2B5EF4-FFF2-40B4-BE49-F238E27FC236}">
                <a16:creationId xmlns:a16="http://schemas.microsoft.com/office/drawing/2014/main" xmlns="" id="{A4B61220-F8A1-4859-BA99-F5EC0CC36B0F}"/>
              </a:ext>
            </a:extLst>
          </p:cNvPr>
          <p:cNvSpPr/>
          <p:nvPr userDrawn="1"/>
        </p:nvSpPr>
        <p:spPr>
          <a:xfrm>
            <a:off x="1825747" y="4882453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xmlns="" id="{1A39E620-8448-42D8-85B7-A6BF45A2FB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2027" y="5192860"/>
            <a:ext cx="4430485" cy="63968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i="0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2" name="Marcador de texto 14">
            <a:extLst>
              <a:ext uri="{FF2B5EF4-FFF2-40B4-BE49-F238E27FC236}">
                <a16:creationId xmlns:a16="http://schemas.microsoft.com/office/drawing/2014/main" xmlns="" id="{F2FF44AF-6A6B-4742-B58D-DF26808AFD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4599" y="4064000"/>
            <a:ext cx="4545374" cy="1698171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932597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la sección 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213AAFFC-6E5A-D44A-ADBF-E9D307CE6349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2DABAFE-C077-44F7-8606-FCEAD364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8D0EF65-ABFF-4900-A2AD-12A8C47E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1E8D827-86E9-4228-B43C-616FE3F7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D2BEBEF9-0DCC-4DA2-9828-D5A83238CD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7340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40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8" name="Marcador de texto 26">
            <a:extLst>
              <a:ext uri="{FF2B5EF4-FFF2-40B4-BE49-F238E27FC236}">
                <a16:creationId xmlns:a16="http://schemas.microsoft.com/office/drawing/2014/main" xmlns="" id="{CE9C552F-C732-4E4C-8B62-DE62A58BAD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43790"/>
            <a:ext cx="10515599" cy="62910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0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100DDA39-3A33-4AF8-BB2F-B80A8696D42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534813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40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Título de la sección 2</a:t>
            </a:r>
          </a:p>
        </p:txBody>
      </p:sp>
      <p:sp>
        <p:nvSpPr>
          <p:cNvPr id="10" name="Marcador de texto 26">
            <a:extLst>
              <a:ext uri="{FF2B5EF4-FFF2-40B4-BE49-F238E27FC236}">
                <a16:creationId xmlns:a16="http://schemas.microsoft.com/office/drawing/2014/main" xmlns="" id="{D01D7372-B596-424A-8437-BCA847E03C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1" name="Marcador de texto 26">
            <a:extLst>
              <a:ext uri="{FF2B5EF4-FFF2-40B4-BE49-F238E27FC236}">
                <a16:creationId xmlns:a16="http://schemas.microsoft.com/office/drawing/2014/main" xmlns="" id="{F78DB58E-1DC8-42B6-8950-A39F9249D5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2" name="Gráfico 13">
            <a:extLst>
              <a:ext uri="{FF2B5EF4-FFF2-40B4-BE49-F238E27FC236}">
                <a16:creationId xmlns:a16="http://schemas.microsoft.com/office/drawing/2014/main" xmlns="" id="{6E7BE306-50F4-4966-B172-8808A97D9FF4}"/>
              </a:ext>
            </a:extLst>
          </p:cNvPr>
          <p:cNvSpPr/>
          <p:nvPr userDrawn="1"/>
        </p:nvSpPr>
        <p:spPr>
          <a:xfrm>
            <a:off x="4534478" y="1718435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17DEC651-98F0-44EE-BAB8-8B3FE702A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2882"/>
            <a:ext cx="10515600" cy="1325563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es-ES" noProof="0"/>
              <a:t>Comparación</a:t>
            </a:r>
          </a:p>
        </p:txBody>
      </p:sp>
    </p:spTree>
    <p:extLst>
      <p:ext uri="{BB962C8B-B14F-4D97-AF65-F5344CB8AC3E}">
        <p14:creationId xmlns:p14="http://schemas.microsoft.com/office/powerpoint/2010/main" val="114585915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99E16AA7-5075-3449-AB21-5E8037339A90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523D6FB-BDF5-462B-9DFB-6A253125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CAFBD2F-FD90-4C8F-BEA1-91BB2D24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F47FDA8-53F5-4098-B6D5-32456ABF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gráfico 18">
            <a:extLst>
              <a:ext uri="{FF2B5EF4-FFF2-40B4-BE49-F238E27FC236}">
                <a16:creationId xmlns:a16="http://schemas.microsoft.com/office/drawing/2014/main" xmlns="" id="{270B440B-C39E-47E6-9CBA-0BA4EB1EF522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981371" y="1246188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Hacer clic en el icono para agregar un gráfico</a:t>
            </a:r>
          </a:p>
        </p:txBody>
      </p:sp>
      <p:sp>
        <p:nvSpPr>
          <p:cNvPr id="8" name="Gráfico 13">
            <a:extLst>
              <a:ext uri="{FF2B5EF4-FFF2-40B4-BE49-F238E27FC236}">
                <a16:creationId xmlns:a16="http://schemas.microsoft.com/office/drawing/2014/main" xmlns="" id="{1ED66CD9-A275-41A6-92EA-B32A8F51F472}"/>
              </a:ext>
            </a:extLst>
          </p:cNvPr>
          <p:cNvSpPr/>
          <p:nvPr userDrawn="1"/>
        </p:nvSpPr>
        <p:spPr>
          <a:xfrm>
            <a:off x="1949460" y="2168288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Marcador de texto 14">
            <a:extLst>
              <a:ext uri="{FF2B5EF4-FFF2-40B4-BE49-F238E27FC236}">
                <a16:creationId xmlns:a16="http://schemas.microsoft.com/office/drawing/2014/main" xmlns="" id="{B1A41807-9D03-4167-89E4-C5D1E81436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966" y="2478695"/>
            <a:ext cx="5170033" cy="758536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i="0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CBDF72AB-A1AE-464E-A9E1-C5CDA8D5C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7858" y="1289573"/>
            <a:ext cx="3106248" cy="758536"/>
          </a:xfrm>
        </p:spPr>
        <p:txBody>
          <a:bodyPr lIns="0" tIns="0" rIns="0" bIns="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es-ES" noProof="0"/>
              <a:t>Diapositiva con gráfico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xmlns="" id="{B83C9A6F-A614-4B31-91D5-3B5CB932149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30497" y="3408555"/>
            <a:ext cx="1597889" cy="482453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30 %</a:t>
            </a:r>
          </a:p>
        </p:txBody>
      </p:sp>
      <p:sp>
        <p:nvSpPr>
          <p:cNvPr id="13" name="Marcador de texto 26">
            <a:extLst>
              <a:ext uri="{FF2B5EF4-FFF2-40B4-BE49-F238E27FC236}">
                <a16:creationId xmlns:a16="http://schemas.microsoft.com/office/drawing/2014/main" xmlns="" id="{A985BA82-9C97-475F-8775-0F16D2FB40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0498" y="37391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Título de la categoría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E5376509-D29C-46DE-948E-15D430CE432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2030522" y="4142228"/>
            <a:ext cx="1597889" cy="482452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10 %</a:t>
            </a:r>
          </a:p>
        </p:txBody>
      </p:sp>
      <p:sp>
        <p:nvSpPr>
          <p:cNvPr id="16" name="Marcador de texto 26">
            <a:extLst>
              <a:ext uri="{FF2B5EF4-FFF2-40B4-BE49-F238E27FC236}">
                <a16:creationId xmlns:a16="http://schemas.microsoft.com/office/drawing/2014/main" xmlns="" id="{A581FA6A-566D-4068-A898-F86FB96D4A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30523" y="447277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Título de la categoría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xmlns="" id="{503636CF-AD49-411E-BE27-63C28BDE068C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970011" y="3408555"/>
            <a:ext cx="1597889" cy="482453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25 %</a:t>
            </a:r>
          </a:p>
        </p:txBody>
      </p:sp>
      <p:sp>
        <p:nvSpPr>
          <p:cNvPr id="19" name="Marcador de texto 26">
            <a:extLst>
              <a:ext uri="{FF2B5EF4-FFF2-40B4-BE49-F238E27FC236}">
                <a16:creationId xmlns:a16="http://schemas.microsoft.com/office/drawing/2014/main" xmlns="" id="{F2C67681-C89E-4F74-A7C1-BD0812A942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70012" y="37391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Título de la categoría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5742559E-6662-49A7-A091-9472A31ED26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970036" y="4142228"/>
            <a:ext cx="1597889" cy="482452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10 %</a:t>
            </a:r>
          </a:p>
        </p:txBody>
      </p:sp>
      <p:sp>
        <p:nvSpPr>
          <p:cNvPr id="22" name="Marcador de texto 26">
            <a:extLst>
              <a:ext uri="{FF2B5EF4-FFF2-40B4-BE49-F238E27FC236}">
                <a16:creationId xmlns:a16="http://schemas.microsoft.com/office/drawing/2014/main" xmlns="" id="{E514B383-1886-4E45-9DB3-6DF4FFCA6FC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70037" y="4472779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Título de la categoría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xmlns="" id="{2734F2A5-6B16-40E3-8EBB-0E1A0984BAB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030497" y="4875898"/>
            <a:ext cx="1597889" cy="482452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20 %</a:t>
            </a:r>
          </a:p>
        </p:txBody>
      </p:sp>
      <p:sp>
        <p:nvSpPr>
          <p:cNvPr id="25" name="Marcador de texto 26">
            <a:extLst>
              <a:ext uri="{FF2B5EF4-FFF2-40B4-BE49-F238E27FC236}">
                <a16:creationId xmlns:a16="http://schemas.microsoft.com/office/drawing/2014/main" xmlns="" id="{01D6AF2B-2CA0-4F6A-9C29-4AE73FCAB4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30498" y="5206449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Título de la categoría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xmlns="" id="{C3E000C2-49D4-4D64-860A-0DB29B38938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970037" y="4875898"/>
            <a:ext cx="1597889" cy="482452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5 %</a:t>
            </a:r>
          </a:p>
        </p:txBody>
      </p:sp>
      <p:sp>
        <p:nvSpPr>
          <p:cNvPr id="28" name="Marcador de texto 26">
            <a:extLst>
              <a:ext uri="{FF2B5EF4-FFF2-40B4-BE49-F238E27FC236}">
                <a16:creationId xmlns:a16="http://schemas.microsoft.com/office/drawing/2014/main" xmlns="" id="{4A6CF106-F60C-46A1-BD17-8EC35A637A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70037" y="5206449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Título de la categoría</a:t>
            </a:r>
          </a:p>
        </p:txBody>
      </p:sp>
    </p:spTree>
    <p:extLst>
      <p:ext uri="{BB962C8B-B14F-4D97-AF65-F5344CB8AC3E}">
        <p14:creationId xmlns:p14="http://schemas.microsoft.com/office/powerpoint/2010/main" val="284725186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FB049D0D-CE60-8E46-896A-1F4E3E51AABC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E288F71-122C-49D4-9750-104A0F9B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7A81471-D048-496A-9DA4-EDB335843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BADBAE1-8416-4A24-B332-BA35F9D5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texto 14">
            <a:extLst>
              <a:ext uri="{FF2B5EF4-FFF2-40B4-BE49-F238E27FC236}">
                <a16:creationId xmlns:a16="http://schemas.microsoft.com/office/drawing/2014/main" xmlns="" id="{B9AF1F95-7091-4B50-892C-55F8B5B9A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1145" y="3029751"/>
            <a:ext cx="2825496" cy="2144162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i="0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77DE3589-2C45-437A-BDA9-55A9B8859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1145" y="1868285"/>
            <a:ext cx="2825496" cy="718222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s-ES" noProof="0"/>
              <a:t>Diapositiva de tabla</a:t>
            </a:r>
          </a:p>
        </p:txBody>
      </p:sp>
      <p:sp>
        <p:nvSpPr>
          <p:cNvPr id="15" name="Gráfico 12">
            <a:extLst>
              <a:ext uri="{FF2B5EF4-FFF2-40B4-BE49-F238E27FC236}">
                <a16:creationId xmlns:a16="http://schemas.microsoft.com/office/drawing/2014/main" xmlns="" id="{6161C347-CD23-4D4F-981D-1C8457111EA8}"/>
              </a:ext>
            </a:extLst>
          </p:cNvPr>
          <p:cNvSpPr/>
          <p:nvPr userDrawn="1"/>
        </p:nvSpPr>
        <p:spPr>
          <a:xfrm>
            <a:off x="8340351" y="2726976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título 17">
            <a:extLst>
              <a:ext uri="{FF2B5EF4-FFF2-40B4-BE49-F238E27FC236}">
                <a16:creationId xmlns:a16="http://schemas.microsoft.com/office/drawing/2014/main" xmlns="" id="{263A1EA1-1C4F-4F47-9C24-928669CE38DE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911225" y="1505433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Hacer clic en el icono para agregar una tabla</a:t>
            </a:r>
          </a:p>
        </p:txBody>
      </p:sp>
    </p:spTree>
    <p:extLst>
      <p:ext uri="{BB962C8B-B14F-4D97-AF65-F5344CB8AC3E}">
        <p14:creationId xmlns:p14="http://schemas.microsoft.com/office/powerpoint/2010/main" val="403410894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6">
            <a:extLst>
              <a:ext uri="{FF2B5EF4-FFF2-40B4-BE49-F238E27FC236}">
                <a16:creationId xmlns:a16="http://schemas.microsoft.com/office/drawing/2014/main" xmlns="" id="{5D65245D-DE69-4098-94DD-C36B76E4C3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93750"/>
            <a:ext cx="12192000" cy="4900613"/>
          </a:xfrm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6FD1D3-F7DC-4F8A-8E05-6DC25FB66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14150"/>
            <a:ext cx="10515600" cy="132556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con imagen grande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A250713-11E6-4FEF-877D-92967D24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DD.MM.20XX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45D3C9A-DEE5-4BD4-8961-80E018A4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7B63585A-DF5C-1B43-BDC1-9CB545382A8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23800E-00CA-43ED-953B-1A09DD42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texto 26">
            <a:extLst>
              <a:ext uri="{FF2B5EF4-FFF2-40B4-BE49-F238E27FC236}">
                <a16:creationId xmlns:a16="http://schemas.microsoft.com/office/drawing/2014/main" xmlns="" id="{A7C55A90-4969-4308-AD56-633E3831D5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13284" y="5878369"/>
            <a:ext cx="8165432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0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6" name="Gráfico 13">
            <a:extLst>
              <a:ext uri="{FF2B5EF4-FFF2-40B4-BE49-F238E27FC236}">
                <a16:creationId xmlns:a16="http://schemas.microsoft.com/office/drawing/2014/main" xmlns="" id="{15031A21-FED3-4C51-BE76-5A2918F223AD}"/>
              </a:ext>
            </a:extLst>
          </p:cNvPr>
          <p:cNvSpPr/>
          <p:nvPr userDrawn="1"/>
        </p:nvSpPr>
        <p:spPr>
          <a:xfrm>
            <a:off x="4534478" y="5342223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4262844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04C9FBA-BD24-42E1-BABE-0EE5C20738FC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D2715CE-EA2A-4137-8BA3-1FEEF2E40A3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xmlns="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168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pPr rtl="0"/>
            <a:r>
              <a:rPr lang="es-ES" noProof="0"/>
              <a:t>MM.DD.20XX</a:t>
            </a:r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xmlns="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3234" y="6016890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273660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D495E168-DA5E-4888-8D8A-92B118324C14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5" r:id="rId11"/>
    <p:sldLayoutId id="2147483678" r:id="rId12"/>
    <p:sldLayoutId id="2147483674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8" r:id="rId20"/>
    <p:sldLayoutId id="2147483689" r:id="rId21"/>
    <p:sldLayoutId id="2147483686" r:id="rId22"/>
    <p:sldLayoutId id="2147483687" r:id="rId23"/>
    <p:sldLayoutId id="2147483676" r:id="rId24"/>
  </p:sldLayoutIdLst>
  <p:transition spd="slow">
    <p:randomBar dir="vert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s-es/article/editar-una-presentaci%c3%b3n-ff353d37-742a-4aa8-8bdd-6b1f488127a2?omkt=es-ES&amp;ui=es-ES&amp;rs=es-ES&amp;ad=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13A672-E2C9-49A3-B8D1-665F05ADB8BC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995456" y="1862667"/>
            <a:ext cx="10117959" cy="1711253"/>
          </a:xfrm>
        </p:spPr>
        <p:txBody>
          <a:bodyPr rtlCol="0"/>
          <a:lstStyle/>
          <a:p>
            <a:pPr rtl="0"/>
            <a:r>
              <a:rPr lang="es-ES" sz="8000" dirty="0">
                <a:latin typeface="Algerian" panose="04020705040A02060702" pitchFamily="82" charset="0"/>
              </a:rPr>
              <a:t>Crónica de una Muerte Anunciada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565D450-CF0E-4B12-945F-D0057946DD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White">
          <a:xfrm>
            <a:off x="1050858" y="3890308"/>
            <a:ext cx="8285054" cy="606659"/>
          </a:xfrm>
        </p:spPr>
        <p:txBody>
          <a:bodyPr rtlCol="0"/>
          <a:lstStyle/>
          <a:p>
            <a:pPr rtl="0"/>
            <a:r>
              <a:rPr lang="es-ES" dirty="0"/>
              <a:t>Material Complementario </a:t>
            </a:r>
            <a:r>
              <a:rPr lang="es-ES"/>
              <a:t>Primero Medio A </a:t>
            </a: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148799AE-6C70-4A22-B90A-3F8F7CFDAD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White"/>
        <p:txBody>
          <a:bodyPr rtlCol="0"/>
          <a:lstStyle/>
          <a:p>
            <a:pPr rtl="0"/>
            <a:r>
              <a:rPr lang="es-ES" dirty="0"/>
              <a:t>Profesora Lía Osorio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263F766-CFF3-4DAF-A266-DAA6877B4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741" y="3573920"/>
            <a:ext cx="1695450" cy="28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9578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 de texto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838200" y="2109548"/>
            <a:ext cx="3949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1400" u="sng" dirty="0">
                <a:solidFill>
                  <a:srgbClr val="0070C0"/>
                </a:solidFill>
              </a:rPr>
              <a:t>Si tienes alguna duda puedes escribirme a mi correo institucional losorio@sanfernandocollege.cl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9976EF5-3921-4868-937A-4F51047F1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01" y="3684912"/>
            <a:ext cx="3294492" cy="20721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71DD844-DD00-4306-92EA-1ED84A5BCF8A}"/>
              </a:ext>
            </a:extLst>
          </p:cNvPr>
          <p:cNvSpPr txBox="1"/>
          <p:nvPr/>
        </p:nvSpPr>
        <p:spPr>
          <a:xfrm>
            <a:off x="7778044" y="3589867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Queridos estudiantes:</a:t>
            </a:r>
          </a:p>
          <a:p>
            <a:endParaRPr lang="es-CL" dirty="0"/>
          </a:p>
          <a:p>
            <a:r>
              <a:rPr lang="es-CL" dirty="0"/>
              <a:t>Un abrazo enorme que tengan un excelente semana.</a:t>
            </a:r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7EA499-D02B-466B-8A94-12FBC4B8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416" y="983954"/>
            <a:ext cx="4257905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3200" dirty="0">
                <a:latin typeface="Algerian" panose="04020705040A02060702" pitchFamily="82" charset="0"/>
              </a:rPr>
              <a:t>Gabriel García Márquez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1B977CC-B026-4BFB-8EDC-0D8F699A2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BE4DED09-2D42-4E84-BF9E-C79453D414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algn="just"/>
            <a:r>
              <a:rPr lang="es-MX" dirty="0"/>
              <a:t>(Aracataca, Colombia, 1927 - México D.F., 2014) Novelista colombiano, premio Nobel de Literatura en 1982 y uno de los grandes maestros de la literatura universal. Gabriel García Márquez fue la figura fundamental del llamado </a:t>
            </a:r>
            <a:r>
              <a:rPr lang="es-MX" i="1" dirty="0"/>
              <a:t>Boom</a:t>
            </a:r>
            <a:r>
              <a:rPr lang="es-MX" dirty="0"/>
              <a:t> de la literatura hispanoamericana, fenómeno editorial que, en la década de 1960, dio proyección mundial a las últimas hornadas de narradores del continente.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4BD5BBC-8809-4F8D-9C56-281FCD22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Colegio San Fernando </a:t>
            </a:r>
            <a:r>
              <a:rPr lang="es-ES" dirty="0" err="1"/>
              <a:t>College</a:t>
            </a:r>
            <a:r>
              <a:rPr lang="es-ES" dirty="0"/>
              <a:t> - PIE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A42F411-36F6-4988-8DA8-BA993F63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smtClean="0"/>
              <a:pPr rtl="0"/>
              <a:t>2</a:t>
            </a:fld>
            <a:endParaRPr lang="es-ES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xmlns="" id="{E0C9D348-1D2A-41D7-9005-A1175FC78C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2871" r="12871"/>
          <a:stretch>
            <a:fillRect/>
          </a:stretch>
        </p:blipFill>
        <p:spPr>
          <a:xfrm>
            <a:off x="1279525" y="576263"/>
            <a:ext cx="4259263" cy="5697537"/>
          </a:xfrm>
        </p:spPr>
      </p:pic>
    </p:spTree>
    <p:extLst>
      <p:ext uri="{BB962C8B-B14F-4D97-AF65-F5344CB8AC3E}">
        <p14:creationId xmlns:p14="http://schemas.microsoft.com/office/powerpoint/2010/main" val="176367926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EA58B5AD-96B4-45C8-873B-9A28EFD5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ES" dirty="0"/>
              <a:t>Colegio San Fernando </a:t>
            </a:r>
            <a:r>
              <a:rPr lang="es-ES" dirty="0" err="1"/>
              <a:t>College</a:t>
            </a:r>
            <a:r>
              <a:rPr lang="es-ES" dirty="0"/>
              <a:t> - PIE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3E85625-E07C-43C7-93C8-DFDFDBB6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s-ES" smtClean="0"/>
              <a:pPr rtl="0"/>
              <a:t>3</a:t>
            </a:fld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91AA84F9-B00F-4582-9D27-E03DE392D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3200"/>
            <a:ext cx="3932237" cy="4028815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es-MX" sz="1800" dirty="0"/>
              <a:t>La novela </a:t>
            </a:r>
            <a:r>
              <a:rPr lang="es-MX" sz="1800" b="1" dirty="0"/>
              <a:t>describe los acontecimientos que rodean el asesinato de Santiago Nasar,</a:t>
            </a:r>
            <a:r>
              <a:rPr lang="es-MX" sz="1800" dirty="0"/>
              <a:t> un joven que toma la virginidad de </a:t>
            </a:r>
            <a:r>
              <a:rPr lang="es-MX" sz="1800" b="1" dirty="0"/>
              <a:t>Angela Vicario</a:t>
            </a:r>
            <a:r>
              <a:rPr lang="es-MX" sz="1800" dirty="0"/>
              <a:t>. En su noche de bodas, después de descubrir que ella no es virgen, el marido de Ángela, Bayardo San Román, la devuelve a su casa. Los hermanos gemelos de Ángela, Pedro Vicario y Pablo Vicario, le preguntan quién tomó su virginidad, y ella les dice que el culpable es Santiago Nasar. Es entonces cuando hermanos van en busca de Santiago, lo encuentran y lo matan.</a:t>
            </a:r>
            <a:endParaRPr lang="es-ES" sz="1800" dirty="0"/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xmlns="" id="{831CF85B-037A-4DB8-825F-05D8AC541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76213" y="1651248"/>
            <a:ext cx="5975999" cy="3361019"/>
          </a:xfrm>
        </p:spPr>
      </p:pic>
    </p:spTree>
    <p:extLst>
      <p:ext uri="{BB962C8B-B14F-4D97-AF65-F5344CB8AC3E}">
        <p14:creationId xmlns:p14="http://schemas.microsoft.com/office/powerpoint/2010/main" val="92902813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465A9D92-C3E2-4528-B38C-AE2177C3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pPr rtl="0"/>
              <a:t>4</a:t>
            </a:fld>
            <a:endParaRPr lang="es-ES" noProof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0E593604-F13C-44F8-99FD-D35B5BF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>
                <a:latin typeface="Algerian" panose="04020705040A02060702" pitchFamily="82" charset="0"/>
              </a:rPr>
              <a:t>Personajes 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E28741B3-C471-42AD-9239-F6336119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Colegio San Fernando </a:t>
            </a:r>
            <a:r>
              <a:rPr lang="es-ES" dirty="0" err="1"/>
              <a:t>College</a:t>
            </a:r>
            <a:r>
              <a:rPr lang="es-ES" dirty="0"/>
              <a:t> - PIE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FE8A2521-25B9-4AA7-91CA-ADF3E4BA8D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 fontAlgn="base"/>
            <a:r>
              <a:rPr lang="es-MX" b="1" cap="all" dirty="0"/>
              <a:t>SANTIAGO NASAR</a:t>
            </a:r>
          </a:p>
          <a:p>
            <a:pPr marL="0" indent="0" algn="just" fontAlgn="base">
              <a:buNone/>
            </a:pPr>
            <a:r>
              <a:rPr lang="es-MX" dirty="0"/>
              <a:t>El protagonista de la historia. Lo matan el día después de la boda de Ángela Vicario.</a:t>
            </a:r>
          </a:p>
          <a:p>
            <a:pPr algn="just" fontAlgn="base"/>
            <a:r>
              <a:rPr lang="es-MX" b="1" cap="all" dirty="0"/>
              <a:t>ÁNGELA VICARIO</a:t>
            </a:r>
          </a:p>
          <a:p>
            <a:pPr marL="0" indent="0" algn="just" fontAlgn="base">
              <a:buNone/>
            </a:pPr>
            <a:r>
              <a:rPr lang="es-MX" dirty="0"/>
              <a:t>La novia deshonrada. Se convierte en costurera después de regresar a casa en su noche de bodas. Ella era muy hermosa durante su juventud.</a:t>
            </a:r>
          </a:p>
          <a:p>
            <a:pPr algn="just" fontAlgn="base"/>
            <a:r>
              <a:rPr lang="es-MX" b="1" cap="all" dirty="0"/>
              <a:t>PEDRO VICARIO</a:t>
            </a:r>
          </a:p>
          <a:p>
            <a:pPr marL="0" indent="0" algn="just" fontAlgn="base">
              <a:buNone/>
            </a:pPr>
            <a:r>
              <a:rPr lang="es-MX" dirty="0"/>
              <a:t>El más serio de los dos gemelos. Suya es la idea de matar a Santiago Nasar. Pasó un tiempo en el ejército, y después de ser liberado de la prisión se une al ejército una vez más.</a:t>
            </a:r>
          </a:p>
          <a:p>
            <a:pPr algn="just" fontAlgn="base"/>
            <a:r>
              <a:rPr lang="es-MX" b="1" cap="all" dirty="0"/>
              <a:t>PABLO VICARIO</a:t>
            </a:r>
          </a:p>
          <a:p>
            <a:pPr marL="0" indent="0" algn="just" fontAlgn="base">
              <a:buNone/>
            </a:pPr>
            <a:r>
              <a:rPr lang="es-MX" dirty="0"/>
              <a:t>Es el gemelo que insiste en que los gemelos continúen con el crimen. Está comprometido con Prudencia Cotes, con quien se casa cuando es liberado de la cárcel.</a:t>
            </a:r>
          </a:p>
          <a:p>
            <a:pPr marL="0" indent="0" fontAlgn="base">
              <a:buNone/>
            </a:pPr>
            <a:endParaRPr lang="es-MX" dirty="0"/>
          </a:p>
          <a:p>
            <a:pPr marL="342900" indent="-342900">
              <a:buFont typeface="+mj-lt"/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2004105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6254B7B3-0A99-428E-B9AF-B04E4C7E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pPr rtl="0"/>
              <a:t>5</a:t>
            </a:fld>
            <a:endParaRPr lang="es-ES" noProof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EA213EDE-487B-4A21-A1BC-465A1895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>
                <a:latin typeface="Algerian" panose="04020705040A02060702" pitchFamily="82" charset="0"/>
              </a:rPr>
              <a:t>Personajes </a:t>
            </a: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2356F76-3211-4567-9166-ADC51180C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Colegio San Fernando </a:t>
            </a:r>
            <a:r>
              <a:rPr lang="es-ES" dirty="0" err="1"/>
              <a:t>College</a:t>
            </a:r>
            <a:r>
              <a:rPr lang="es-ES" dirty="0"/>
              <a:t> - PIE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01A393D-BFEF-4F32-8B28-0FB0578BC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74839"/>
            <a:ext cx="10515600" cy="3769606"/>
          </a:xfrm>
        </p:spPr>
        <p:txBody>
          <a:bodyPr>
            <a:normAutofit lnSpcReduction="10000"/>
          </a:bodyPr>
          <a:lstStyle/>
          <a:p>
            <a:r>
              <a:rPr lang="es-MX" b="1" dirty="0"/>
              <a:t>BAYARDO SAN ROMÁN</a:t>
            </a:r>
          </a:p>
          <a:p>
            <a:pPr marL="0" indent="0">
              <a:buNone/>
            </a:pPr>
            <a:r>
              <a:rPr lang="es-MX" dirty="0"/>
              <a:t>El hombre que se casa con Angela Vicario. Él proviene de una familia rica y prestigiosa. Cuando llega a la ciudad, se le describe con una cintura delgada y ojos dorados.</a:t>
            </a:r>
          </a:p>
          <a:p>
            <a:r>
              <a:rPr lang="es-MX" b="1" dirty="0"/>
              <a:t>PURÍSIMA DEL CARMEN</a:t>
            </a:r>
          </a:p>
          <a:p>
            <a:pPr marL="0" indent="0">
              <a:buNone/>
            </a:pPr>
            <a:r>
              <a:rPr lang="es-MX" dirty="0"/>
              <a:t>La madre de Ángela Vicario. Cuando su hija es traída a casa por Bayardo San Román, después de que él descubre que no es virgen, Purísima golpea a su hija; es una madre estricta</a:t>
            </a:r>
          </a:p>
          <a:p>
            <a:r>
              <a:rPr lang="es-MX" b="1" dirty="0"/>
              <a:t>PONCIO VICARIO</a:t>
            </a:r>
          </a:p>
          <a:p>
            <a:pPr marL="0" indent="0">
              <a:buNone/>
            </a:pPr>
            <a:r>
              <a:rPr lang="es-MX" dirty="0"/>
              <a:t>El padre de Ángela. Solía ​​trabajar como orfebre hasta que la tensión de la profesión lo hizo quedar ciego. Muere poco después de que sus hijos gemelos son enviados a prisión.</a:t>
            </a:r>
          </a:p>
          <a:p>
            <a:r>
              <a:rPr lang="es-MX" b="1" dirty="0"/>
              <a:t>PLACIDA LINERO</a:t>
            </a:r>
          </a:p>
          <a:p>
            <a:pPr marL="0" indent="0">
              <a:buNone/>
            </a:pPr>
            <a:r>
              <a:rPr lang="es-MX" dirty="0"/>
              <a:t>La madre de Santiago. Tiene una merecida reputación como intérprete de sueños. Nunca se perdona a sí misma por malinterpretar el sueño sobre árboles y pájaros que tuvo su hijo la noche antes de su muerte.</a:t>
            </a:r>
          </a:p>
          <a:p>
            <a:pPr marL="0" indent="0">
              <a:buNone/>
            </a:pPr>
            <a:r>
              <a:rPr lang="es-MX" dirty="0"/>
              <a:t>(</a:t>
            </a:r>
            <a:r>
              <a:rPr lang="es-MX" i="1" dirty="0"/>
              <a:t>entre otros</a:t>
            </a:r>
            <a:r>
              <a:rPr lang="es-MX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542616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C311CD3-DF82-4A5B-9DF5-FCD9EB239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Colegio San Fernando College - PIE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662CC3CB-656F-4BDF-B138-46FEA431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pPr rtl="0"/>
              <a:t>6</a:t>
            </a:fld>
            <a:endParaRPr lang="es-ES" noProof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C629E151-C4BF-41D2-86E6-5F1446623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latin typeface="Algerian" panose="04020705040A02060702" pitchFamily="82" charset="0"/>
              </a:rPr>
              <a:t>El Título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2AD4E118-2538-480E-A4F4-BCC2341E7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2988" y="2501103"/>
            <a:ext cx="3932237" cy="35157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/>
              <a:t>En esta novela el título es </a:t>
            </a:r>
            <a:r>
              <a:rPr lang="es-CL" sz="2000" dirty="0"/>
              <a:t>literal.</a:t>
            </a:r>
          </a:p>
          <a:p>
            <a:pPr algn="just"/>
            <a:r>
              <a:rPr lang="es-MX" sz="2000" dirty="0"/>
              <a:t>Crónica: son los hechos que transcurren en toda la obra y la manera en que se cuentan.</a:t>
            </a:r>
          </a:p>
          <a:p>
            <a:pPr algn="just"/>
            <a:r>
              <a:rPr lang="es-MX" sz="2000" dirty="0"/>
              <a:t>Muerte: se refiere al asesinato de Santiago Nasar, el personaje </a:t>
            </a:r>
            <a:r>
              <a:rPr lang="es-CL" sz="2000" dirty="0"/>
              <a:t>principal.</a:t>
            </a:r>
          </a:p>
          <a:p>
            <a:pPr algn="just"/>
            <a:r>
              <a:rPr lang="es-CL" sz="2000" dirty="0"/>
              <a:t>Anunciada: porque fue anunciada, todos lo sabían menos él.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2362EBA8-FA58-43C8-8392-8E42ADFEE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5432" y="908050"/>
            <a:ext cx="3121361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8866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B75334-AEE4-4E14-AD36-169A87CB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Algerian" panose="04020705040A02060702" pitchFamily="82" charset="0"/>
              </a:rPr>
              <a:t>Aspectos Técnicos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B200EC8-A069-412B-93D5-A2CBB4F2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Colegio San Fernando </a:t>
            </a:r>
            <a:r>
              <a:rPr lang="es-ES" dirty="0" err="1"/>
              <a:t>College</a:t>
            </a:r>
            <a:r>
              <a:rPr lang="es-ES" dirty="0"/>
              <a:t> - PIE</a:t>
            </a:r>
          </a:p>
          <a:p>
            <a:pPr rtl="0"/>
            <a:endParaRPr lang="es-E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5ACCC2C-CF1B-45C7-B9CE-EC2DBCF4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pPr rtl="0"/>
              <a:t>7</a:t>
            </a:fld>
            <a:endParaRPr lang="es-ES" noProof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3EFA23A7-EDDC-42EC-B19C-866D0BFE9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TECNICA NARRATIVA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B8928416-C192-4AAE-A920-5927599A99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s-CL" sz="2000" dirty="0"/>
              <a:t>La novela presenta abundantes diálogos y fragmentos descriptivos.</a:t>
            </a:r>
          </a:p>
          <a:p>
            <a:pPr marL="0" indent="0">
              <a:buNone/>
            </a:pPr>
            <a:r>
              <a:rPr lang="es-CL" sz="2000" dirty="0"/>
              <a:t>Lo estrictamente narrativo </a:t>
            </a:r>
            <a:r>
              <a:rPr lang="es-MX" sz="2000" dirty="0"/>
              <a:t>se reduce a pasajes breves, </a:t>
            </a:r>
            <a:r>
              <a:rPr lang="es-CL" sz="2000" dirty="0"/>
              <a:t>recurrentes, que, en muchas ocasiones, están enmarcados dentro de descripciones.</a:t>
            </a:r>
          </a:p>
          <a:p>
            <a:pPr marL="0" indent="0">
              <a:buNone/>
            </a:pPr>
            <a:r>
              <a:rPr lang="es-CL" sz="2000" dirty="0"/>
              <a:t>Se juega con la retrospección.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FFD07906-5EC2-4A82-A43A-05FACD523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L" dirty="0"/>
              <a:t>VOZ NARRATIVA 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xmlns="" id="{14B4E217-F569-439A-BF18-41DB69F52F0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/>
              <a:t>Reportero omnisciente en 3ra. persona.</a:t>
            </a:r>
          </a:p>
          <a:p>
            <a:r>
              <a:rPr lang="es-MX" dirty="0"/>
              <a:t>Reconstruye los hechos.</a:t>
            </a:r>
          </a:p>
          <a:p>
            <a:r>
              <a:rPr lang="es-MX" dirty="0"/>
              <a:t>Está distanciado de los hechos.</a:t>
            </a:r>
          </a:p>
          <a:p>
            <a:r>
              <a:rPr lang="es-MX" dirty="0"/>
              <a:t>Presenta las interioridades de los personajes.</a:t>
            </a:r>
          </a:p>
          <a:p>
            <a:pPr marL="0" indent="0">
              <a:buNone/>
            </a:pPr>
            <a:r>
              <a:rPr lang="es-MX" dirty="0"/>
              <a:t>Testigo de los hechos en 1ra. persona.</a:t>
            </a:r>
          </a:p>
          <a:p>
            <a:r>
              <a:rPr lang="es-MX" dirty="0"/>
              <a:t>Investigador.</a:t>
            </a:r>
          </a:p>
          <a:p>
            <a:r>
              <a:rPr lang="es-MX" dirty="0"/>
              <a:t>Relata lo que ve.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3774360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A9F138EE-7121-400A-92CD-AA028B5F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pPr rtl="0"/>
              <a:t>8</a:t>
            </a:fld>
            <a:endParaRPr lang="es-ES" noProof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7A91BD74-FB8D-4983-BA5F-3A2C3CE3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>
                <a:latin typeface="Algerian" panose="04020705040A02060702" pitchFamily="82" charset="0"/>
              </a:rPr>
              <a:t>El Estilo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6BFFB0B5-46D4-4ACB-B8D0-A4AAA181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Colegio San Fernando </a:t>
            </a:r>
            <a:r>
              <a:rPr lang="es-ES" dirty="0" err="1"/>
              <a:t>College</a:t>
            </a:r>
            <a:r>
              <a:rPr lang="es-ES" dirty="0"/>
              <a:t> - PIE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4252AFA4-AB58-44E9-9B4E-31E403870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223318"/>
              </p:ext>
            </p:extLst>
          </p:nvPr>
        </p:nvGraphicFramePr>
        <p:xfrm>
          <a:off x="1456267" y="1912398"/>
          <a:ext cx="9121421" cy="4263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55038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D19655A-D4B8-45CA-AEC0-B5E92BFC1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Colegio San Fernando </a:t>
            </a:r>
            <a:r>
              <a:rPr lang="es-ES" dirty="0" err="1"/>
              <a:t>College</a:t>
            </a:r>
            <a:r>
              <a:rPr lang="es-ES" dirty="0"/>
              <a:t> - PIE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37F1AE86-35E8-49C7-A6A5-9D9A214D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s-ES" noProof="0" smtClean="0"/>
              <a:pPr rtl="0"/>
              <a:t>9</a:t>
            </a:fld>
            <a:endParaRPr lang="es-ES" noProof="0"/>
          </a:p>
        </p:txBody>
      </p:sp>
      <p:pic>
        <p:nvPicPr>
          <p:cNvPr id="8" name="resumen-de-cronica-de-una-muerte-anunciada-draw-my-life">
            <a:hlinkClick r:id="" action="ppaction://media"/>
            <a:extLst>
              <a:ext uri="{FF2B5EF4-FFF2-40B4-BE49-F238E27FC236}">
                <a16:creationId xmlns:a16="http://schemas.microsoft.com/office/drawing/2014/main" xmlns="" id="{887A1AC2-F386-4927-B7FE-AE3824D9A6DF}"/>
              </a:ext>
            </a:extLst>
          </p:cNvPr>
          <p:cNvPicPr>
            <a:picLocks noGrp="1" noChangeAspect="1"/>
          </p:cNvPicPr>
          <p:nvPr>
            <p:ph type="media" sz="quarter" idx="17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2925" y="827088"/>
            <a:ext cx="8566150" cy="4818062"/>
          </a:xfrm>
        </p:spPr>
      </p:pic>
    </p:spTree>
    <p:extLst>
      <p:ext uri="{BB962C8B-B14F-4D97-AF65-F5344CB8AC3E}">
        <p14:creationId xmlns:p14="http://schemas.microsoft.com/office/powerpoint/2010/main" val="93753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23">
      <a:dk1>
        <a:sysClr val="windowText" lastClr="000000"/>
      </a:dk1>
      <a:lt1>
        <a:sysClr val="window" lastClr="FFFFFF"/>
      </a:lt1>
      <a:dk2>
        <a:srgbClr val="6D3200"/>
      </a:dk2>
      <a:lt2>
        <a:srgbClr val="D8B97A"/>
      </a:lt2>
      <a:accent1>
        <a:srgbClr val="306994"/>
      </a:accent1>
      <a:accent2>
        <a:srgbClr val="39577A"/>
      </a:accent2>
      <a:accent3>
        <a:srgbClr val="7E5E34"/>
      </a:accent3>
      <a:accent4>
        <a:srgbClr val="B7B374"/>
      </a:accent4>
      <a:accent5>
        <a:srgbClr val="2C1600"/>
      </a:accent5>
      <a:accent6>
        <a:srgbClr val="864A3F"/>
      </a:accent6>
      <a:hlink>
        <a:srgbClr val="D8B97A"/>
      </a:hlink>
      <a:folHlink>
        <a:srgbClr val="D8B97A"/>
      </a:folHlink>
    </a:clrScheme>
    <a:fontScheme name="Custom 20">
      <a:majorFont>
        <a:latin typeface="Edwardian Script ITC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_30566892_TF22987246.potx" id="{0DA5F5F4-3CEC-4FEE-B4A8-2872FD11BB81}" vid="{53A94F98-D5F0-4D89-9406-E70B785197F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Vintage</Template>
  <TotalTime>5281</TotalTime>
  <Words>614</Words>
  <Application>Microsoft Office PowerPoint</Application>
  <PresentationFormat>Personalizado</PresentationFormat>
  <Paragraphs>77</Paragraphs>
  <Slides>10</Slides>
  <Notes>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Crónica de una Muerte Anunciada </vt:lpstr>
      <vt:lpstr>Gabriel García Márquez</vt:lpstr>
      <vt:lpstr>Presentación de PowerPoint</vt:lpstr>
      <vt:lpstr>Personajes </vt:lpstr>
      <vt:lpstr>Personajes </vt:lpstr>
      <vt:lpstr>El Título</vt:lpstr>
      <vt:lpstr>Aspectos Técnicos</vt:lpstr>
      <vt:lpstr>El Estilo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Crónica de una Muerte Anunciada</dc:title>
  <dc:creator>lia carolina osorio perez</dc:creator>
  <cp:lastModifiedBy>Enlaces</cp:lastModifiedBy>
  <cp:revision>15</cp:revision>
  <dcterms:created xsi:type="dcterms:W3CDTF">2020-07-31T19:25:25Z</dcterms:created>
  <dcterms:modified xsi:type="dcterms:W3CDTF">2020-08-04T19:54:04Z</dcterms:modified>
</cp:coreProperties>
</file>