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307" r:id="rId9"/>
    <p:sldId id="308" r:id="rId10"/>
    <p:sldId id="310" r:id="rId11"/>
    <p:sldId id="309" r:id="rId12"/>
    <p:sldId id="267" r:id="rId13"/>
    <p:sldId id="311" r:id="rId14"/>
    <p:sldId id="312" r:id="rId15"/>
    <p:sldId id="313" r:id="rId16"/>
    <p:sldId id="315" r:id="rId17"/>
    <p:sldId id="316" r:id="rId18"/>
  </p:sldIdLst>
  <p:sldSz cx="9144000" cy="5143500" type="screen16x9"/>
  <p:notesSz cx="6858000" cy="9144000"/>
  <p:embeddedFontLst>
    <p:embeddedFont>
      <p:font typeface="Baloo 2" panose="020B0604020202020204" charset="0"/>
      <p:regular r:id="rId20"/>
      <p:bold r:id="rId21"/>
    </p:embeddedFont>
    <p:embeddedFont>
      <p:font typeface="Baloo 2 ExtraBold" panose="020B0604020202020204" charset="0"/>
      <p:bold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90625A-69F8-47A2-9322-6FF126BBD74E}">
  <a:tblStyle styleId="{9090625A-69F8-47A2-9322-6FF126BBD7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4861A-F901-4D62-A60C-68517E035CF9}" type="doc">
      <dgm:prSet loTypeId="urn:microsoft.com/office/officeart/2005/8/layout/cycle4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930DA7DF-EB3C-4053-A989-2ED208200A03}">
      <dgm:prSet phldrT="[Texto]"/>
      <dgm:spPr/>
      <dgm:t>
        <a:bodyPr/>
        <a:lstStyle/>
        <a:p>
          <a:r>
            <a:rPr lang="es-CL" dirty="0" smtClean="0"/>
            <a:t>Introducción al tema</a:t>
          </a:r>
          <a:endParaRPr lang="es-CL" dirty="0"/>
        </a:p>
      </dgm:t>
    </dgm:pt>
    <dgm:pt modelId="{863F2A4A-268E-4FE3-A4EB-6F9EA45000E3}" type="parTrans" cxnId="{6AD35FC6-8AFC-440F-92EE-09B7D9B82F32}">
      <dgm:prSet/>
      <dgm:spPr/>
      <dgm:t>
        <a:bodyPr/>
        <a:lstStyle/>
        <a:p>
          <a:endParaRPr lang="es-CL"/>
        </a:p>
      </dgm:t>
    </dgm:pt>
    <dgm:pt modelId="{C7E975BA-3BEB-4E96-9503-7470812EBE0C}" type="sibTrans" cxnId="{6AD35FC6-8AFC-440F-92EE-09B7D9B82F32}">
      <dgm:prSet/>
      <dgm:spPr/>
      <dgm:t>
        <a:bodyPr/>
        <a:lstStyle/>
        <a:p>
          <a:endParaRPr lang="es-CL"/>
        </a:p>
      </dgm:t>
    </dgm:pt>
    <dgm:pt modelId="{A03A7407-BCA1-4C5B-86B2-8B67D8FE1DAA}">
      <dgm:prSet phldrT="[Texto]" custT="1"/>
      <dgm:spPr/>
      <dgm:t>
        <a:bodyPr/>
        <a:lstStyle/>
        <a:p>
          <a:pPr algn="ctr"/>
          <a:r>
            <a:rPr lang="es-CL" sz="1400" b="0" i="0" dirty="0" smtClean="0"/>
            <a:t>El entrevistador debe preparar dos o tres párrafos escritos que detallan de qué tratará la entrevista.</a:t>
          </a:r>
          <a:endParaRPr lang="es-CL" sz="1400" dirty="0"/>
        </a:p>
      </dgm:t>
    </dgm:pt>
    <dgm:pt modelId="{ED58A2DD-C4A3-4B7C-A250-C3DA24D39DF1}" type="parTrans" cxnId="{B4CA4BD0-F276-474B-930C-C2D17C0BD05D}">
      <dgm:prSet/>
      <dgm:spPr/>
      <dgm:t>
        <a:bodyPr/>
        <a:lstStyle/>
        <a:p>
          <a:endParaRPr lang="es-CL"/>
        </a:p>
      </dgm:t>
    </dgm:pt>
    <dgm:pt modelId="{9BAE96E8-8D6C-41A0-A7A9-7DF7F8CA0DBD}" type="sibTrans" cxnId="{B4CA4BD0-F276-474B-930C-C2D17C0BD05D}">
      <dgm:prSet/>
      <dgm:spPr/>
      <dgm:t>
        <a:bodyPr/>
        <a:lstStyle/>
        <a:p>
          <a:endParaRPr lang="es-CL"/>
        </a:p>
      </dgm:t>
    </dgm:pt>
    <dgm:pt modelId="{53AFF13A-F93C-4DF6-AF57-913452A2B7F6}">
      <dgm:prSet phldrT="[Texto]"/>
      <dgm:spPr/>
      <dgm:t>
        <a:bodyPr/>
        <a:lstStyle/>
        <a:p>
          <a:r>
            <a:rPr lang="es-CL" dirty="0" smtClean="0"/>
            <a:t>Presentación del entrevistado</a:t>
          </a:r>
          <a:endParaRPr lang="es-CL" dirty="0"/>
        </a:p>
      </dgm:t>
    </dgm:pt>
    <dgm:pt modelId="{9613C810-A14D-4BFB-8BE5-88596F019B89}" type="parTrans" cxnId="{E548FA75-2D8A-4C23-887F-F6DCC66C94B5}">
      <dgm:prSet/>
      <dgm:spPr/>
      <dgm:t>
        <a:bodyPr/>
        <a:lstStyle/>
        <a:p>
          <a:endParaRPr lang="es-CL"/>
        </a:p>
      </dgm:t>
    </dgm:pt>
    <dgm:pt modelId="{D703D5BC-7207-4853-81C9-6F2B011F3135}" type="sibTrans" cxnId="{E548FA75-2D8A-4C23-887F-F6DCC66C94B5}">
      <dgm:prSet/>
      <dgm:spPr/>
      <dgm:t>
        <a:bodyPr/>
        <a:lstStyle/>
        <a:p>
          <a:endParaRPr lang="es-CL"/>
        </a:p>
      </dgm:t>
    </dgm:pt>
    <dgm:pt modelId="{FFD17874-DB10-4383-B982-59891F12EBBD}">
      <dgm:prSet phldrT="[Texto]" custT="1"/>
      <dgm:spPr/>
      <dgm:t>
        <a:bodyPr/>
        <a:lstStyle/>
        <a:p>
          <a:pPr algn="ctr"/>
          <a:r>
            <a:rPr lang="es-CL" sz="1400" b="0" i="0" dirty="0" smtClean="0"/>
            <a:t>El entrevistador debe indicar a la audiencia quién es la persona que será entrevistada. En ocasiones basta con indicar el nombre completo y cargo que desempeña el entrevistado.</a:t>
          </a:r>
          <a:endParaRPr lang="es-CL" sz="1400" dirty="0"/>
        </a:p>
      </dgm:t>
    </dgm:pt>
    <dgm:pt modelId="{CC587808-D5E4-4BA2-A2F6-657DA07AAC86}" type="parTrans" cxnId="{FC8933A2-885C-4822-A644-104E174D335B}">
      <dgm:prSet/>
      <dgm:spPr/>
      <dgm:t>
        <a:bodyPr/>
        <a:lstStyle/>
        <a:p>
          <a:endParaRPr lang="es-CL"/>
        </a:p>
      </dgm:t>
    </dgm:pt>
    <dgm:pt modelId="{805BB8F1-992B-439A-AAE9-8A65AE049756}" type="sibTrans" cxnId="{FC8933A2-885C-4822-A644-104E174D335B}">
      <dgm:prSet/>
      <dgm:spPr/>
      <dgm:t>
        <a:bodyPr/>
        <a:lstStyle/>
        <a:p>
          <a:endParaRPr lang="es-CL"/>
        </a:p>
      </dgm:t>
    </dgm:pt>
    <dgm:pt modelId="{D4B93BE8-C20E-4A1B-BEEC-D3135AD15C8C}">
      <dgm:prSet phldrT="[Texto]"/>
      <dgm:spPr/>
      <dgm:t>
        <a:bodyPr/>
        <a:lstStyle/>
        <a:p>
          <a:r>
            <a:rPr lang="es-CL" dirty="0" smtClean="0"/>
            <a:t>Cuerpo de la entrevista</a:t>
          </a:r>
          <a:endParaRPr lang="es-CL" dirty="0"/>
        </a:p>
      </dgm:t>
    </dgm:pt>
    <dgm:pt modelId="{832CEE96-D16B-47B3-A733-6A927BE359AA}" type="parTrans" cxnId="{A7C8C640-1F30-4ACA-8A5D-18DCBA5603C1}">
      <dgm:prSet/>
      <dgm:spPr/>
      <dgm:t>
        <a:bodyPr/>
        <a:lstStyle/>
        <a:p>
          <a:endParaRPr lang="es-CL"/>
        </a:p>
      </dgm:t>
    </dgm:pt>
    <dgm:pt modelId="{9FCB0563-7C23-41B8-8A5A-847F254F6A6A}" type="sibTrans" cxnId="{A7C8C640-1F30-4ACA-8A5D-18DCBA5603C1}">
      <dgm:prSet/>
      <dgm:spPr/>
      <dgm:t>
        <a:bodyPr/>
        <a:lstStyle/>
        <a:p>
          <a:endParaRPr lang="es-CL"/>
        </a:p>
      </dgm:t>
    </dgm:pt>
    <dgm:pt modelId="{1065B360-C2B3-43E5-8609-F6A1E0B0304C}">
      <dgm:prSet phldrT="[Texto]" custT="1"/>
      <dgm:spPr/>
      <dgm:t>
        <a:bodyPr/>
        <a:lstStyle/>
        <a:p>
          <a:r>
            <a:rPr lang="es-CL" sz="1400" b="0" i="0" dirty="0" smtClean="0"/>
            <a:t>Esta parte consiste en la realización de la entrevista. El entrevistador debe procurar recordar cada tanto el nombre y la labor que el entrevistado desempeña.</a:t>
          </a:r>
          <a:endParaRPr lang="es-CL" sz="1400" dirty="0"/>
        </a:p>
      </dgm:t>
    </dgm:pt>
    <dgm:pt modelId="{5E99F3B2-9BC7-4D43-BA63-6D3A65C2192E}" type="parTrans" cxnId="{64927BB1-B3ED-48C2-A548-97BF95CAB343}">
      <dgm:prSet/>
      <dgm:spPr/>
      <dgm:t>
        <a:bodyPr/>
        <a:lstStyle/>
        <a:p>
          <a:endParaRPr lang="es-CL"/>
        </a:p>
      </dgm:t>
    </dgm:pt>
    <dgm:pt modelId="{784C17B1-8FDF-4F77-8C3A-374459D1A455}" type="sibTrans" cxnId="{64927BB1-B3ED-48C2-A548-97BF95CAB343}">
      <dgm:prSet/>
      <dgm:spPr/>
      <dgm:t>
        <a:bodyPr/>
        <a:lstStyle/>
        <a:p>
          <a:endParaRPr lang="es-CL"/>
        </a:p>
      </dgm:t>
    </dgm:pt>
    <dgm:pt modelId="{1041E808-0CEF-4559-B122-CFBB62A2D2E2}">
      <dgm:prSet phldrT="[Texto]"/>
      <dgm:spPr/>
      <dgm:t>
        <a:bodyPr/>
        <a:lstStyle/>
        <a:p>
          <a:r>
            <a:rPr lang="es-CL" dirty="0" smtClean="0"/>
            <a:t>Cierre de la entrevista</a:t>
          </a:r>
          <a:endParaRPr lang="es-CL" dirty="0"/>
        </a:p>
      </dgm:t>
    </dgm:pt>
    <dgm:pt modelId="{EB95569C-8BD4-4D5A-A643-967B530ADAF1}" type="parTrans" cxnId="{196B50D0-1C62-4B3F-A26D-E7AFA9E6A47C}">
      <dgm:prSet/>
      <dgm:spPr/>
      <dgm:t>
        <a:bodyPr/>
        <a:lstStyle/>
        <a:p>
          <a:endParaRPr lang="es-CL"/>
        </a:p>
      </dgm:t>
    </dgm:pt>
    <dgm:pt modelId="{592EEA6D-945B-49D1-A14F-ACE2E790FAC0}" type="sibTrans" cxnId="{196B50D0-1C62-4B3F-A26D-E7AFA9E6A47C}">
      <dgm:prSet/>
      <dgm:spPr/>
      <dgm:t>
        <a:bodyPr/>
        <a:lstStyle/>
        <a:p>
          <a:endParaRPr lang="es-CL"/>
        </a:p>
      </dgm:t>
    </dgm:pt>
    <dgm:pt modelId="{73CAD06F-8B03-4AB3-BABC-A2BDA4A2BE56}">
      <dgm:prSet phldrT="[Texto]" custT="1"/>
      <dgm:spPr/>
      <dgm:t>
        <a:bodyPr/>
        <a:lstStyle/>
        <a:p>
          <a:r>
            <a:rPr lang="es-CL" sz="1400" b="0" i="0" dirty="0" smtClean="0"/>
            <a:t>Finalmente, para concluir una entrevista, se agradece al entrevistado por su participación y se le recuerda a la audiencia de qué trató la entrevista y quién es el entrevistado.</a:t>
          </a:r>
          <a:endParaRPr lang="es-CL" sz="1400" dirty="0"/>
        </a:p>
      </dgm:t>
    </dgm:pt>
    <dgm:pt modelId="{16E98A7F-FEC7-4A22-A478-09186743A80A}" type="parTrans" cxnId="{67B270D6-298C-4A4E-9EEE-8853AB715309}">
      <dgm:prSet/>
      <dgm:spPr/>
      <dgm:t>
        <a:bodyPr/>
        <a:lstStyle/>
        <a:p>
          <a:endParaRPr lang="es-CL"/>
        </a:p>
      </dgm:t>
    </dgm:pt>
    <dgm:pt modelId="{B4B22B70-4943-48D5-9E8B-96BDC1EEE177}" type="sibTrans" cxnId="{67B270D6-298C-4A4E-9EEE-8853AB715309}">
      <dgm:prSet/>
      <dgm:spPr/>
      <dgm:t>
        <a:bodyPr/>
        <a:lstStyle/>
        <a:p>
          <a:endParaRPr lang="es-CL"/>
        </a:p>
      </dgm:t>
    </dgm:pt>
    <dgm:pt modelId="{84B20550-161C-4DB2-A54D-BD8D24D65EEA}">
      <dgm:prSet phldrT="[Texto]" custT="1"/>
      <dgm:spPr/>
      <dgm:t>
        <a:bodyPr/>
        <a:lstStyle/>
        <a:p>
          <a:pPr algn="ctr"/>
          <a:r>
            <a:rPr lang="es-CL" sz="1400" b="0" i="0" dirty="0" smtClean="0"/>
            <a:t>debe explicar en qué consiste el tema central de la entrevista.</a:t>
          </a:r>
          <a:endParaRPr lang="es-CL" sz="1400" dirty="0"/>
        </a:p>
      </dgm:t>
    </dgm:pt>
    <dgm:pt modelId="{BD6F109C-259C-4B03-8D5F-68DA5CEAFA4B}" type="parTrans" cxnId="{B449A1B0-0DA2-4045-954A-5F7868FB2D80}">
      <dgm:prSet/>
      <dgm:spPr/>
      <dgm:t>
        <a:bodyPr/>
        <a:lstStyle/>
        <a:p>
          <a:endParaRPr lang="es-CL"/>
        </a:p>
      </dgm:t>
    </dgm:pt>
    <dgm:pt modelId="{94880020-4E6B-475C-95FB-B09D1B404908}" type="sibTrans" cxnId="{B449A1B0-0DA2-4045-954A-5F7868FB2D80}">
      <dgm:prSet/>
      <dgm:spPr/>
      <dgm:t>
        <a:bodyPr/>
        <a:lstStyle/>
        <a:p>
          <a:endParaRPr lang="es-CL"/>
        </a:p>
      </dgm:t>
    </dgm:pt>
    <dgm:pt modelId="{C636F4F9-EF5B-4806-B598-5CD3D5F7AB05}" type="pres">
      <dgm:prSet presAssocID="{67C4861A-F901-4D62-A60C-68517E035CF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8F42826-77C6-4117-9A78-A4D8B0854FC0}" type="pres">
      <dgm:prSet presAssocID="{67C4861A-F901-4D62-A60C-68517E035CF9}" presName="children" presStyleCnt="0"/>
      <dgm:spPr/>
    </dgm:pt>
    <dgm:pt modelId="{A6565F89-B2FD-4768-ADF6-D8B6C6B2881A}" type="pres">
      <dgm:prSet presAssocID="{67C4861A-F901-4D62-A60C-68517E035CF9}" presName="child1group" presStyleCnt="0"/>
      <dgm:spPr/>
    </dgm:pt>
    <dgm:pt modelId="{34420A2C-1B9D-4C37-B09E-AF2D8AA7DA98}" type="pres">
      <dgm:prSet presAssocID="{67C4861A-F901-4D62-A60C-68517E035CF9}" presName="child1" presStyleLbl="bgAcc1" presStyleIdx="0" presStyleCnt="4" custScaleX="134235" custScaleY="150283" custLinFactNeighborX="-27791" custLinFactNeighborY="7488"/>
      <dgm:spPr/>
      <dgm:t>
        <a:bodyPr/>
        <a:lstStyle/>
        <a:p>
          <a:endParaRPr lang="es-CL"/>
        </a:p>
      </dgm:t>
    </dgm:pt>
    <dgm:pt modelId="{195B9ECB-6AAD-4080-BD24-6A7D4DD2F4C7}" type="pres">
      <dgm:prSet presAssocID="{67C4861A-F901-4D62-A60C-68517E035CF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1A3186-1147-4653-B362-3765DD69B9F6}" type="pres">
      <dgm:prSet presAssocID="{67C4861A-F901-4D62-A60C-68517E035CF9}" presName="child2group" presStyleCnt="0"/>
      <dgm:spPr/>
    </dgm:pt>
    <dgm:pt modelId="{9C68F909-9747-4010-95AB-D80A1498FC28}" type="pres">
      <dgm:prSet presAssocID="{67C4861A-F901-4D62-A60C-68517E035CF9}" presName="child2" presStyleLbl="bgAcc1" presStyleIdx="1" presStyleCnt="4" custScaleX="160785" custScaleY="136245" custLinFactNeighborX="27834" custLinFactNeighborY="-2342"/>
      <dgm:spPr/>
      <dgm:t>
        <a:bodyPr/>
        <a:lstStyle/>
        <a:p>
          <a:endParaRPr lang="es-CL"/>
        </a:p>
      </dgm:t>
    </dgm:pt>
    <dgm:pt modelId="{36D27232-92DF-4BB9-8F59-6D8AE145CACC}" type="pres">
      <dgm:prSet presAssocID="{67C4861A-F901-4D62-A60C-68517E035CF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ECE6E9-E74C-4C83-8424-91AC22BB7B47}" type="pres">
      <dgm:prSet presAssocID="{67C4861A-F901-4D62-A60C-68517E035CF9}" presName="child3group" presStyleCnt="0"/>
      <dgm:spPr/>
    </dgm:pt>
    <dgm:pt modelId="{C6010D46-DC1F-485D-ADCD-DE7E32AE30F0}" type="pres">
      <dgm:prSet presAssocID="{67C4861A-F901-4D62-A60C-68517E035CF9}" presName="child3" presStyleLbl="bgAcc1" presStyleIdx="2" presStyleCnt="4" custScaleX="170026" custScaleY="133045" custLinFactNeighborX="35932" custLinFactNeighborY="-15472"/>
      <dgm:spPr/>
      <dgm:t>
        <a:bodyPr/>
        <a:lstStyle/>
        <a:p>
          <a:endParaRPr lang="es-CL"/>
        </a:p>
      </dgm:t>
    </dgm:pt>
    <dgm:pt modelId="{27F86AB5-F4E0-4006-A5D7-50748EA1D9F6}" type="pres">
      <dgm:prSet presAssocID="{67C4861A-F901-4D62-A60C-68517E035CF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5CFE15-C2ED-4A0C-9DBC-ED41BBE0BF50}" type="pres">
      <dgm:prSet presAssocID="{67C4861A-F901-4D62-A60C-68517E035CF9}" presName="child4group" presStyleCnt="0"/>
      <dgm:spPr/>
    </dgm:pt>
    <dgm:pt modelId="{91FEB6B8-AB32-4A00-A10F-7E5B7FC01907}" type="pres">
      <dgm:prSet presAssocID="{67C4861A-F901-4D62-A60C-68517E035CF9}" presName="child4" presStyleLbl="bgAcc1" presStyleIdx="3" presStyleCnt="4" custScaleX="171471" custScaleY="133476" custLinFactNeighborX="-18019" custLinFactNeighborY="-9967"/>
      <dgm:spPr/>
      <dgm:t>
        <a:bodyPr/>
        <a:lstStyle/>
        <a:p>
          <a:endParaRPr lang="es-CL"/>
        </a:p>
      </dgm:t>
    </dgm:pt>
    <dgm:pt modelId="{76A830F3-4770-4D31-BDD6-DD276D534FC2}" type="pres">
      <dgm:prSet presAssocID="{67C4861A-F901-4D62-A60C-68517E035CF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08D6F1-1DB0-4E59-8A5F-77726A5228CD}" type="pres">
      <dgm:prSet presAssocID="{67C4861A-F901-4D62-A60C-68517E035CF9}" presName="childPlaceholder" presStyleCnt="0"/>
      <dgm:spPr/>
    </dgm:pt>
    <dgm:pt modelId="{EB9AA4BA-2347-41DB-B5D3-81DFBC6E4AEF}" type="pres">
      <dgm:prSet presAssocID="{67C4861A-F901-4D62-A60C-68517E035CF9}" presName="circle" presStyleCnt="0"/>
      <dgm:spPr/>
    </dgm:pt>
    <dgm:pt modelId="{C9C72A0E-C880-4F66-939E-F1E18B32B47C}" type="pres">
      <dgm:prSet presAssocID="{67C4861A-F901-4D62-A60C-68517E035CF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65E3DC5-E880-4A68-8B83-8E20038A44AE}" type="pres">
      <dgm:prSet presAssocID="{67C4861A-F901-4D62-A60C-68517E035CF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EB7EE8-1CDB-432E-B360-1CFCA4C96428}" type="pres">
      <dgm:prSet presAssocID="{67C4861A-F901-4D62-A60C-68517E035CF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08EF86-C7A1-4419-B523-CB8F17B59C4D}" type="pres">
      <dgm:prSet presAssocID="{67C4861A-F901-4D62-A60C-68517E035CF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7BC667-4039-45C9-8218-765ED4A79AB9}" type="pres">
      <dgm:prSet presAssocID="{67C4861A-F901-4D62-A60C-68517E035CF9}" presName="quadrantPlaceholder" presStyleCnt="0"/>
      <dgm:spPr/>
    </dgm:pt>
    <dgm:pt modelId="{792D5EAA-B4E3-4CAD-9107-1881F5E202BC}" type="pres">
      <dgm:prSet presAssocID="{67C4861A-F901-4D62-A60C-68517E035CF9}" presName="center1" presStyleLbl="fgShp" presStyleIdx="0" presStyleCnt="2"/>
      <dgm:spPr/>
    </dgm:pt>
    <dgm:pt modelId="{DA5F5D48-D607-486A-8881-1DD74929AE19}" type="pres">
      <dgm:prSet presAssocID="{67C4861A-F901-4D62-A60C-68517E035CF9}" presName="center2" presStyleLbl="fgShp" presStyleIdx="1" presStyleCnt="2"/>
      <dgm:spPr/>
    </dgm:pt>
  </dgm:ptLst>
  <dgm:cxnLst>
    <dgm:cxn modelId="{CEEAF9DE-1EEC-444B-988C-5521B20FE8BA}" type="presOf" srcId="{FFD17874-DB10-4383-B982-59891F12EBBD}" destId="{9C68F909-9747-4010-95AB-D80A1498FC28}" srcOrd="0" destOrd="0" presId="urn:microsoft.com/office/officeart/2005/8/layout/cycle4"/>
    <dgm:cxn modelId="{B449A1B0-0DA2-4045-954A-5F7868FB2D80}" srcId="{930DA7DF-EB3C-4053-A989-2ED208200A03}" destId="{84B20550-161C-4DB2-A54D-BD8D24D65EEA}" srcOrd="1" destOrd="0" parTransId="{BD6F109C-259C-4B03-8D5F-68DA5CEAFA4B}" sibTransId="{94880020-4E6B-475C-95FB-B09D1B404908}"/>
    <dgm:cxn modelId="{F0801545-0482-4EF1-B73C-ACB1A352AA80}" type="presOf" srcId="{67C4861A-F901-4D62-A60C-68517E035CF9}" destId="{C636F4F9-EF5B-4806-B598-5CD3D5F7AB05}" srcOrd="0" destOrd="0" presId="urn:microsoft.com/office/officeart/2005/8/layout/cycle4"/>
    <dgm:cxn modelId="{E548FA75-2D8A-4C23-887F-F6DCC66C94B5}" srcId="{67C4861A-F901-4D62-A60C-68517E035CF9}" destId="{53AFF13A-F93C-4DF6-AF57-913452A2B7F6}" srcOrd="1" destOrd="0" parTransId="{9613C810-A14D-4BFB-8BE5-88596F019B89}" sibTransId="{D703D5BC-7207-4853-81C9-6F2B011F3135}"/>
    <dgm:cxn modelId="{DA5621F8-03D9-4B95-8DB8-5C024E66DE25}" type="presOf" srcId="{1065B360-C2B3-43E5-8609-F6A1E0B0304C}" destId="{27F86AB5-F4E0-4006-A5D7-50748EA1D9F6}" srcOrd="1" destOrd="0" presId="urn:microsoft.com/office/officeart/2005/8/layout/cycle4"/>
    <dgm:cxn modelId="{7B3B4902-6EDF-405C-BA9D-E101CC5AC34A}" type="presOf" srcId="{A03A7407-BCA1-4C5B-86B2-8B67D8FE1DAA}" destId="{34420A2C-1B9D-4C37-B09E-AF2D8AA7DA98}" srcOrd="0" destOrd="0" presId="urn:microsoft.com/office/officeart/2005/8/layout/cycle4"/>
    <dgm:cxn modelId="{D449E324-54FF-4423-A5E0-377C1FF60A00}" type="presOf" srcId="{73CAD06F-8B03-4AB3-BABC-A2BDA4A2BE56}" destId="{76A830F3-4770-4D31-BDD6-DD276D534FC2}" srcOrd="1" destOrd="0" presId="urn:microsoft.com/office/officeart/2005/8/layout/cycle4"/>
    <dgm:cxn modelId="{0BDF1BFB-1805-4F22-A505-2DB3C5C15BF7}" type="presOf" srcId="{84B20550-161C-4DB2-A54D-BD8D24D65EEA}" destId="{195B9ECB-6AAD-4080-BD24-6A7D4DD2F4C7}" srcOrd="1" destOrd="1" presId="urn:microsoft.com/office/officeart/2005/8/layout/cycle4"/>
    <dgm:cxn modelId="{196B50D0-1C62-4B3F-A26D-E7AFA9E6A47C}" srcId="{67C4861A-F901-4D62-A60C-68517E035CF9}" destId="{1041E808-0CEF-4559-B122-CFBB62A2D2E2}" srcOrd="3" destOrd="0" parTransId="{EB95569C-8BD4-4D5A-A643-967B530ADAF1}" sibTransId="{592EEA6D-945B-49D1-A14F-ACE2E790FAC0}"/>
    <dgm:cxn modelId="{0ACB2F58-1EF4-44AE-97EF-C5B6A53E03C7}" type="presOf" srcId="{1041E808-0CEF-4559-B122-CFBB62A2D2E2}" destId="{5908EF86-C7A1-4419-B523-CB8F17B59C4D}" srcOrd="0" destOrd="0" presId="urn:microsoft.com/office/officeart/2005/8/layout/cycle4"/>
    <dgm:cxn modelId="{67B270D6-298C-4A4E-9EEE-8853AB715309}" srcId="{1041E808-0CEF-4559-B122-CFBB62A2D2E2}" destId="{73CAD06F-8B03-4AB3-BABC-A2BDA4A2BE56}" srcOrd="0" destOrd="0" parTransId="{16E98A7F-FEC7-4A22-A478-09186743A80A}" sibTransId="{B4B22B70-4943-48D5-9E8B-96BDC1EEE177}"/>
    <dgm:cxn modelId="{CFFE1B19-1916-4300-B625-6880FE42603C}" type="presOf" srcId="{53AFF13A-F93C-4DF6-AF57-913452A2B7F6}" destId="{265E3DC5-E880-4A68-8B83-8E20038A44AE}" srcOrd="0" destOrd="0" presId="urn:microsoft.com/office/officeart/2005/8/layout/cycle4"/>
    <dgm:cxn modelId="{C2DF02F6-A242-4394-A16C-7162D5BE16C5}" type="presOf" srcId="{FFD17874-DB10-4383-B982-59891F12EBBD}" destId="{36D27232-92DF-4BB9-8F59-6D8AE145CACC}" srcOrd="1" destOrd="0" presId="urn:microsoft.com/office/officeart/2005/8/layout/cycle4"/>
    <dgm:cxn modelId="{E5C5F0CB-7CFB-4B14-8EFF-6BE4E4EB18D4}" type="presOf" srcId="{D4B93BE8-C20E-4A1B-BEEC-D3135AD15C8C}" destId="{21EB7EE8-1CDB-432E-B360-1CFCA4C96428}" srcOrd="0" destOrd="0" presId="urn:microsoft.com/office/officeart/2005/8/layout/cycle4"/>
    <dgm:cxn modelId="{60C8690C-7471-495D-8441-3E70758D7374}" type="presOf" srcId="{A03A7407-BCA1-4C5B-86B2-8B67D8FE1DAA}" destId="{195B9ECB-6AAD-4080-BD24-6A7D4DD2F4C7}" srcOrd="1" destOrd="0" presId="urn:microsoft.com/office/officeart/2005/8/layout/cycle4"/>
    <dgm:cxn modelId="{AFB203ED-DCB9-4B5D-B93E-B0D5D72DE854}" type="presOf" srcId="{1065B360-C2B3-43E5-8609-F6A1E0B0304C}" destId="{C6010D46-DC1F-485D-ADCD-DE7E32AE30F0}" srcOrd="0" destOrd="0" presId="urn:microsoft.com/office/officeart/2005/8/layout/cycle4"/>
    <dgm:cxn modelId="{A7C8C640-1F30-4ACA-8A5D-18DCBA5603C1}" srcId="{67C4861A-F901-4D62-A60C-68517E035CF9}" destId="{D4B93BE8-C20E-4A1B-BEEC-D3135AD15C8C}" srcOrd="2" destOrd="0" parTransId="{832CEE96-D16B-47B3-A733-6A927BE359AA}" sibTransId="{9FCB0563-7C23-41B8-8A5A-847F254F6A6A}"/>
    <dgm:cxn modelId="{FC8933A2-885C-4822-A644-104E174D335B}" srcId="{53AFF13A-F93C-4DF6-AF57-913452A2B7F6}" destId="{FFD17874-DB10-4383-B982-59891F12EBBD}" srcOrd="0" destOrd="0" parTransId="{CC587808-D5E4-4BA2-A2F6-657DA07AAC86}" sibTransId="{805BB8F1-992B-439A-AAE9-8A65AE049756}"/>
    <dgm:cxn modelId="{F4B58794-97E5-4A18-9B6B-8EC0A2FAD8D2}" type="presOf" srcId="{930DA7DF-EB3C-4053-A989-2ED208200A03}" destId="{C9C72A0E-C880-4F66-939E-F1E18B32B47C}" srcOrd="0" destOrd="0" presId="urn:microsoft.com/office/officeart/2005/8/layout/cycle4"/>
    <dgm:cxn modelId="{6AD35FC6-8AFC-440F-92EE-09B7D9B82F32}" srcId="{67C4861A-F901-4D62-A60C-68517E035CF9}" destId="{930DA7DF-EB3C-4053-A989-2ED208200A03}" srcOrd="0" destOrd="0" parTransId="{863F2A4A-268E-4FE3-A4EB-6F9EA45000E3}" sibTransId="{C7E975BA-3BEB-4E96-9503-7470812EBE0C}"/>
    <dgm:cxn modelId="{64927BB1-B3ED-48C2-A548-97BF95CAB343}" srcId="{D4B93BE8-C20E-4A1B-BEEC-D3135AD15C8C}" destId="{1065B360-C2B3-43E5-8609-F6A1E0B0304C}" srcOrd="0" destOrd="0" parTransId="{5E99F3B2-9BC7-4D43-BA63-6D3A65C2192E}" sibTransId="{784C17B1-8FDF-4F77-8C3A-374459D1A455}"/>
    <dgm:cxn modelId="{B2E1A314-8B8A-4B2F-919A-7E64AC94359D}" type="presOf" srcId="{84B20550-161C-4DB2-A54D-BD8D24D65EEA}" destId="{34420A2C-1B9D-4C37-B09E-AF2D8AA7DA98}" srcOrd="0" destOrd="1" presId="urn:microsoft.com/office/officeart/2005/8/layout/cycle4"/>
    <dgm:cxn modelId="{B4CA4BD0-F276-474B-930C-C2D17C0BD05D}" srcId="{930DA7DF-EB3C-4053-A989-2ED208200A03}" destId="{A03A7407-BCA1-4C5B-86B2-8B67D8FE1DAA}" srcOrd="0" destOrd="0" parTransId="{ED58A2DD-C4A3-4B7C-A250-C3DA24D39DF1}" sibTransId="{9BAE96E8-8D6C-41A0-A7A9-7DF7F8CA0DBD}"/>
    <dgm:cxn modelId="{0EFA9037-EEEB-4EB9-9993-9A55E47FF348}" type="presOf" srcId="{73CAD06F-8B03-4AB3-BABC-A2BDA4A2BE56}" destId="{91FEB6B8-AB32-4A00-A10F-7E5B7FC01907}" srcOrd="0" destOrd="0" presId="urn:microsoft.com/office/officeart/2005/8/layout/cycle4"/>
    <dgm:cxn modelId="{01542400-5261-4513-99B6-301881999667}" type="presParOf" srcId="{C636F4F9-EF5B-4806-B598-5CD3D5F7AB05}" destId="{48F42826-77C6-4117-9A78-A4D8B0854FC0}" srcOrd="0" destOrd="0" presId="urn:microsoft.com/office/officeart/2005/8/layout/cycle4"/>
    <dgm:cxn modelId="{8B171152-727A-4F46-B6F6-AB4749CBC5C5}" type="presParOf" srcId="{48F42826-77C6-4117-9A78-A4D8B0854FC0}" destId="{A6565F89-B2FD-4768-ADF6-D8B6C6B2881A}" srcOrd="0" destOrd="0" presId="urn:microsoft.com/office/officeart/2005/8/layout/cycle4"/>
    <dgm:cxn modelId="{482B3B6F-AD90-4411-9B1B-8B44E178DAEC}" type="presParOf" srcId="{A6565F89-B2FD-4768-ADF6-D8B6C6B2881A}" destId="{34420A2C-1B9D-4C37-B09E-AF2D8AA7DA98}" srcOrd="0" destOrd="0" presId="urn:microsoft.com/office/officeart/2005/8/layout/cycle4"/>
    <dgm:cxn modelId="{2CE104E6-B914-4499-AF49-ABEA01072EEC}" type="presParOf" srcId="{A6565F89-B2FD-4768-ADF6-D8B6C6B2881A}" destId="{195B9ECB-6AAD-4080-BD24-6A7D4DD2F4C7}" srcOrd="1" destOrd="0" presId="urn:microsoft.com/office/officeart/2005/8/layout/cycle4"/>
    <dgm:cxn modelId="{718C0D78-111B-4DD4-A838-8557EF125635}" type="presParOf" srcId="{48F42826-77C6-4117-9A78-A4D8B0854FC0}" destId="{521A3186-1147-4653-B362-3765DD69B9F6}" srcOrd="1" destOrd="0" presId="urn:microsoft.com/office/officeart/2005/8/layout/cycle4"/>
    <dgm:cxn modelId="{0A2A08EE-C586-4ED9-B2A8-1BDAB5946906}" type="presParOf" srcId="{521A3186-1147-4653-B362-3765DD69B9F6}" destId="{9C68F909-9747-4010-95AB-D80A1498FC28}" srcOrd="0" destOrd="0" presId="urn:microsoft.com/office/officeart/2005/8/layout/cycle4"/>
    <dgm:cxn modelId="{BE2D8625-5BF9-46D3-A7E4-CAC591338F3B}" type="presParOf" srcId="{521A3186-1147-4653-B362-3765DD69B9F6}" destId="{36D27232-92DF-4BB9-8F59-6D8AE145CACC}" srcOrd="1" destOrd="0" presId="urn:microsoft.com/office/officeart/2005/8/layout/cycle4"/>
    <dgm:cxn modelId="{1CC6954A-9D67-4427-9F77-9A0DA9694161}" type="presParOf" srcId="{48F42826-77C6-4117-9A78-A4D8B0854FC0}" destId="{05ECE6E9-E74C-4C83-8424-91AC22BB7B47}" srcOrd="2" destOrd="0" presId="urn:microsoft.com/office/officeart/2005/8/layout/cycle4"/>
    <dgm:cxn modelId="{BA321714-9C6A-442C-B9EE-7995D2A8E7F7}" type="presParOf" srcId="{05ECE6E9-E74C-4C83-8424-91AC22BB7B47}" destId="{C6010D46-DC1F-485D-ADCD-DE7E32AE30F0}" srcOrd="0" destOrd="0" presId="urn:microsoft.com/office/officeart/2005/8/layout/cycle4"/>
    <dgm:cxn modelId="{9773578F-6DFE-4B66-A658-0F858D7DB0EF}" type="presParOf" srcId="{05ECE6E9-E74C-4C83-8424-91AC22BB7B47}" destId="{27F86AB5-F4E0-4006-A5D7-50748EA1D9F6}" srcOrd="1" destOrd="0" presId="urn:microsoft.com/office/officeart/2005/8/layout/cycle4"/>
    <dgm:cxn modelId="{212244F5-9749-4373-815A-AECF152846C7}" type="presParOf" srcId="{48F42826-77C6-4117-9A78-A4D8B0854FC0}" destId="{665CFE15-C2ED-4A0C-9DBC-ED41BBE0BF50}" srcOrd="3" destOrd="0" presId="urn:microsoft.com/office/officeart/2005/8/layout/cycle4"/>
    <dgm:cxn modelId="{FDBC4881-0E59-4702-A429-CD6B2810374D}" type="presParOf" srcId="{665CFE15-C2ED-4A0C-9DBC-ED41BBE0BF50}" destId="{91FEB6B8-AB32-4A00-A10F-7E5B7FC01907}" srcOrd="0" destOrd="0" presId="urn:microsoft.com/office/officeart/2005/8/layout/cycle4"/>
    <dgm:cxn modelId="{CECC78AF-832C-4C6E-A487-5821E85F369F}" type="presParOf" srcId="{665CFE15-C2ED-4A0C-9DBC-ED41BBE0BF50}" destId="{76A830F3-4770-4D31-BDD6-DD276D534FC2}" srcOrd="1" destOrd="0" presId="urn:microsoft.com/office/officeart/2005/8/layout/cycle4"/>
    <dgm:cxn modelId="{43DF54BE-448E-469B-9FF5-B0F40DC4585A}" type="presParOf" srcId="{48F42826-77C6-4117-9A78-A4D8B0854FC0}" destId="{2E08D6F1-1DB0-4E59-8A5F-77726A5228CD}" srcOrd="4" destOrd="0" presId="urn:microsoft.com/office/officeart/2005/8/layout/cycle4"/>
    <dgm:cxn modelId="{08A3F688-6A80-4586-A4EE-D80BC182F56D}" type="presParOf" srcId="{C636F4F9-EF5B-4806-B598-5CD3D5F7AB05}" destId="{EB9AA4BA-2347-41DB-B5D3-81DFBC6E4AEF}" srcOrd="1" destOrd="0" presId="urn:microsoft.com/office/officeart/2005/8/layout/cycle4"/>
    <dgm:cxn modelId="{721CD3CB-24E2-4578-B443-D114A9E05F61}" type="presParOf" srcId="{EB9AA4BA-2347-41DB-B5D3-81DFBC6E4AEF}" destId="{C9C72A0E-C880-4F66-939E-F1E18B32B47C}" srcOrd="0" destOrd="0" presId="urn:microsoft.com/office/officeart/2005/8/layout/cycle4"/>
    <dgm:cxn modelId="{4A45EDF5-B884-4EF3-B033-BFCB512D8804}" type="presParOf" srcId="{EB9AA4BA-2347-41DB-B5D3-81DFBC6E4AEF}" destId="{265E3DC5-E880-4A68-8B83-8E20038A44AE}" srcOrd="1" destOrd="0" presId="urn:microsoft.com/office/officeart/2005/8/layout/cycle4"/>
    <dgm:cxn modelId="{2BB043E4-E8FD-43D7-B742-EECDC4E097E7}" type="presParOf" srcId="{EB9AA4BA-2347-41DB-B5D3-81DFBC6E4AEF}" destId="{21EB7EE8-1CDB-432E-B360-1CFCA4C96428}" srcOrd="2" destOrd="0" presId="urn:microsoft.com/office/officeart/2005/8/layout/cycle4"/>
    <dgm:cxn modelId="{298D19BA-98C2-4E51-AEBB-225407E20313}" type="presParOf" srcId="{EB9AA4BA-2347-41DB-B5D3-81DFBC6E4AEF}" destId="{5908EF86-C7A1-4419-B523-CB8F17B59C4D}" srcOrd="3" destOrd="0" presId="urn:microsoft.com/office/officeart/2005/8/layout/cycle4"/>
    <dgm:cxn modelId="{2538CB2E-4610-45CC-BDE3-B75A54D86D12}" type="presParOf" srcId="{EB9AA4BA-2347-41DB-B5D3-81DFBC6E4AEF}" destId="{407BC667-4039-45C9-8218-765ED4A79AB9}" srcOrd="4" destOrd="0" presId="urn:microsoft.com/office/officeart/2005/8/layout/cycle4"/>
    <dgm:cxn modelId="{7B5D69E3-91C4-41C4-A973-BDB915696BA7}" type="presParOf" srcId="{C636F4F9-EF5B-4806-B598-5CD3D5F7AB05}" destId="{792D5EAA-B4E3-4CAD-9107-1881F5E202BC}" srcOrd="2" destOrd="0" presId="urn:microsoft.com/office/officeart/2005/8/layout/cycle4"/>
    <dgm:cxn modelId="{147501F8-3BD3-478F-BB95-B4BE36A46672}" type="presParOf" srcId="{C636F4F9-EF5B-4806-B598-5CD3D5F7AB05}" destId="{DA5F5D48-D607-486A-8881-1DD74929AE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10789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aa5a30fb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aa5a30fb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a345d20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a345d202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8aa8d138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8aa8d138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8a345d202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8a345d202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88a345d20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88a345d20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88a345d20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88a345d20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88a345d202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88a345d202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lack-redir.net/link?url=https://stories.freepik.com/" TargetMode="External"/><Relationship Id="rId5" Type="http://schemas.openxmlformats.org/officeDocument/2006/relationships/hyperlink" Target="https://slack-redir.net/link?url=https://www.freepik.com/" TargetMode="External"/><Relationship Id="rId4" Type="http://schemas.openxmlformats.org/officeDocument/2006/relationships/hyperlink" Target="http://bit.ly/2TyoMsr" TargetMode="Externa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627575">
            <a:off x="1113058" y="-130041"/>
            <a:ext cx="6827698" cy="5225882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54025" y="1615200"/>
            <a:ext cx="5131500" cy="11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400" b="1"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73300" y="2718300"/>
            <a:ext cx="31974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bg>
      <p:bgPr>
        <a:solidFill>
          <a:schemeClr val="accen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713225" y="28476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4678525" y="1981500"/>
            <a:ext cx="37521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3"/>
          <p:cNvSpPr/>
          <p:nvPr/>
        </p:nvSpPr>
        <p:spPr>
          <a:xfrm rot="-7411107">
            <a:off x="6741821" y="-17022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 rot="-7411107">
            <a:off x="8615738" y="3600535"/>
            <a:ext cx="2704824" cy="2435951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 rot="-7411107">
            <a:off x="8273343" y="4342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rot="-4086949">
            <a:off x="49212" y="24571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 rot="-7160772">
            <a:off x="-1106432" y="3210051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 rot="-7411107">
            <a:off x="423243" y="404716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2_1">
    <p:bg>
      <p:bgPr>
        <a:solidFill>
          <a:schemeClr val="accent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615150" y="284150"/>
            <a:ext cx="78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6329275" y="2110386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2"/>
          </p:nvPr>
        </p:nvSpPr>
        <p:spPr>
          <a:xfrm>
            <a:off x="6237175" y="2477813"/>
            <a:ext cx="21174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3"/>
          </p:nvPr>
        </p:nvSpPr>
        <p:spPr>
          <a:xfrm>
            <a:off x="691350" y="2110389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4"/>
          </p:nvPr>
        </p:nvSpPr>
        <p:spPr>
          <a:xfrm>
            <a:off x="691350" y="2477813"/>
            <a:ext cx="21174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5" name="Google Shape;125;p16"/>
          <p:cNvSpPr/>
          <p:nvPr/>
        </p:nvSpPr>
        <p:spPr>
          <a:xfrm rot="-1282908">
            <a:off x="-406297" y="611828"/>
            <a:ext cx="812574" cy="823841"/>
          </a:xfrm>
          <a:custGeom>
            <a:avLst/>
            <a:gdLst/>
            <a:ahLst/>
            <a:cxnLst/>
            <a:rect l="l" t="t" r="r" b="b"/>
            <a:pathLst>
              <a:path w="40183" h="40743" extrusionOk="0">
                <a:moveTo>
                  <a:pt x="34521" y="1883"/>
                </a:moveTo>
                <a:lnTo>
                  <a:pt x="34562" y="1893"/>
                </a:lnTo>
                <a:lnTo>
                  <a:pt x="34822" y="2755"/>
                </a:lnTo>
                <a:lnTo>
                  <a:pt x="34521" y="1883"/>
                </a:lnTo>
                <a:close/>
                <a:moveTo>
                  <a:pt x="38344" y="5477"/>
                </a:moveTo>
                <a:cubicBezTo>
                  <a:pt x="38330" y="5481"/>
                  <a:pt x="38316" y="5482"/>
                  <a:pt x="38301" y="5482"/>
                </a:cubicBezTo>
                <a:cubicBezTo>
                  <a:pt x="38272" y="5482"/>
                  <a:pt x="38240" y="5477"/>
                  <a:pt x="38198" y="5477"/>
                </a:cubicBezTo>
                <a:close/>
                <a:moveTo>
                  <a:pt x="35331" y="5882"/>
                </a:moveTo>
                <a:cubicBezTo>
                  <a:pt x="35378" y="5890"/>
                  <a:pt x="35430" y="5904"/>
                  <a:pt x="35497" y="5914"/>
                </a:cubicBezTo>
                <a:lnTo>
                  <a:pt x="35497" y="5914"/>
                </a:lnTo>
                <a:cubicBezTo>
                  <a:pt x="35453" y="5908"/>
                  <a:pt x="35392" y="5897"/>
                  <a:pt x="35321" y="5882"/>
                </a:cubicBezTo>
                <a:close/>
                <a:moveTo>
                  <a:pt x="35986" y="8521"/>
                </a:moveTo>
                <a:lnTo>
                  <a:pt x="35986" y="8521"/>
                </a:lnTo>
                <a:cubicBezTo>
                  <a:pt x="35487" y="8760"/>
                  <a:pt x="34978" y="9113"/>
                  <a:pt x="34490" y="9393"/>
                </a:cubicBezTo>
                <a:cubicBezTo>
                  <a:pt x="33949" y="9715"/>
                  <a:pt x="33409" y="10027"/>
                  <a:pt x="32890" y="10360"/>
                </a:cubicBezTo>
                <a:lnTo>
                  <a:pt x="33035" y="10193"/>
                </a:lnTo>
                <a:cubicBezTo>
                  <a:pt x="33087" y="10141"/>
                  <a:pt x="33202" y="10069"/>
                  <a:pt x="33066" y="10027"/>
                </a:cubicBezTo>
                <a:cubicBezTo>
                  <a:pt x="33544" y="9705"/>
                  <a:pt x="34033" y="9373"/>
                  <a:pt x="34500" y="9009"/>
                </a:cubicBezTo>
                <a:cubicBezTo>
                  <a:pt x="34687" y="8884"/>
                  <a:pt x="34843" y="8729"/>
                  <a:pt x="34978" y="8562"/>
                </a:cubicBezTo>
                <a:cubicBezTo>
                  <a:pt x="35110" y="8571"/>
                  <a:pt x="35244" y="8578"/>
                  <a:pt x="35380" y="8578"/>
                </a:cubicBezTo>
                <a:cubicBezTo>
                  <a:pt x="35576" y="8578"/>
                  <a:pt x="35777" y="8564"/>
                  <a:pt x="35986" y="8521"/>
                </a:cubicBezTo>
                <a:close/>
                <a:moveTo>
                  <a:pt x="27839" y="1"/>
                </a:moveTo>
                <a:cubicBezTo>
                  <a:pt x="27108" y="1"/>
                  <a:pt x="26185" y="406"/>
                  <a:pt x="25431" y="1124"/>
                </a:cubicBezTo>
                <a:cubicBezTo>
                  <a:pt x="22377" y="3670"/>
                  <a:pt x="19416" y="6152"/>
                  <a:pt x="16456" y="9103"/>
                </a:cubicBezTo>
                <a:cubicBezTo>
                  <a:pt x="14274" y="11284"/>
                  <a:pt x="12363" y="13372"/>
                  <a:pt x="10078" y="15408"/>
                </a:cubicBezTo>
                <a:cubicBezTo>
                  <a:pt x="8145" y="17631"/>
                  <a:pt x="6390" y="19927"/>
                  <a:pt x="4748" y="22347"/>
                </a:cubicBezTo>
                <a:cubicBezTo>
                  <a:pt x="4063" y="23376"/>
                  <a:pt x="3564" y="24373"/>
                  <a:pt x="3138" y="25402"/>
                </a:cubicBezTo>
                <a:cubicBezTo>
                  <a:pt x="2930" y="25911"/>
                  <a:pt x="2723" y="26409"/>
                  <a:pt x="2515" y="26918"/>
                </a:cubicBezTo>
                <a:cubicBezTo>
                  <a:pt x="2318" y="27438"/>
                  <a:pt x="2110" y="27947"/>
                  <a:pt x="1892" y="28456"/>
                </a:cubicBezTo>
                <a:cubicBezTo>
                  <a:pt x="1860" y="28518"/>
                  <a:pt x="1892" y="28560"/>
                  <a:pt x="1944" y="28560"/>
                </a:cubicBezTo>
                <a:cubicBezTo>
                  <a:pt x="1996" y="28549"/>
                  <a:pt x="2058" y="28487"/>
                  <a:pt x="2079" y="28425"/>
                </a:cubicBezTo>
                <a:cubicBezTo>
                  <a:pt x="3886" y="25526"/>
                  <a:pt x="5912" y="22732"/>
                  <a:pt x="8447" y="20187"/>
                </a:cubicBezTo>
                <a:cubicBezTo>
                  <a:pt x="8737" y="19896"/>
                  <a:pt x="9028" y="19615"/>
                  <a:pt x="9330" y="19356"/>
                </a:cubicBezTo>
                <a:cubicBezTo>
                  <a:pt x="9371" y="19335"/>
                  <a:pt x="9413" y="19304"/>
                  <a:pt x="9454" y="19273"/>
                </a:cubicBezTo>
                <a:lnTo>
                  <a:pt x="10337" y="18629"/>
                </a:lnTo>
                <a:lnTo>
                  <a:pt x="10067" y="18888"/>
                </a:lnTo>
                <a:cubicBezTo>
                  <a:pt x="9870" y="19044"/>
                  <a:pt x="9787" y="19273"/>
                  <a:pt x="9880" y="19397"/>
                </a:cubicBezTo>
                <a:cubicBezTo>
                  <a:pt x="9922" y="19439"/>
                  <a:pt x="9984" y="19460"/>
                  <a:pt x="10057" y="19460"/>
                </a:cubicBezTo>
                <a:cubicBezTo>
                  <a:pt x="9475" y="20197"/>
                  <a:pt x="8956" y="20976"/>
                  <a:pt x="8436" y="21745"/>
                </a:cubicBezTo>
                <a:cubicBezTo>
                  <a:pt x="8249" y="21942"/>
                  <a:pt x="8104" y="22150"/>
                  <a:pt x="8010" y="22358"/>
                </a:cubicBezTo>
                <a:cubicBezTo>
                  <a:pt x="7179" y="23002"/>
                  <a:pt x="6359" y="23667"/>
                  <a:pt x="5548" y="24352"/>
                </a:cubicBezTo>
                <a:lnTo>
                  <a:pt x="5330" y="24508"/>
                </a:lnTo>
                <a:cubicBezTo>
                  <a:pt x="5060" y="24726"/>
                  <a:pt x="4883" y="25028"/>
                  <a:pt x="4894" y="25267"/>
                </a:cubicBezTo>
                <a:cubicBezTo>
                  <a:pt x="4894" y="25339"/>
                  <a:pt x="4904" y="25402"/>
                  <a:pt x="4935" y="25454"/>
                </a:cubicBezTo>
                <a:cubicBezTo>
                  <a:pt x="3471" y="27386"/>
                  <a:pt x="1944" y="29308"/>
                  <a:pt x="884" y="31396"/>
                </a:cubicBezTo>
                <a:cubicBezTo>
                  <a:pt x="832" y="31499"/>
                  <a:pt x="842" y="31593"/>
                  <a:pt x="905" y="31624"/>
                </a:cubicBezTo>
                <a:cubicBezTo>
                  <a:pt x="863" y="31645"/>
                  <a:pt x="822" y="31676"/>
                  <a:pt x="801" y="31728"/>
                </a:cubicBezTo>
                <a:cubicBezTo>
                  <a:pt x="707" y="32008"/>
                  <a:pt x="562" y="32279"/>
                  <a:pt x="406" y="32559"/>
                </a:cubicBezTo>
                <a:cubicBezTo>
                  <a:pt x="375" y="32632"/>
                  <a:pt x="385" y="32684"/>
                  <a:pt x="437" y="32684"/>
                </a:cubicBezTo>
                <a:cubicBezTo>
                  <a:pt x="489" y="32684"/>
                  <a:pt x="562" y="32642"/>
                  <a:pt x="583" y="32580"/>
                </a:cubicBezTo>
                <a:cubicBezTo>
                  <a:pt x="739" y="32289"/>
                  <a:pt x="894" y="31998"/>
                  <a:pt x="998" y="31707"/>
                </a:cubicBezTo>
                <a:cubicBezTo>
                  <a:pt x="1009" y="31676"/>
                  <a:pt x="1009" y="31645"/>
                  <a:pt x="998" y="31624"/>
                </a:cubicBezTo>
                <a:cubicBezTo>
                  <a:pt x="1071" y="31603"/>
                  <a:pt x="1154" y="31541"/>
                  <a:pt x="1206" y="31458"/>
                </a:cubicBezTo>
                <a:cubicBezTo>
                  <a:pt x="2598" y="29567"/>
                  <a:pt x="3855" y="27645"/>
                  <a:pt x="5434" y="25890"/>
                </a:cubicBezTo>
                <a:lnTo>
                  <a:pt x="5434" y="25890"/>
                </a:lnTo>
                <a:cubicBezTo>
                  <a:pt x="4821" y="26908"/>
                  <a:pt x="4115" y="27864"/>
                  <a:pt x="3429" y="28913"/>
                </a:cubicBezTo>
                <a:cubicBezTo>
                  <a:pt x="3003" y="29546"/>
                  <a:pt x="2619" y="30159"/>
                  <a:pt x="2234" y="30783"/>
                </a:cubicBezTo>
                <a:cubicBezTo>
                  <a:pt x="1860" y="31406"/>
                  <a:pt x="1476" y="32019"/>
                  <a:pt x="1029" y="32632"/>
                </a:cubicBezTo>
                <a:cubicBezTo>
                  <a:pt x="977" y="32684"/>
                  <a:pt x="977" y="32756"/>
                  <a:pt x="1009" y="32777"/>
                </a:cubicBezTo>
                <a:cubicBezTo>
                  <a:pt x="1015" y="32779"/>
                  <a:pt x="1023" y="32780"/>
                  <a:pt x="1030" y="32780"/>
                </a:cubicBezTo>
                <a:cubicBezTo>
                  <a:pt x="1070" y="32780"/>
                  <a:pt x="1119" y="32757"/>
                  <a:pt x="1154" y="32704"/>
                </a:cubicBezTo>
                <a:cubicBezTo>
                  <a:pt x="3014" y="30263"/>
                  <a:pt x="4146" y="27614"/>
                  <a:pt x="6410" y="25360"/>
                </a:cubicBezTo>
                <a:cubicBezTo>
                  <a:pt x="6494" y="25267"/>
                  <a:pt x="6587" y="25183"/>
                  <a:pt x="6681" y="25100"/>
                </a:cubicBezTo>
                <a:lnTo>
                  <a:pt x="6681" y="25100"/>
                </a:lnTo>
                <a:cubicBezTo>
                  <a:pt x="6223" y="26035"/>
                  <a:pt x="5798" y="26970"/>
                  <a:pt x="5392" y="27905"/>
                </a:cubicBezTo>
                <a:cubicBezTo>
                  <a:pt x="3471" y="30097"/>
                  <a:pt x="1673" y="32393"/>
                  <a:pt x="105" y="34792"/>
                </a:cubicBezTo>
                <a:cubicBezTo>
                  <a:pt x="22" y="34907"/>
                  <a:pt x="1" y="35031"/>
                  <a:pt x="63" y="35083"/>
                </a:cubicBezTo>
                <a:cubicBezTo>
                  <a:pt x="80" y="35097"/>
                  <a:pt x="102" y="35104"/>
                  <a:pt x="127" y="35104"/>
                </a:cubicBezTo>
                <a:cubicBezTo>
                  <a:pt x="194" y="35104"/>
                  <a:pt x="283" y="35056"/>
                  <a:pt x="344" y="34979"/>
                </a:cubicBezTo>
                <a:cubicBezTo>
                  <a:pt x="915" y="34398"/>
                  <a:pt x="1476" y="33816"/>
                  <a:pt x="2047" y="33234"/>
                </a:cubicBezTo>
                <a:cubicBezTo>
                  <a:pt x="2619" y="32663"/>
                  <a:pt x="3190" y="32092"/>
                  <a:pt x="3772" y="31520"/>
                </a:cubicBezTo>
                <a:lnTo>
                  <a:pt x="3772" y="31520"/>
                </a:lnTo>
                <a:lnTo>
                  <a:pt x="3626" y="31842"/>
                </a:lnTo>
                <a:lnTo>
                  <a:pt x="3429" y="32123"/>
                </a:lnTo>
                <a:cubicBezTo>
                  <a:pt x="2743" y="32912"/>
                  <a:pt x="2068" y="33702"/>
                  <a:pt x="1435" y="34533"/>
                </a:cubicBezTo>
                <a:cubicBezTo>
                  <a:pt x="1175" y="34824"/>
                  <a:pt x="1102" y="35187"/>
                  <a:pt x="1268" y="35353"/>
                </a:cubicBezTo>
                <a:cubicBezTo>
                  <a:pt x="1324" y="35399"/>
                  <a:pt x="1394" y="35421"/>
                  <a:pt x="1472" y="35421"/>
                </a:cubicBezTo>
                <a:cubicBezTo>
                  <a:pt x="1642" y="35421"/>
                  <a:pt x="1849" y="35317"/>
                  <a:pt x="2027" y="35125"/>
                </a:cubicBezTo>
                <a:lnTo>
                  <a:pt x="2027" y="35125"/>
                </a:lnTo>
                <a:lnTo>
                  <a:pt x="1933" y="35291"/>
                </a:lnTo>
                <a:cubicBezTo>
                  <a:pt x="1902" y="35343"/>
                  <a:pt x="1912" y="35405"/>
                  <a:pt x="1954" y="35416"/>
                </a:cubicBezTo>
                <a:cubicBezTo>
                  <a:pt x="1958" y="35417"/>
                  <a:pt x="1963" y="35417"/>
                  <a:pt x="1968" y="35417"/>
                </a:cubicBezTo>
                <a:cubicBezTo>
                  <a:pt x="2010" y="35417"/>
                  <a:pt x="2071" y="35379"/>
                  <a:pt x="2099" y="35333"/>
                </a:cubicBezTo>
                <a:cubicBezTo>
                  <a:pt x="2193" y="35135"/>
                  <a:pt x="2297" y="34928"/>
                  <a:pt x="2390" y="34730"/>
                </a:cubicBezTo>
                <a:cubicBezTo>
                  <a:pt x="3045" y="34003"/>
                  <a:pt x="3730" y="33297"/>
                  <a:pt x="4374" y="32549"/>
                </a:cubicBezTo>
                <a:lnTo>
                  <a:pt x="6359" y="30357"/>
                </a:lnTo>
                <a:lnTo>
                  <a:pt x="6359" y="30357"/>
                </a:lnTo>
                <a:cubicBezTo>
                  <a:pt x="5102" y="32092"/>
                  <a:pt x="3782" y="33785"/>
                  <a:pt x="2463" y="35478"/>
                </a:cubicBezTo>
                <a:cubicBezTo>
                  <a:pt x="2463" y="35437"/>
                  <a:pt x="2444" y="35409"/>
                  <a:pt x="2410" y="35409"/>
                </a:cubicBezTo>
                <a:cubicBezTo>
                  <a:pt x="2401" y="35409"/>
                  <a:pt x="2391" y="35411"/>
                  <a:pt x="2380" y="35416"/>
                </a:cubicBezTo>
                <a:cubicBezTo>
                  <a:pt x="2328" y="35437"/>
                  <a:pt x="2266" y="35499"/>
                  <a:pt x="2266" y="35551"/>
                </a:cubicBezTo>
                <a:cubicBezTo>
                  <a:pt x="2257" y="35600"/>
                  <a:pt x="2282" y="35630"/>
                  <a:pt x="2318" y="35630"/>
                </a:cubicBezTo>
                <a:cubicBezTo>
                  <a:pt x="2327" y="35630"/>
                  <a:pt x="2338" y="35628"/>
                  <a:pt x="2349" y="35624"/>
                </a:cubicBezTo>
                <a:lnTo>
                  <a:pt x="2349" y="35624"/>
                </a:lnTo>
                <a:cubicBezTo>
                  <a:pt x="1622" y="36517"/>
                  <a:pt x="915" y="37431"/>
                  <a:pt x="167" y="38314"/>
                </a:cubicBezTo>
                <a:cubicBezTo>
                  <a:pt x="115" y="38366"/>
                  <a:pt x="115" y="38428"/>
                  <a:pt x="146" y="38460"/>
                </a:cubicBezTo>
                <a:cubicBezTo>
                  <a:pt x="157" y="38465"/>
                  <a:pt x="169" y="38467"/>
                  <a:pt x="181" y="38467"/>
                </a:cubicBezTo>
                <a:cubicBezTo>
                  <a:pt x="219" y="38467"/>
                  <a:pt x="263" y="38444"/>
                  <a:pt x="302" y="38397"/>
                </a:cubicBezTo>
                <a:cubicBezTo>
                  <a:pt x="2743" y="35447"/>
                  <a:pt x="5050" y="32414"/>
                  <a:pt x="7293" y="29349"/>
                </a:cubicBezTo>
                <a:lnTo>
                  <a:pt x="7709" y="28902"/>
                </a:lnTo>
                <a:cubicBezTo>
                  <a:pt x="7818" y="28947"/>
                  <a:pt x="7934" y="28968"/>
                  <a:pt x="8058" y="28968"/>
                </a:cubicBezTo>
                <a:cubicBezTo>
                  <a:pt x="8136" y="28968"/>
                  <a:pt x="8217" y="28960"/>
                  <a:pt x="8301" y="28944"/>
                </a:cubicBezTo>
                <a:lnTo>
                  <a:pt x="8301" y="28944"/>
                </a:lnTo>
                <a:cubicBezTo>
                  <a:pt x="7439" y="29952"/>
                  <a:pt x="6577" y="30949"/>
                  <a:pt x="5766" y="31998"/>
                </a:cubicBezTo>
                <a:cubicBezTo>
                  <a:pt x="4998" y="32788"/>
                  <a:pt x="4271" y="33598"/>
                  <a:pt x="3533" y="34419"/>
                </a:cubicBezTo>
                <a:cubicBezTo>
                  <a:pt x="3419" y="34533"/>
                  <a:pt x="3388" y="34678"/>
                  <a:pt x="3471" y="34751"/>
                </a:cubicBezTo>
                <a:cubicBezTo>
                  <a:pt x="3489" y="34769"/>
                  <a:pt x="3514" y="34778"/>
                  <a:pt x="3544" y="34778"/>
                </a:cubicBezTo>
                <a:cubicBezTo>
                  <a:pt x="3615" y="34778"/>
                  <a:pt x="3712" y="34728"/>
                  <a:pt x="3793" y="34647"/>
                </a:cubicBezTo>
                <a:lnTo>
                  <a:pt x="4333" y="34055"/>
                </a:lnTo>
                <a:lnTo>
                  <a:pt x="4333" y="34055"/>
                </a:lnTo>
                <a:cubicBezTo>
                  <a:pt x="4281" y="34294"/>
                  <a:pt x="4312" y="34522"/>
                  <a:pt x="4447" y="34657"/>
                </a:cubicBezTo>
                <a:cubicBezTo>
                  <a:pt x="4531" y="34748"/>
                  <a:pt x="4653" y="34787"/>
                  <a:pt x="4790" y="34787"/>
                </a:cubicBezTo>
                <a:cubicBezTo>
                  <a:pt x="4856" y="34787"/>
                  <a:pt x="4926" y="34778"/>
                  <a:pt x="4998" y="34761"/>
                </a:cubicBezTo>
                <a:lnTo>
                  <a:pt x="4998" y="34761"/>
                </a:lnTo>
                <a:cubicBezTo>
                  <a:pt x="4343" y="35748"/>
                  <a:pt x="3762" y="36777"/>
                  <a:pt x="3232" y="37795"/>
                </a:cubicBezTo>
                <a:cubicBezTo>
                  <a:pt x="3201" y="37857"/>
                  <a:pt x="3211" y="37909"/>
                  <a:pt x="3252" y="37919"/>
                </a:cubicBezTo>
                <a:cubicBezTo>
                  <a:pt x="3294" y="37919"/>
                  <a:pt x="3356" y="37888"/>
                  <a:pt x="3388" y="37826"/>
                </a:cubicBezTo>
                <a:cubicBezTo>
                  <a:pt x="3876" y="37171"/>
                  <a:pt x="4343" y="36507"/>
                  <a:pt x="4811" y="35842"/>
                </a:cubicBezTo>
                <a:cubicBezTo>
                  <a:pt x="5299" y="35187"/>
                  <a:pt x="5787" y="34533"/>
                  <a:pt x="6275" y="33878"/>
                </a:cubicBezTo>
                <a:cubicBezTo>
                  <a:pt x="7325" y="33089"/>
                  <a:pt x="8343" y="32330"/>
                  <a:pt x="9381" y="31406"/>
                </a:cubicBezTo>
                <a:cubicBezTo>
                  <a:pt x="10877" y="30035"/>
                  <a:pt x="12082" y="28539"/>
                  <a:pt x="13298" y="27043"/>
                </a:cubicBezTo>
                <a:cubicBezTo>
                  <a:pt x="13848" y="26617"/>
                  <a:pt x="14378" y="26191"/>
                  <a:pt x="14898" y="25744"/>
                </a:cubicBezTo>
                <a:lnTo>
                  <a:pt x="14898" y="25744"/>
                </a:lnTo>
                <a:cubicBezTo>
                  <a:pt x="14887" y="25879"/>
                  <a:pt x="14918" y="25994"/>
                  <a:pt x="14991" y="26077"/>
                </a:cubicBezTo>
                <a:cubicBezTo>
                  <a:pt x="15012" y="26098"/>
                  <a:pt x="15043" y="26108"/>
                  <a:pt x="15064" y="26129"/>
                </a:cubicBezTo>
                <a:cubicBezTo>
                  <a:pt x="14617" y="26524"/>
                  <a:pt x="14170" y="26929"/>
                  <a:pt x="13713" y="27334"/>
                </a:cubicBezTo>
                <a:cubicBezTo>
                  <a:pt x="11625" y="29235"/>
                  <a:pt x="9807" y="31292"/>
                  <a:pt x="8166" y="33432"/>
                </a:cubicBezTo>
                <a:cubicBezTo>
                  <a:pt x="6514" y="35561"/>
                  <a:pt x="5060" y="37774"/>
                  <a:pt x="3689" y="40028"/>
                </a:cubicBezTo>
                <a:cubicBezTo>
                  <a:pt x="3502" y="40309"/>
                  <a:pt x="3491" y="40610"/>
                  <a:pt x="3689" y="40714"/>
                </a:cubicBezTo>
                <a:cubicBezTo>
                  <a:pt x="3727" y="40733"/>
                  <a:pt x="3771" y="40742"/>
                  <a:pt x="3818" y="40742"/>
                </a:cubicBezTo>
                <a:cubicBezTo>
                  <a:pt x="3999" y="40742"/>
                  <a:pt x="4226" y="40606"/>
                  <a:pt x="4374" y="40392"/>
                </a:cubicBezTo>
                <a:cubicBezTo>
                  <a:pt x="5133" y="39405"/>
                  <a:pt x="5860" y="38439"/>
                  <a:pt x="6535" y="37431"/>
                </a:cubicBezTo>
                <a:cubicBezTo>
                  <a:pt x="7231" y="36434"/>
                  <a:pt x="7896" y="35395"/>
                  <a:pt x="8654" y="34335"/>
                </a:cubicBezTo>
                <a:cubicBezTo>
                  <a:pt x="9174" y="33577"/>
                  <a:pt x="9704" y="32881"/>
                  <a:pt x="10233" y="32195"/>
                </a:cubicBezTo>
                <a:cubicBezTo>
                  <a:pt x="10753" y="31489"/>
                  <a:pt x="11314" y="30824"/>
                  <a:pt x="11916" y="30097"/>
                </a:cubicBezTo>
                <a:cubicBezTo>
                  <a:pt x="12612" y="29256"/>
                  <a:pt x="13360" y="28508"/>
                  <a:pt x="14108" y="27770"/>
                </a:cubicBezTo>
                <a:cubicBezTo>
                  <a:pt x="14877" y="27043"/>
                  <a:pt x="15635" y="26326"/>
                  <a:pt x="16445" y="25609"/>
                </a:cubicBezTo>
                <a:cubicBezTo>
                  <a:pt x="16622" y="25495"/>
                  <a:pt x="16799" y="25370"/>
                  <a:pt x="16944" y="25215"/>
                </a:cubicBezTo>
                <a:cubicBezTo>
                  <a:pt x="17100" y="25059"/>
                  <a:pt x="17256" y="24913"/>
                  <a:pt x="17401" y="24758"/>
                </a:cubicBezTo>
                <a:cubicBezTo>
                  <a:pt x="18689" y="23646"/>
                  <a:pt x="20029" y="22659"/>
                  <a:pt x="21380" y="21683"/>
                </a:cubicBezTo>
                <a:lnTo>
                  <a:pt x="21380" y="21683"/>
                </a:lnTo>
                <a:cubicBezTo>
                  <a:pt x="19957" y="23075"/>
                  <a:pt x="18565" y="24487"/>
                  <a:pt x="17328" y="25994"/>
                </a:cubicBezTo>
                <a:cubicBezTo>
                  <a:pt x="17235" y="26098"/>
                  <a:pt x="17214" y="26212"/>
                  <a:pt x="17276" y="26264"/>
                </a:cubicBezTo>
                <a:cubicBezTo>
                  <a:pt x="17296" y="26275"/>
                  <a:pt x="17319" y="26280"/>
                  <a:pt x="17345" y="26280"/>
                </a:cubicBezTo>
                <a:cubicBezTo>
                  <a:pt x="17417" y="26280"/>
                  <a:pt x="17509" y="26239"/>
                  <a:pt x="17578" y="26170"/>
                </a:cubicBezTo>
                <a:cubicBezTo>
                  <a:pt x="19458" y="24228"/>
                  <a:pt x="21463" y="22399"/>
                  <a:pt x="23499" y="20571"/>
                </a:cubicBezTo>
                <a:cubicBezTo>
                  <a:pt x="23543" y="20574"/>
                  <a:pt x="23587" y="20575"/>
                  <a:pt x="23632" y="20575"/>
                </a:cubicBezTo>
                <a:cubicBezTo>
                  <a:pt x="24652" y="20575"/>
                  <a:pt x="26060" y="19910"/>
                  <a:pt x="27114" y="19065"/>
                </a:cubicBezTo>
                <a:cubicBezTo>
                  <a:pt x="27530" y="18743"/>
                  <a:pt x="27852" y="18369"/>
                  <a:pt x="28153" y="17964"/>
                </a:cubicBezTo>
                <a:lnTo>
                  <a:pt x="28153" y="17964"/>
                </a:lnTo>
                <a:cubicBezTo>
                  <a:pt x="27956" y="18088"/>
                  <a:pt x="27769" y="18213"/>
                  <a:pt x="27571" y="18327"/>
                </a:cubicBezTo>
                <a:cubicBezTo>
                  <a:pt x="28080" y="17881"/>
                  <a:pt x="28402" y="17372"/>
                  <a:pt x="28724" y="16863"/>
                </a:cubicBezTo>
                <a:cubicBezTo>
                  <a:pt x="28766" y="16842"/>
                  <a:pt x="28807" y="16811"/>
                  <a:pt x="28849" y="16790"/>
                </a:cubicBezTo>
                <a:cubicBezTo>
                  <a:pt x="30127" y="16250"/>
                  <a:pt x="31280" y="15211"/>
                  <a:pt x="32495" y="14432"/>
                </a:cubicBezTo>
                <a:lnTo>
                  <a:pt x="32246" y="14276"/>
                </a:lnTo>
                <a:cubicBezTo>
                  <a:pt x="32495" y="14162"/>
                  <a:pt x="32724" y="14193"/>
                  <a:pt x="32983" y="14047"/>
                </a:cubicBezTo>
                <a:lnTo>
                  <a:pt x="32672" y="14047"/>
                </a:lnTo>
                <a:lnTo>
                  <a:pt x="32682" y="14037"/>
                </a:lnTo>
                <a:cubicBezTo>
                  <a:pt x="33015" y="13954"/>
                  <a:pt x="33347" y="13767"/>
                  <a:pt x="33659" y="13528"/>
                </a:cubicBezTo>
                <a:cubicBezTo>
                  <a:pt x="35508" y="13081"/>
                  <a:pt x="37492" y="11658"/>
                  <a:pt x="39040" y="10173"/>
                </a:cubicBezTo>
                <a:cubicBezTo>
                  <a:pt x="39175" y="10079"/>
                  <a:pt x="39247" y="9923"/>
                  <a:pt x="39206" y="9840"/>
                </a:cubicBezTo>
                <a:cubicBezTo>
                  <a:pt x="39181" y="9800"/>
                  <a:pt x="39133" y="9779"/>
                  <a:pt x="39076" y="9779"/>
                </a:cubicBezTo>
                <a:cubicBezTo>
                  <a:pt x="39015" y="9779"/>
                  <a:pt x="38943" y="9802"/>
                  <a:pt x="38873" y="9851"/>
                </a:cubicBezTo>
                <a:cubicBezTo>
                  <a:pt x="38271" y="10121"/>
                  <a:pt x="37679" y="10318"/>
                  <a:pt x="37066" y="10640"/>
                </a:cubicBezTo>
                <a:cubicBezTo>
                  <a:pt x="35944" y="11253"/>
                  <a:pt x="34791" y="11720"/>
                  <a:pt x="33711" y="12468"/>
                </a:cubicBezTo>
                <a:lnTo>
                  <a:pt x="33492" y="12562"/>
                </a:lnTo>
                <a:cubicBezTo>
                  <a:pt x="33357" y="12562"/>
                  <a:pt x="33222" y="12572"/>
                  <a:pt x="33087" y="12583"/>
                </a:cubicBezTo>
                <a:lnTo>
                  <a:pt x="33118" y="12551"/>
                </a:lnTo>
                <a:lnTo>
                  <a:pt x="33524" y="12354"/>
                </a:lnTo>
                <a:lnTo>
                  <a:pt x="33420" y="12354"/>
                </a:lnTo>
                <a:cubicBezTo>
                  <a:pt x="33887" y="12042"/>
                  <a:pt x="34365" y="11731"/>
                  <a:pt x="34843" y="11430"/>
                </a:cubicBezTo>
                <a:cubicBezTo>
                  <a:pt x="36837" y="10526"/>
                  <a:pt x="38863" y="8999"/>
                  <a:pt x="40006" y="7139"/>
                </a:cubicBezTo>
                <a:cubicBezTo>
                  <a:pt x="40141" y="7015"/>
                  <a:pt x="40182" y="6859"/>
                  <a:pt x="40089" y="6786"/>
                </a:cubicBezTo>
                <a:cubicBezTo>
                  <a:pt x="40063" y="6767"/>
                  <a:pt x="40027" y="6757"/>
                  <a:pt x="39987" y="6757"/>
                </a:cubicBezTo>
                <a:cubicBezTo>
                  <a:pt x="39896" y="6757"/>
                  <a:pt x="39780" y="6804"/>
                  <a:pt x="39694" y="6890"/>
                </a:cubicBezTo>
                <a:cubicBezTo>
                  <a:pt x="38811" y="7420"/>
                  <a:pt x="37939" y="7991"/>
                  <a:pt x="37024" y="8375"/>
                </a:cubicBezTo>
                <a:cubicBezTo>
                  <a:pt x="37023" y="8376"/>
                  <a:pt x="37021" y="8376"/>
                  <a:pt x="37020" y="8376"/>
                </a:cubicBezTo>
                <a:cubicBezTo>
                  <a:pt x="36982" y="8376"/>
                  <a:pt x="36951" y="8250"/>
                  <a:pt x="36877" y="8250"/>
                </a:cubicBezTo>
                <a:cubicBezTo>
                  <a:pt x="36874" y="8250"/>
                  <a:pt x="36871" y="8250"/>
                  <a:pt x="36869" y="8251"/>
                </a:cubicBezTo>
                <a:cubicBezTo>
                  <a:pt x="36827" y="8251"/>
                  <a:pt x="36785" y="8261"/>
                  <a:pt x="36744" y="8272"/>
                </a:cubicBezTo>
                <a:cubicBezTo>
                  <a:pt x="36848" y="8209"/>
                  <a:pt x="36962" y="8157"/>
                  <a:pt x="37076" y="8085"/>
                </a:cubicBezTo>
                <a:cubicBezTo>
                  <a:pt x="37346" y="7617"/>
                  <a:pt x="37450" y="7440"/>
                  <a:pt x="37523" y="7326"/>
                </a:cubicBezTo>
                <a:lnTo>
                  <a:pt x="37544" y="7285"/>
                </a:lnTo>
                <a:cubicBezTo>
                  <a:pt x="37585" y="7233"/>
                  <a:pt x="37606" y="7181"/>
                  <a:pt x="37648" y="7108"/>
                </a:cubicBezTo>
                <a:cubicBezTo>
                  <a:pt x="37648" y="7108"/>
                  <a:pt x="37648" y="7108"/>
                  <a:pt x="37648" y="7098"/>
                </a:cubicBezTo>
                <a:cubicBezTo>
                  <a:pt x="37648" y="7087"/>
                  <a:pt x="37658" y="7066"/>
                  <a:pt x="37668" y="7056"/>
                </a:cubicBezTo>
                <a:lnTo>
                  <a:pt x="37855" y="6931"/>
                </a:lnTo>
                <a:cubicBezTo>
                  <a:pt x="37939" y="6879"/>
                  <a:pt x="37980" y="6817"/>
                  <a:pt x="37990" y="6755"/>
                </a:cubicBezTo>
                <a:cubicBezTo>
                  <a:pt x="38032" y="6765"/>
                  <a:pt x="38074" y="6765"/>
                  <a:pt x="38125" y="6765"/>
                </a:cubicBezTo>
                <a:cubicBezTo>
                  <a:pt x="38510" y="6547"/>
                  <a:pt x="38510" y="6547"/>
                  <a:pt x="38884" y="6308"/>
                </a:cubicBezTo>
                <a:cubicBezTo>
                  <a:pt x="38884" y="6308"/>
                  <a:pt x="38863" y="6287"/>
                  <a:pt x="38822" y="6256"/>
                </a:cubicBezTo>
                <a:cubicBezTo>
                  <a:pt x="38832" y="6246"/>
                  <a:pt x="38925" y="6121"/>
                  <a:pt x="39071" y="6028"/>
                </a:cubicBezTo>
                <a:cubicBezTo>
                  <a:pt x="39195" y="5913"/>
                  <a:pt x="39195" y="5913"/>
                  <a:pt x="39549" y="5695"/>
                </a:cubicBezTo>
                <a:lnTo>
                  <a:pt x="39549" y="5695"/>
                </a:lnTo>
                <a:lnTo>
                  <a:pt x="39310" y="5726"/>
                </a:lnTo>
                <a:lnTo>
                  <a:pt x="39507" y="5685"/>
                </a:lnTo>
                <a:lnTo>
                  <a:pt x="39372" y="5591"/>
                </a:lnTo>
                <a:lnTo>
                  <a:pt x="39538" y="5674"/>
                </a:lnTo>
                <a:lnTo>
                  <a:pt x="39528" y="5529"/>
                </a:lnTo>
                <a:lnTo>
                  <a:pt x="39528" y="5529"/>
                </a:lnTo>
                <a:cubicBezTo>
                  <a:pt x="39528" y="5529"/>
                  <a:pt x="39529" y="5529"/>
                  <a:pt x="40016" y="5581"/>
                </a:cubicBezTo>
                <a:cubicBezTo>
                  <a:pt x="40037" y="5560"/>
                  <a:pt x="40078" y="5508"/>
                  <a:pt x="40172" y="5363"/>
                </a:cubicBezTo>
                <a:cubicBezTo>
                  <a:pt x="40172" y="5363"/>
                  <a:pt x="40182" y="5311"/>
                  <a:pt x="40182" y="5259"/>
                </a:cubicBezTo>
                <a:cubicBezTo>
                  <a:pt x="40162" y="5228"/>
                  <a:pt x="40162" y="5228"/>
                  <a:pt x="40172" y="5020"/>
                </a:cubicBezTo>
                <a:cubicBezTo>
                  <a:pt x="40172" y="5020"/>
                  <a:pt x="40141" y="4978"/>
                  <a:pt x="40089" y="4947"/>
                </a:cubicBezTo>
                <a:cubicBezTo>
                  <a:pt x="40027" y="4937"/>
                  <a:pt x="40027" y="4937"/>
                  <a:pt x="39933" y="4833"/>
                </a:cubicBezTo>
                <a:cubicBezTo>
                  <a:pt x="39933" y="4833"/>
                  <a:pt x="39901" y="4828"/>
                  <a:pt x="39855" y="4828"/>
                </a:cubicBezTo>
                <a:cubicBezTo>
                  <a:pt x="39831" y="4828"/>
                  <a:pt x="39805" y="4830"/>
                  <a:pt x="39777" y="4833"/>
                </a:cubicBezTo>
                <a:cubicBezTo>
                  <a:pt x="39715" y="4854"/>
                  <a:pt x="39694" y="4854"/>
                  <a:pt x="39445" y="4947"/>
                </a:cubicBezTo>
                <a:cubicBezTo>
                  <a:pt x="39455" y="4916"/>
                  <a:pt x="39455" y="4885"/>
                  <a:pt x="39445" y="4854"/>
                </a:cubicBezTo>
                <a:cubicBezTo>
                  <a:pt x="39320" y="4625"/>
                  <a:pt x="39320" y="4625"/>
                  <a:pt x="38707" y="4355"/>
                </a:cubicBezTo>
                <a:cubicBezTo>
                  <a:pt x="38707" y="4355"/>
                  <a:pt x="38698" y="4355"/>
                  <a:pt x="38680" y="4355"/>
                </a:cubicBezTo>
                <a:cubicBezTo>
                  <a:pt x="38610" y="4355"/>
                  <a:pt x="38410" y="4361"/>
                  <a:pt x="38177" y="4428"/>
                </a:cubicBezTo>
                <a:cubicBezTo>
                  <a:pt x="37897" y="4594"/>
                  <a:pt x="37897" y="4594"/>
                  <a:pt x="37565" y="4781"/>
                </a:cubicBezTo>
                <a:cubicBezTo>
                  <a:pt x="37565" y="4781"/>
                  <a:pt x="37492" y="4823"/>
                  <a:pt x="37367" y="4885"/>
                </a:cubicBezTo>
                <a:cubicBezTo>
                  <a:pt x="37222" y="4875"/>
                  <a:pt x="37191" y="4875"/>
                  <a:pt x="37066" y="4854"/>
                </a:cubicBezTo>
                <a:cubicBezTo>
                  <a:pt x="37118" y="4802"/>
                  <a:pt x="37159" y="4740"/>
                  <a:pt x="37191" y="4688"/>
                </a:cubicBezTo>
                <a:cubicBezTo>
                  <a:pt x="37260" y="4518"/>
                  <a:pt x="37196" y="4396"/>
                  <a:pt x="37043" y="4396"/>
                </a:cubicBezTo>
                <a:cubicBezTo>
                  <a:pt x="37037" y="4396"/>
                  <a:pt x="37031" y="4396"/>
                  <a:pt x="37024" y="4397"/>
                </a:cubicBezTo>
                <a:cubicBezTo>
                  <a:pt x="36920" y="3981"/>
                  <a:pt x="36609" y="3773"/>
                  <a:pt x="36204" y="3659"/>
                </a:cubicBezTo>
                <a:cubicBezTo>
                  <a:pt x="36183" y="3514"/>
                  <a:pt x="36121" y="3379"/>
                  <a:pt x="36017" y="3275"/>
                </a:cubicBezTo>
                <a:cubicBezTo>
                  <a:pt x="36017" y="2838"/>
                  <a:pt x="35923" y="2454"/>
                  <a:pt x="35736" y="2122"/>
                </a:cubicBezTo>
                <a:lnTo>
                  <a:pt x="35560" y="1841"/>
                </a:lnTo>
                <a:cubicBezTo>
                  <a:pt x="35374" y="1717"/>
                  <a:pt x="35137" y="1651"/>
                  <a:pt x="34864" y="1651"/>
                </a:cubicBezTo>
                <a:cubicBezTo>
                  <a:pt x="34771" y="1651"/>
                  <a:pt x="34674" y="1659"/>
                  <a:pt x="34573" y="1675"/>
                </a:cubicBezTo>
                <a:lnTo>
                  <a:pt x="34448" y="1675"/>
                </a:lnTo>
                <a:lnTo>
                  <a:pt x="34344" y="1405"/>
                </a:lnTo>
                <a:cubicBezTo>
                  <a:pt x="33544" y="1114"/>
                  <a:pt x="32495" y="1218"/>
                  <a:pt x="31643" y="1021"/>
                </a:cubicBezTo>
                <a:lnTo>
                  <a:pt x="31093" y="989"/>
                </a:lnTo>
                <a:cubicBezTo>
                  <a:pt x="31040" y="984"/>
                  <a:pt x="30987" y="982"/>
                  <a:pt x="30932" y="982"/>
                </a:cubicBezTo>
                <a:cubicBezTo>
                  <a:pt x="30552" y="982"/>
                  <a:pt x="30117" y="1107"/>
                  <a:pt x="29690" y="1343"/>
                </a:cubicBezTo>
                <a:lnTo>
                  <a:pt x="29181" y="1623"/>
                </a:lnTo>
                <a:cubicBezTo>
                  <a:pt x="29077" y="1696"/>
                  <a:pt x="28984" y="1769"/>
                  <a:pt x="28890" y="1841"/>
                </a:cubicBezTo>
                <a:cubicBezTo>
                  <a:pt x="29150" y="1187"/>
                  <a:pt x="29098" y="584"/>
                  <a:pt x="28672" y="252"/>
                </a:cubicBezTo>
                <a:cubicBezTo>
                  <a:pt x="28454" y="82"/>
                  <a:pt x="28166" y="1"/>
                  <a:pt x="27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"/>
          <p:cNvSpPr/>
          <p:nvPr/>
        </p:nvSpPr>
        <p:spPr>
          <a:xfrm rot="-9413772">
            <a:off x="8274118" y="2695945"/>
            <a:ext cx="2721938" cy="2475862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-7411107">
            <a:off x="8314597" y="4989729"/>
            <a:ext cx="153949" cy="117399"/>
          </a:xfrm>
          <a:custGeom>
            <a:avLst/>
            <a:gdLst/>
            <a:ahLst/>
            <a:cxnLst/>
            <a:rect l="l" t="t" r="r" b="b"/>
            <a:pathLst>
              <a:path w="6158" h="4696" extrusionOk="0">
                <a:moveTo>
                  <a:pt x="4249" y="0"/>
                </a:moveTo>
                <a:lnTo>
                  <a:pt x="4249" y="0"/>
                </a:lnTo>
                <a:cubicBezTo>
                  <a:pt x="2556" y="457"/>
                  <a:pt x="1195" y="2130"/>
                  <a:pt x="603" y="3542"/>
                </a:cubicBezTo>
                <a:cubicBezTo>
                  <a:pt x="208" y="3833"/>
                  <a:pt x="0" y="4270"/>
                  <a:pt x="146" y="4519"/>
                </a:cubicBezTo>
                <a:cubicBezTo>
                  <a:pt x="217" y="4638"/>
                  <a:pt x="347" y="4696"/>
                  <a:pt x="506" y="4696"/>
                </a:cubicBezTo>
                <a:cubicBezTo>
                  <a:pt x="694" y="4696"/>
                  <a:pt x="923" y="4614"/>
                  <a:pt x="1143" y="4457"/>
                </a:cubicBezTo>
                <a:cubicBezTo>
                  <a:pt x="1247" y="4415"/>
                  <a:pt x="1361" y="4353"/>
                  <a:pt x="1444" y="4332"/>
                </a:cubicBezTo>
                <a:cubicBezTo>
                  <a:pt x="2275" y="4238"/>
                  <a:pt x="3137" y="3927"/>
                  <a:pt x="4020" y="3501"/>
                </a:cubicBezTo>
                <a:lnTo>
                  <a:pt x="4020" y="3501"/>
                </a:lnTo>
                <a:cubicBezTo>
                  <a:pt x="3823" y="3553"/>
                  <a:pt x="3626" y="3605"/>
                  <a:pt x="3428" y="3657"/>
                </a:cubicBezTo>
                <a:cubicBezTo>
                  <a:pt x="3688" y="3542"/>
                  <a:pt x="3937" y="3428"/>
                  <a:pt x="4176" y="3241"/>
                </a:cubicBezTo>
                <a:cubicBezTo>
                  <a:pt x="4124" y="3220"/>
                  <a:pt x="4051" y="3200"/>
                  <a:pt x="4000" y="3179"/>
                </a:cubicBezTo>
                <a:cubicBezTo>
                  <a:pt x="4966" y="2878"/>
                  <a:pt x="5880" y="1953"/>
                  <a:pt x="6036" y="1112"/>
                </a:cubicBezTo>
                <a:cubicBezTo>
                  <a:pt x="6158" y="451"/>
                  <a:pt x="5781" y="40"/>
                  <a:pt x="5140" y="40"/>
                </a:cubicBezTo>
                <a:cubicBezTo>
                  <a:pt x="4965" y="40"/>
                  <a:pt x="4770" y="70"/>
                  <a:pt x="4560" y="135"/>
                </a:cubicBezTo>
                <a:lnTo>
                  <a:pt x="4124" y="260"/>
                </a:lnTo>
                <a:cubicBezTo>
                  <a:pt x="4062" y="260"/>
                  <a:pt x="4000" y="270"/>
                  <a:pt x="3948" y="280"/>
                </a:cubicBezTo>
                <a:cubicBezTo>
                  <a:pt x="3989" y="177"/>
                  <a:pt x="4093" y="83"/>
                  <a:pt x="4249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/>
          <p:nvPr/>
        </p:nvSpPr>
        <p:spPr>
          <a:xfrm rot="-7411107">
            <a:off x="8298285" y="5034368"/>
            <a:ext cx="87049" cy="84624"/>
          </a:xfrm>
          <a:custGeom>
            <a:avLst/>
            <a:gdLst/>
            <a:ahLst/>
            <a:cxnLst/>
            <a:rect l="l" t="t" r="r" b="b"/>
            <a:pathLst>
              <a:path w="3482" h="3385" extrusionOk="0">
                <a:moveTo>
                  <a:pt x="2695" y="0"/>
                </a:moveTo>
                <a:cubicBezTo>
                  <a:pt x="2498" y="0"/>
                  <a:pt x="2254" y="88"/>
                  <a:pt x="2027" y="257"/>
                </a:cubicBezTo>
                <a:cubicBezTo>
                  <a:pt x="1921" y="340"/>
                  <a:pt x="1829" y="433"/>
                  <a:pt x="1755" y="530"/>
                </a:cubicBezTo>
                <a:lnTo>
                  <a:pt x="1755" y="530"/>
                </a:lnTo>
                <a:cubicBezTo>
                  <a:pt x="1236" y="816"/>
                  <a:pt x="720" y="1132"/>
                  <a:pt x="198" y="1389"/>
                </a:cubicBezTo>
                <a:cubicBezTo>
                  <a:pt x="94" y="1431"/>
                  <a:pt x="1" y="1545"/>
                  <a:pt x="1" y="1628"/>
                </a:cubicBezTo>
                <a:cubicBezTo>
                  <a:pt x="1" y="1686"/>
                  <a:pt x="47" y="1719"/>
                  <a:pt x="110" y="1719"/>
                </a:cubicBezTo>
                <a:cubicBezTo>
                  <a:pt x="137" y="1719"/>
                  <a:pt x="167" y="1713"/>
                  <a:pt x="198" y="1701"/>
                </a:cubicBezTo>
                <a:cubicBezTo>
                  <a:pt x="602" y="1544"/>
                  <a:pt x="1001" y="1408"/>
                  <a:pt x="1398" y="1275"/>
                </a:cubicBezTo>
                <a:lnTo>
                  <a:pt x="1398" y="1275"/>
                </a:lnTo>
                <a:lnTo>
                  <a:pt x="1351" y="1379"/>
                </a:lnTo>
                <a:cubicBezTo>
                  <a:pt x="1381" y="1364"/>
                  <a:pt x="1410" y="1351"/>
                  <a:pt x="1438" y="1338"/>
                </a:cubicBezTo>
                <a:lnTo>
                  <a:pt x="1438" y="1338"/>
                </a:lnTo>
                <a:cubicBezTo>
                  <a:pt x="1444" y="1311"/>
                  <a:pt x="1449" y="1284"/>
                  <a:pt x="1450" y="1257"/>
                </a:cubicBezTo>
                <a:lnTo>
                  <a:pt x="1450" y="1257"/>
                </a:lnTo>
                <a:cubicBezTo>
                  <a:pt x="1433" y="1263"/>
                  <a:pt x="1416" y="1269"/>
                  <a:pt x="1398" y="1275"/>
                </a:cubicBezTo>
                <a:lnTo>
                  <a:pt x="1398" y="1275"/>
                </a:lnTo>
                <a:lnTo>
                  <a:pt x="1445" y="1171"/>
                </a:lnTo>
                <a:lnTo>
                  <a:pt x="1445" y="1171"/>
                </a:lnTo>
                <a:cubicBezTo>
                  <a:pt x="1450" y="1199"/>
                  <a:pt x="1452" y="1228"/>
                  <a:pt x="1450" y="1257"/>
                </a:cubicBezTo>
                <a:lnTo>
                  <a:pt x="1450" y="1257"/>
                </a:lnTo>
                <a:cubicBezTo>
                  <a:pt x="1486" y="1245"/>
                  <a:pt x="1521" y="1233"/>
                  <a:pt x="1557" y="1221"/>
                </a:cubicBezTo>
                <a:lnTo>
                  <a:pt x="1557" y="1221"/>
                </a:lnTo>
                <a:cubicBezTo>
                  <a:pt x="1543" y="1249"/>
                  <a:pt x="1530" y="1276"/>
                  <a:pt x="1515" y="1303"/>
                </a:cubicBezTo>
                <a:lnTo>
                  <a:pt x="1515" y="1303"/>
                </a:lnTo>
                <a:cubicBezTo>
                  <a:pt x="1490" y="1315"/>
                  <a:pt x="1464" y="1326"/>
                  <a:pt x="1438" y="1338"/>
                </a:cubicBezTo>
                <a:lnTo>
                  <a:pt x="1438" y="1338"/>
                </a:lnTo>
                <a:cubicBezTo>
                  <a:pt x="1405" y="1484"/>
                  <a:pt x="1308" y="1636"/>
                  <a:pt x="1205" y="1791"/>
                </a:cubicBezTo>
                <a:lnTo>
                  <a:pt x="1205" y="1791"/>
                </a:lnTo>
                <a:cubicBezTo>
                  <a:pt x="985" y="2093"/>
                  <a:pt x="720" y="2390"/>
                  <a:pt x="458" y="2667"/>
                </a:cubicBezTo>
                <a:lnTo>
                  <a:pt x="292" y="2885"/>
                </a:lnTo>
                <a:cubicBezTo>
                  <a:pt x="219" y="3020"/>
                  <a:pt x="209" y="3134"/>
                  <a:pt x="250" y="3228"/>
                </a:cubicBezTo>
                <a:cubicBezTo>
                  <a:pt x="292" y="3333"/>
                  <a:pt x="393" y="3385"/>
                  <a:pt x="521" y="3385"/>
                </a:cubicBezTo>
                <a:cubicBezTo>
                  <a:pt x="646" y="3385"/>
                  <a:pt x="798" y="3336"/>
                  <a:pt x="946" y="3238"/>
                </a:cubicBezTo>
                <a:lnTo>
                  <a:pt x="1300" y="3010"/>
                </a:lnTo>
                <a:cubicBezTo>
                  <a:pt x="2245" y="2563"/>
                  <a:pt x="3481" y="1566"/>
                  <a:pt x="3439" y="620"/>
                </a:cubicBezTo>
                <a:cubicBezTo>
                  <a:pt x="3429" y="413"/>
                  <a:pt x="3201" y="309"/>
                  <a:pt x="3045" y="163"/>
                </a:cubicBezTo>
                <a:cubicBezTo>
                  <a:pt x="2976" y="54"/>
                  <a:pt x="2850" y="0"/>
                  <a:pt x="2695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 rot="-7411107">
            <a:off x="8716368" y="47367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/>
          <p:nvPr/>
        </p:nvSpPr>
        <p:spPr>
          <a:xfrm rot="-7411107">
            <a:off x="8416419" y="5243419"/>
            <a:ext cx="7300" cy="3650"/>
          </a:xfrm>
          <a:custGeom>
            <a:avLst/>
            <a:gdLst/>
            <a:ahLst/>
            <a:cxnLst/>
            <a:rect l="l" t="t" r="r" b="b"/>
            <a:pathLst>
              <a:path w="292" h="146" extrusionOk="0">
                <a:moveTo>
                  <a:pt x="292" y="0"/>
                </a:moveTo>
                <a:lnTo>
                  <a:pt x="1" y="52"/>
                </a:lnTo>
                <a:lnTo>
                  <a:pt x="74" y="146"/>
                </a:lnTo>
                <a:lnTo>
                  <a:pt x="2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 rot="-7411107">
            <a:off x="8373121" y="5227946"/>
            <a:ext cx="51449" cy="43400"/>
          </a:xfrm>
          <a:custGeom>
            <a:avLst/>
            <a:gdLst/>
            <a:ahLst/>
            <a:cxnLst/>
            <a:rect l="l" t="t" r="r" b="b"/>
            <a:pathLst>
              <a:path w="2058" h="1736" extrusionOk="0">
                <a:moveTo>
                  <a:pt x="1944" y="0"/>
                </a:moveTo>
                <a:cubicBezTo>
                  <a:pt x="1320" y="592"/>
                  <a:pt x="666" y="1153"/>
                  <a:pt x="1" y="1735"/>
                </a:cubicBezTo>
                <a:lnTo>
                  <a:pt x="479" y="1610"/>
                </a:lnTo>
                <a:cubicBezTo>
                  <a:pt x="385" y="1569"/>
                  <a:pt x="811" y="1247"/>
                  <a:pt x="1237" y="904"/>
                </a:cubicBezTo>
                <a:cubicBezTo>
                  <a:pt x="1653" y="572"/>
                  <a:pt x="2058" y="229"/>
                  <a:pt x="1985" y="167"/>
                </a:cubicBezTo>
                <a:lnTo>
                  <a:pt x="19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 rot="-7411107">
            <a:off x="8427666" y="5239971"/>
            <a:ext cx="14300" cy="15600"/>
          </a:xfrm>
          <a:custGeom>
            <a:avLst/>
            <a:gdLst/>
            <a:ahLst/>
            <a:cxnLst/>
            <a:rect l="l" t="t" r="r" b="b"/>
            <a:pathLst>
              <a:path w="572" h="624" extrusionOk="0">
                <a:moveTo>
                  <a:pt x="229" y="0"/>
                </a:moveTo>
                <a:cubicBezTo>
                  <a:pt x="0" y="42"/>
                  <a:pt x="32" y="322"/>
                  <a:pt x="11" y="624"/>
                </a:cubicBezTo>
                <a:cubicBezTo>
                  <a:pt x="42" y="177"/>
                  <a:pt x="572" y="541"/>
                  <a:pt x="478" y="32"/>
                </a:cubicBezTo>
                <a:lnTo>
                  <a:pt x="2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 rot="-7411107">
            <a:off x="8453525" y="5232407"/>
            <a:ext cx="11700" cy="7550"/>
          </a:xfrm>
          <a:custGeom>
            <a:avLst/>
            <a:gdLst/>
            <a:ahLst/>
            <a:cxnLst/>
            <a:rect l="l" t="t" r="r" b="b"/>
            <a:pathLst>
              <a:path w="468" h="302" fill="none" extrusionOk="0">
                <a:moveTo>
                  <a:pt x="468" y="21"/>
                </a:moveTo>
                <a:cubicBezTo>
                  <a:pt x="302" y="42"/>
                  <a:pt x="291" y="302"/>
                  <a:pt x="187" y="302"/>
                </a:cubicBezTo>
                <a:cubicBezTo>
                  <a:pt x="0" y="1"/>
                  <a:pt x="343" y="63"/>
                  <a:pt x="468" y="21"/>
                </a:cubicBezTo>
                <a:close/>
              </a:path>
            </a:pathLst>
          </a:custGeom>
          <a:noFill/>
          <a:ln w="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 rot="-7411107">
            <a:off x="8471902" y="5203447"/>
            <a:ext cx="1075" cy="2375"/>
          </a:xfrm>
          <a:custGeom>
            <a:avLst/>
            <a:gdLst/>
            <a:ahLst/>
            <a:cxnLst/>
            <a:rect l="l" t="t" r="r" b="b"/>
            <a:pathLst>
              <a:path w="43" h="95" extrusionOk="0">
                <a:moveTo>
                  <a:pt x="11" y="1"/>
                </a:moveTo>
                <a:cubicBezTo>
                  <a:pt x="11" y="32"/>
                  <a:pt x="1" y="63"/>
                  <a:pt x="1" y="94"/>
                </a:cubicBezTo>
                <a:cubicBezTo>
                  <a:pt x="11" y="84"/>
                  <a:pt x="32" y="74"/>
                  <a:pt x="43" y="53"/>
                </a:cubicBezTo>
                <a:lnTo>
                  <a:pt x="11" y="1"/>
                </a:ln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 rot="-7411107">
            <a:off x="8469711" y="5205869"/>
            <a:ext cx="2625" cy="3125"/>
          </a:xfrm>
          <a:custGeom>
            <a:avLst/>
            <a:gdLst/>
            <a:ahLst/>
            <a:cxnLst/>
            <a:rect l="l" t="t" r="r" b="b"/>
            <a:pathLst>
              <a:path w="105" h="125" extrusionOk="0">
                <a:moveTo>
                  <a:pt x="0" y="0"/>
                </a:moveTo>
                <a:lnTo>
                  <a:pt x="104" y="125"/>
                </a:lnTo>
                <a:cubicBezTo>
                  <a:pt x="94" y="63"/>
                  <a:pt x="73" y="21"/>
                  <a:pt x="0" y="0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rot="-7411107">
            <a:off x="8474580" y="5200810"/>
            <a:ext cx="14525" cy="11325"/>
          </a:xfrm>
          <a:custGeom>
            <a:avLst/>
            <a:gdLst/>
            <a:ahLst/>
            <a:cxnLst/>
            <a:rect l="l" t="t" r="r" b="b"/>
            <a:pathLst>
              <a:path w="581" h="453" extrusionOk="0">
                <a:moveTo>
                  <a:pt x="539" y="0"/>
                </a:moveTo>
                <a:cubicBezTo>
                  <a:pt x="499" y="25"/>
                  <a:pt x="448" y="32"/>
                  <a:pt x="394" y="32"/>
                </a:cubicBezTo>
                <a:cubicBezTo>
                  <a:pt x="298" y="32"/>
                  <a:pt x="192" y="7"/>
                  <a:pt x="122" y="7"/>
                </a:cubicBezTo>
                <a:cubicBezTo>
                  <a:pt x="31" y="7"/>
                  <a:pt x="1" y="50"/>
                  <a:pt x="134" y="250"/>
                </a:cubicBezTo>
                <a:lnTo>
                  <a:pt x="362" y="104"/>
                </a:lnTo>
                <a:cubicBezTo>
                  <a:pt x="497" y="270"/>
                  <a:pt x="560" y="364"/>
                  <a:pt x="425" y="447"/>
                </a:cubicBezTo>
                <a:cubicBezTo>
                  <a:pt x="433" y="451"/>
                  <a:pt x="440" y="453"/>
                  <a:pt x="448" y="453"/>
                </a:cubicBezTo>
                <a:cubicBezTo>
                  <a:pt x="514" y="453"/>
                  <a:pt x="543" y="292"/>
                  <a:pt x="581" y="208"/>
                </a:cubicBezTo>
                <a:lnTo>
                  <a:pt x="581" y="208"/>
                </a:lnTo>
                <a:lnTo>
                  <a:pt x="518" y="229"/>
                </a:lnTo>
                <a:cubicBezTo>
                  <a:pt x="508" y="156"/>
                  <a:pt x="518" y="73"/>
                  <a:pt x="539" y="0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/>
          <p:nvPr/>
        </p:nvSpPr>
        <p:spPr>
          <a:xfrm rot="-7411107">
            <a:off x="8485569" y="5202482"/>
            <a:ext cx="6250" cy="10150"/>
          </a:xfrm>
          <a:custGeom>
            <a:avLst/>
            <a:gdLst/>
            <a:ahLst/>
            <a:cxnLst/>
            <a:rect l="l" t="t" r="r" b="b"/>
            <a:pathLst>
              <a:path w="250" h="406" fill="none" extrusionOk="0">
                <a:moveTo>
                  <a:pt x="0" y="406"/>
                </a:moveTo>
                <a:lnTo>
                  <a:pt x="10" y="1"/>
                </a:lnTo>
                <a:cubicBezTo>
                  <a:pt x="249" y="177"/>
                  <a:pt x="73" y="344"/>
                  <a:pt x="0" y="406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"/>
          <p:cNvSpPr/>
          <p:nvPr/>
        </p:nvSpPr>
        <p:spPr>
          <a:xfrm rot="-7411107">
            <a:off x="8490816" y="5212815"/>
            <a:ext cx="9125" cy="9625"/>
          </a:xfrm>
          <a:custGeom>
            <a:avLst/>
            <a:gdLst/>
            <a:ahLst/>
            <a:cxnLst/>
            <a:rect l="l" t="t" r="r" b="b"/>
            <a:pathLst>
              <a:path w="365" h="385" extrusionOk="0">
                <a:moveTo>
                  <a:pt x="105" y="0"/>
                </a:moveTo>
                <a:lnTo>
                  <a:pt x="105" y="0"/>
                </a:lnTo>
                <a:cubicBezTo>
                  <a:pt x="63" y="31"/>
                  <a:pt x="11" y="63"/>
                  <a:pt x="11" y="135"/>
                </a:cubicBezTo>
                <a:cubicBezTo>
                  <a:pt x="229" y="135"/>
                  <a:pt x="1" y="281"/>
                  <a:pt x="11" y="385"/>
                </a:cubicBezTo>
                <a:cubicBezTo>
                  <a:pt x="364" y="333"/>
                  <a:pt x="11" y="166"/>
                  <a:pt x="105" y="0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6"/>
          <p:cNvSpPr/>
          <p:nvPr/>
        </p:nvSpPr>
        <p:spPr>
          <a:xfrm rot="-7411107">
            <a:off x="8490970" y="5221101"/>
            <a:ext cx="1075" cy="1600"/>
          </a:xfrm>
          <a:custGeom>
            <a:avLst/>
            <a:gdLst/>
            <a:ahLst/>
            <a:cxnLst/>
            <a:rect l="l" t="t" r="r" b="b"/>
            <a:pathLst>
              <a:path w="43" h="64" extrusionOk="0">
                <a:moveTo>
                  <a:pt x="42" y="1"/>
                </a:moveTo>
                <a:lnTo>
                  <a:pt x="42" y="1"/>
                </a:lnTo>
                <a:cubicBezTo>
                  <a:pt x="21" y="22"/>
                  <a:pt x="11" y="42"/>
                  <a:pt x="1" y="63"/>
                </a:cubicBezTo>
                <a:cubicBezTo>
                  <a:pt x="21" y="53"/>
                  <a:pt x="42" y="32"/>
                  <a:pt x="42" y="1"/>
                </a:cubicBez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/>
          <p:nvPr/>
        </p:nvSpPr>
        <p:spPr>
          <a:xfrm rot="-7411107">
            <a:off x="8413894" y="5233050"/>
            <a:ext cx="2100" cy="1850"/>
          </a:xfrm>
          <a:custGeom>
            <a:avLst/>
            <a:gdLst/>
            <a:ahLst/>
            <a:cxnLst/>
            <a:rect l="l" t="t" r="r" b="b"/>
            <a:pathLst>
              <a:path w="84" h="74" fill="none" extrusionOk="0">
                <a:moveTo>
                  <a:pt x="83" y="73"/>
                </a:moveTo>
                <a:cubicBezTo>
                  <a:pt x="31" y="63"/>
                  <a:pt x="10" y="4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 rot="-7411107">
            <a:off x="8512692" y="5229761"/>
            <a:ext cx="2100" cy="1575"/>
          </a:xfrm>
          <a:custGeom>
            <a:avLst/>
            <a:gdLst/>
            <a:ahLst/>
            <a:cxnLst/>
            <a:rect l="l" t="t" r="r" b="b"/>
            <a:pathLst>
              <a:path w="84" h="63" extrusionOk="0">
                <a:moveTo>
                  <a:pt x="53" y="1"/>
                </a:moveTo>
                <a:cubicBezTo>
                  <a:pt x="42" y="21"/>
                  <a:pt x="22" y="42"/>
                  <a:pt x="1" y="63"/>
                </a:cubicBezTo>
                <a:lnTo>
                  <a:pt x="84" y="1"/>
                </a:lnTo>
                <a:close/>
              </a:path>
            </a:pathLst>
          </a:custGeom>
          <a:solidFill>
            <a:srgbClr val="FF8F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6"/>
          <p:cNvSpPr/>
          <p:nvPr/>
        </p:nvSpPr>
        <p:spPr>
          <a:xfrm rot="-7411107">
            <a:off x="8485359" y="5289086"/>
            <a:ext cx="31425" cy="25800"/>
          </a:xfrm>
          <a:custGeom>
            <a:avLst/>
            <a:gdLst/>
            <a:ahLst/>
            <a:cxnLst/>
            <a:rect l="l" t="t" r="r" b="b"/>
            <a:pathLst>
              <a:path w="1257" h="1032" extrusionOk="0">
                <a:moveTo>
                  <a:pt x="978" y="1"/>
                </a:moveTo>
                <a:cubicBezTo>
                  <a:pt x="949" y="1"/>
                  <a:pt x="915" y="11"/>
                  <a:pt x="872" y="34"/>
                </a:cubicBezTo>
                <a:cubicBezTo>
                  <a:pt x="913" y="138"/>
                  <a:pt x="841" y="190"/>
                  <a:pt x="924" y="273"/>
                </a:cubicBezTo>
                <a:cubicBezTo>
                  <a:pt x="908" y="279"/>
                  <a:pt x="892" y="282"/>
                  <a:pt x="878" y="282"/>
                </a:cubicBezTo>
                <a:cubicBezTo>
                  <a:pt x="801" y="282"/>
                  <a:pt x="741" y="210"/>
                  <a:pt x="675" y="210"/>
                </a:cubicBezTo>
                <a:cubicBezTo>
                  <a:pt x="671" y="210"/>
                  <a:pt x="668" y="210"/>
                  <a:pt x="664" y="210"/>
                </a:cubicBezTo>
                <a:cubicBezTo>
                  <a:pt x="623" y="449"/>
                  <a:pt x="321" y="533"/>
                  <a:pt x="301" y="740"/>
                </a:cubicBezTo>
                <a:cubicBezTo>
                  <a:pt x="332" y="668"/>
                  <a:pt x="373" y="678"/>
                  <a:pt x="425" y="668"/>
                </a:cubicBezTo>
                <a:lnTo>
                  <a:pt x="425" y="668"/>
                </a:lnTo>
                <a:cubicBezTo>
                  <a:pt x="394" y="815"/>
                  <a:pt x="313" y="844"/>
                  <a:pt x="233" y="844"/>
                </a:cubicBezTo>
                <a:cubicBezTo>
                  <a:pt x="183" y="844"/>
                  <a:pt x="133" y="833"/>
                  <a:pt x="95" y="833"/>
                </a:cubicBezTo>
                <a:cubicBezTo>
                  <a:pt x="31" y="833"/>
                  <a:pt x="0" y="864"/>
                  <a:pt x="62" y="1031"/>
                </a:cubicBezTo>
                <a:cubicBezTo>
                  <a:pt x="72" y="855"/>
                  <a:pt x="394" y="958"/>
                  <a:pt x="467" y="813"/>
                </a:cubicBezTo>
                <a:lnTo>
                  <a:pt x="425" y="668"/>
                </a:lnTo>
                <a:cubicBezTo>
                  <a:pt x="693" y="585"/>
                  <a:pt x="854" y="256"/>
                  <a:pt x="1141" y="256"/>
                </a:cubicBezTo>
                <a:cubicBezTo>
                  <a:pt x="1177" y="256"/>
                  <a:pt x="1215" y="261"/>
                  <a:pt x="1256" y="273"/>
                </a:cubicBezTo>
                <a:cubicBezTo>
                  <a:pt x="1130" y="188"/>
                  <a:pt x="1106" y="1"/>
                  <a:pt x="978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6"/>
          <p:cNvSpPr/>
          <p:nvPr/>
        </p:nvSpPr>
        <p:spPr>
          <a:xfrm rot="-7411107">
            <a:off x="8421300" y="5276376"/>
            <a:ext cx="68049" cy="49900"/>
          </a:xfrm>
          <a:custGeom>
            <a:avLst/>
            <a:gdLst/>
            <a:ahLst/>
            <a:cxnLst/>
            <a:rect l="l" t="t" r="r" b="b"/>
            <a:pathLst>
              <a:path w="2722" h="1996" extrusionOk="0">
                <a:moveTo>
                  <a:pt x="2390" y="1"/>
                </a:moveTo>
                <a:cubicBezTo>
                  <a:pt x="2212" y="1"/>
                  <a:pt x="1965" y="167"/>
                  <a:pt x="1787" y="167"/>
                </a:cubicBezTo>
                <a:cubicBezTo>
                  <a:pt x="1694" y="302"/>
                  <a:pt x="1746" y="365"/>
                  <a:pt x="1808" y="510"/>
                </a:cubicBezTo>
                <a:cubicBezTo>
                  <a:pt x="1683" y="427"/>
                  <a:pt x="1528" y="500"/>
                  <a:pt x="1403" y="417"/>
                </a:cubicBezTo>
                <a:cubicBezTo>
                  <a:pt x="1307" y="730"/>
                  <a:pt x="1023" y="657"/>
                  <a:pt x="871" y="850"/>
                </a:cubicBezTo>
                <a:lnTo>
                  <a:pt x="871" y="850"/>
                </a:lnTo>
                <a:cubicBezTo>
                  <a:pt x="872" y="851"/>
                  <a:pt x="871" y="852"/>
                  <a:pt x="868" y="854"/>
                </a:cubicBezTo>
                <a:lnTo>
                  <a:pt x="868" y="854"/>
                </a:lnTo>
                <a:cubicBezTo>
                  <a:pt x="869" y="853"/>
                  <a:pt x="870" y="852"/>
                  <a:pt x="871" y="850"/>
                </a:cubicBezTo>
                <a:lnTo>
                  <a:pt x="871" y="850"/>
                </a:lnTo>
                <a:cubicBezTo>
                  <a:pt x="871" y="850"/>
                  <a:pt x="870" y="849"/>
                  <a:pt x="868" y="849"/>
                </a:cubicBezTo>
                <a:cubicBezTo>
                  <a:pt x="846" y="849"/>
                  <a:pt x="706" y="902"/>
                  <a:pt x="741" y="958"/>
                </a:cubicBezTo>
                <a:lnTo>
                  <a:pt x="741" y="958"/>
                </a:lnTo>
                <a:lnTo>
                  <a:pt x="852" y="863"/>
                </a:lnTo>
                <a:cubicBezTo>
                  <a:pt x="860" y="860"/>
                  <a:pt x="865" y="857"/>
                  <a:pt x="868" y="854"/>
                </a:cubicBezTo>
                <a:lnTo>
                  <a:pt x="868" y="854"/>
                </a:lnTo>
                <a:cubicBezTo>
                  <a:pt x="840" y="891"/>
                  <a:pt x="817" y="938"/>
                  <a:pt x="800" y="998"/>
                </a:cubicBezTo>
                <a:cubicBezTo>
                  <a:pt x="767" y="985"/>
                  <a:pt x="749" y="972"/>
                  <a:pt x="741" y="958"/>
                </a:cubicBezTo>
                <a:lnTo>
                  <a:pt x="741" y="958"/>
                </a:lnTo>
                <a:lnTo>
                  <a:pt x="717" y="978"/>
                </a:lnTo>
                <a:lnTo>
                  <a:pt x="759" y="988"/>
                </a:lnTo>
                <a:cubicBezTo>
                  <a:pt x="741" y="1093"/>
                  <a:pt x="676" y="1181"/>
                  <a:pt x="590" y="1250"/>
                </a:cubicBezTo>
                <a:lnTo>
                  <a:pt x="590" y="1250"/>
                </a:lnTo>
                <a:cubicBezTo>
                  <a:pt x="663" y="1235"/>
                  <a:pt x="741" y="1229"/>
                  <a:pt x="819" y="1229"/>
                </a:cubicBezTo>
                <a:cubicBezTo>
                  <a:pt x="1024" y="1229"/>
                  <a:pt x="1237" y="1267"/>
                  <a:pt x="1407" y="1267"/>
                </a:cubicBezTo>
                <a:cubicBezTo>
                  <a:pt x="1549" y="1267"/>
                  <a:pt x="1662" y="1241"/>
                  <a:pt x="1715" y="1144"/>
                </a:cubicBezTo>
                <a:cubicBezTo>
                  <a:pt x="1839" y="645"/>
                  <a:pt x="2421" y="708"/>
                  <a:pt x="2712" y="375"/>
                </a:cubicBezTo>
                <a:cubicBezTo>
                  <a:pt x="2721" y="289"/>
                  <a:pt x="2704" y="261"/>
                  <a:pt x="2672" y="261"/>
                </a:cubicBezTo>
                <a:cubicBezTo>
                  <a:pt x="2609" y="261"/>
                  <a:pt x="2491" y="373"/>
                  <a:pt x="2418" y="373"/>
                </a:cubicBezTo>
                <a:cubicBezTo>
                  <a:pt x="2408" y="373"/>
                  <a:pt x="2398" y="370"/>
                  <a:pt x="2390" y="365"/>
                </a:cubicBezTo>
                <a:cubicBezTo>
                  <a:pt x="2302" y="227"/>
                  <a:pt x="2347" y="211"/>
                  <a:pt x="2414" y="211"/>
                </a:cubicBezTo>
                <a:cubicBezTo>
                  <a:pt x="2434" y="211"/>
                  <a:pt x="2455" y="212"/>
                  <a:pt x="2476" y="212"/>
                </a:cubicBezTo>
                <a:cubicBezTo>
                  <a:pt x="2543" y="212"/>
                  <a:pt x="2599" y="198"/>
                  <a:pt x="2546" y="74"/>
                </a:cubicBezTo>
                <a:cubicBezTo>
                  <a:pt x="2506" y="21"/>
                  <a:pt x="2452" y="1"/>
                  <a:pt x="2390" y="1"/>
                </a:cubicBezTo>
                <a:close/>
                <a:moveTo>
                  <a:pt x="590" y="1250"/>
                </a:moveTo>
                <a:cubicBezTo>
                  <a:pt x="483" y="1272"/>
                  <a:pt x="384" y="1316"/>
                  <a:pt x="302" y="1393"/>
                </a:cubicBezTo>
                <a:lnTo>
                  <a:pt x="309" y="1398"/>
                </a:lnTo>
                <a:lnTo>
                  <a:pt x="309" y="1398"/>
                </a:lnTo>
                <a:cubicBezTo>
                  <a:pt x="407" y="1365"/>
                  <a:pt x="508" y="1316"/>
                  <a:pt x="590" y="1250"/>
                </a:cubicBezTo>
                <a:close/>
                <a:moveTo>
                  <a:pt x="79" y="1442"/>
                </a:moveTo>
                <a:cubicBezTo>
                  <a:pt x="63" y="1442"/>
                  <a:pt x="47" y="1443"/>
                  <a:pt x="32" y="1445"/>
                </a:cubicBezTo>
                <a:cubicBezTo>
                  <a:pt x="38" y="1445"/>
                  <a:pt x="45" y="1446"/>
                  <a:pt x="52" y="1446"/>
                </a:cubicBezTo>
                <a:cubicBezTo>
                  <a:pt x="69" y="1446"/>
                  <a:pt x="87" y="1445"/>
                  <a:pt x="106" y="1443"/>
                </a:cubicBezTo>
                <a:lnTo>
                  <a:pt x="106" y="1443"/>
                </a:lnTo>
                <a:cubicBezTo>
                  <a:pt x="97" y="1442"/>
                  <a:pt x="88" y="1442"/>
                  <a:pt x="79" y="1442"/>
                </a:cubicBezTo>
                <a:close/>
                <a:moveTo>
                  <a:pt x="309" y="1398"/>
                </a:moveTo>
                <a:cubicBezTo>
                  <a:pt x="237" y="1422"/>
                  <a:pt x="167" y="1437"/>
                  <a:pt x="106" y="1443"/>
                </a:cubicBezTo>
                <a:lnTo>
                  <a:pt x="106" y="1443"/>
                </a:lnTo>
                <a:cubicBezTo>
                  <a:pt x="222" y="1452"/>
                  <a:pt x="330" y="1521"/>
                  <a:pt x="271" y="1632"/>
                </a:cubicBezTo>
                <a:lnTo>
                  <a:pt x="32" y="1539"/>
                </a:lnTo>
                <a:lnTo>
                  <a:pt x="1" y="1996"/>
                </a:lnTo>
                <a:cubicBezTo>
                  <a:pt x="42" y="1674"/>
                  <a:pt x="541" y="1840"/>
                  <a:pt x="302" y="1487"/>
                </a:cubicBezTo>
                <a:lnTo>
                  <a:pt x="302" y="1487"/>
                </a:lnTo>
                <a:lnTo>
                  <a:pt x="499" y="1518"/>
                </a:lnTo>
                <a:lnTo>
                  <a:pt x="499" y="1518"/>
                </a:lnTo>
                <a:lnTo>
                  <a:pt x="309" y="1398"/>
                </a:ln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 rot="-7411107">
            <a:off x="8442424" y="5297900"/>
            <a:ext cx="6000" cy="4075"/>
          </a:xfrm>
          <a:custGeom>
            <a:avLst/>
            <a:gdLst/>
            <a:ahLst/>
            <a:cxnLst/>
            <a:rect l="l" t="t" r="r" b="b"/>
            <a:pathLst>
              <a:path w="240" h="163" extrusionOk="0">
                <a:moveTo>
                  <a:pt x="130" y="1"/>
                </a:moveTo>
                <a:cubicBezTo>
                  <a:pt x="90" y="1"/>
                  <a:pt x="63" y="21"/>
                  <a:pt x="45" y="47"/>
                </a:cubicBezTo>
                <a:lnTo>
                  <a:pt x="45" y="47"/>
                </a:lnTo>
                <a:lnTo>
                  <a:pt x="240" y="39"/>
                </a:lnTo>
                <a:cubicBezTo>
                  <a:pt x="195" y="12"/>
                  <a:pt x="159" y="1"/>
                  <a:pt x="130" y="1"/>
                </a:cubicBezTo>
                <a:close/>
                <a:moveTo>
                  <a:pt x="45" y="47"/>
                </a:moveTo>
                <a:lnTo>
                  <a:pt x="1" y="49"/>
                </a:lnTo>
                <a:cubicBezTo>
                  <a:pt x="6" y="133"/>
                  <a:pt x="5" y="163"/>
                  <a:pt x="6" y="163"/>
                </a:cubicBezTo>
                <a:cubicBezTo>
                  <a:pt x="7" y="163"/>
                  <a:pt x="11" y="95"/>
                  <a:pt x="4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/>
          <p:nvPr/>
        </p:nvSpPr>
        <p:spPr>
          <a:xfrm rot="-7411107">
            <a:off x="8429918" y="5291597"/>
            <a:ext cx="3675" cy="7050"/>
          </a:xfrm>
          <a:custGeom>
            <a:avLst/>
            <a:gdLst/>
            <a:ahLst/>
            <a:cxnLst/>
            <a:rect l="l" t="t" r="r" b="b"/>
            <a:pathLst>
              <a:path w="147" h="282" extrusionOk="0">
                <a:moveTo>
                  <a:pt x="1" y="1"/>
                </a:moveTo>
                <a:lnTo>
                  <a:pt x="126" y="281"/>
                </a:lnTo>
                <a:lnTo>
                  <a:pt x="146" y="43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/>
          <p:nvPr/>
        </p:nvSpPr>
        <p:spPr>
          <a:xfrm rot="-7411107">
            <a:off x="8413531" y="5288244"/>
            <a:ext cx="7550" cy="3900"/>
          </a:xfrm>
          <a:custGeom>
            <a:avLst/>
            <a:gdLst/>
            <a:ahLst/>
            <a:cxnLst/>
            <a:rect l="l" t="t" r="r" b="b"/>
            <a:pathLst>
              <a:path w="302" h="156" extrusionOk="0">
                <a:moveTo>
                  <a:pt x="177" y="0"/>
                </a:moveTo>
                <a:cubicBezTo>
                  <a:pt x="115" y="0"/>
                  <a:pt x="45" y="39"/>
                  <a:pt x="0" y="103"/>
                </a:cubicBezTo>
                <a:cubicBezTo>
                  <a:pt x="44" y="67"/>
                  <a:pt x="93" y="51"/>
                  <a:pt x="139" y="51"/>
                </a:cubicBezTo>
                <a:cubicBezTo>
                  <a:pt x="211" y="51"/>
                  <a:pt x="276" y="91"/>
                  <a:pt x="301" y="155"/>
                </a:cubicBezTo>
                <a:cubicBezTo>
                  <a:pt x="301" y="47"/>
                  <a:pt x="244" y="0"/>
                  <a:pt x="177" y="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 rot="-7411107">
            <a:off x="8390763" y="5259600"/>
            <a:ext cx="8700" cy="6625"/>
          </a:xfrm>
          <a:custGeom>
            <a:avLst/>
            <a:gdLst/>
            <a:ahLst/>
            <a:cxnLst/>
            <a:rect l="l" t="t" r="r" b="b"/>
            <a:pathLst>
              <a:path w="348" h="265" extrusionOk="0">
                <a:moveTo>
                  <a:pt x="189" y="0"/>
                </a:moveTo>
                <a:cubicBezTo>
                  <a:pt x="159" y="0"/>
                  <a:pt x="123" y="14"/>
                  <a:pt x="77" y="46"/>
                </a:cubicBezTo>
                <a:cubicBezTo>
                  <a:pt x="11" y="110"/>
                  <a:pt x="1" y="127"/>
                  <a:pt x="21" y="127"/>
                </a:cubicBezTo>
                <a:cubicBezTo>
                  <a:pt x="47" y="127"/>
                  <a:pt x="120" y="100"/>
                  <a:pt x="190" y="100"/>
                </a:cubicBezTo>
                <a:cubicBezTo>
                  <a:pt x="236" y="100"/>
                  <a:pt x="280" y="111"/>
                  <a:pt x="310" y="148"/>
                </a:cubicBezTo>
                <a:lnTo>
                  <a:pt x="310" y="148"/>
                </a:lnTo>
                <a:cubicBezTo>
                  <a:pt x="286" y="72"/>
                  <a:pt x="256" y="0"/>
                  <a:pt x="189" y="0"/>
                </a:cubicBezTo>
                <a:close/>
                <a:moveTo>
                  <a:pt x="310" y="148"/>
                </a:moveTo>
                <a:cubicBezTo>
                  <a:pt x="322" y="189"/>
                  <a:pt x="333" y="230"/>
                  <a:pt x="347" y="264"/>
                </a:cubicBezTo>
                <a:cubicBezTo>
                  <a:pt x="344" y="210"/>
                  <a:pt x="330" y="173"/>
                  <a:pt x="31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 rot="-7411107">
            <a:off x="8464985" y="5289141"/>
            <a:ext cx="2375" cy="1575"/>
          </a:xfrm>
          <a:custGeom>
            <a:avLst/>
            <a:gdLst/>
            <a:ahLst/>
            <a:cxnLst/>
            <a:rect l="l" t="t" r="r" b="b"/>
            <a:pathLst>
              <a:path w="95" h="63" extrusionOk="0">
                <a:moveTo>
                  <a:pt x="94" y="0"/>
                </a:moveTo>
                <a:cubicBezTo>
                  <a:pt x="63" y="21"/>
                  <a:pt x="32" y="42"/>
                  <a:pt x="1" y="63"/>
                </a:cubicBezTo>
                <a:cubicBezTo>
                  <a:pt x="42" y="52"/>
                  <a:pt x="74" y="21"/>
                  <a:pt x="94" y="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 rot="-7411107">
            <a:off x="8409258" y="5258881"/>
            <a:ext cx="1050" cy="25"/>
          </a:xfrm>
          <a:custGeom>
            <a:avLst/>
            <a:gdLst/>
            <a:ahLst/>
            <a:cxnLst/>
            <a:rect l="l" t="t" r="r" b="b"/>
            <a:pathLst>
              <a:path w="42" h="1" extrusionOk="0">
                <a:moveTo>
                  <a:pt x="42" y="1"/>
                </a:moveTo>
                <a:lnTo>
                  <a:pt x="42" y="1"/>
                </a:lnTo>
                <a:cubicBezTo>
                  <a:pt x="21" y="1"/>
                  <a:pt x="10" y="1"/>
                  <a:pt x="0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6"/>
          <p:cNvSpPr/>
          <p:nvPr/>
        </p:nvSpPr>
        <p:spPr>
          <a:xfrm rot="2700000">
            <a:off x="-1709284" y="-1217973"/>
            <a:ext cx="2704824" cy="2435952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6"/>
          <p:cNvSpPr/>
          <p:nvPr/>
        </p:nvSpPr>
        <p:spPr>
          <a:xfrm rot="3388893">
            <a:off x="-44569" y="-229925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/>
          <p:nvPr/>
        </p:nvSpPr>
        <p:spPr>
          <a:xfrm rot="-4086949">
            <a:off x="8536212" y="-3911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6"/>
          <p:cNvSpPr/>
          <p:nvPr/>
        </p:nvSpPr>
        <p:spPr>
          <a:xfrm rot="-7160772">
            <a:off x="-1092357" y="3202251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/>
          <p:nvPr/>
        </p:nvSpPr>
        <p:spPr>
          <a:xfrm rot="-7411107">
            <a:off x="409968" y="40604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_AND_TWO_COLUMNS_1_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>
            <a:spLocks noGrp="1"/>
          </p:cNvSpPr>
          <p:nvPr>
            <p:ph type="title"/>
          </p:nvPr>
        </p:nvSpPr>
        <p:spPr>
          <a:xfrm>
            <a:off x="2205025" y="284150"/>
            <a:ext cx="693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1"/>
          </p:nvPr>
        </p:nvSpPr>
        <p:spPr>
          <a:xfrm>
            <a:off x="6270250" y="1649869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2"/>
          </p:nvPr>
        </p:nvSpPr>
        <p:spPr>
          <a:xfrm>
            <a:off x="6107950" y="2085231"/>
            <a:ext cx="23499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3"/>
          </p:nvPr>
        </p:nvSpPr>
        <p:spPr>
          <a:xfrm>
            <a:off x="845350" y="1498019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4"/>
          </p:nvPr>
        </p:nvSpPr>
        <p:spPr>
          <a:xfrm>
            <a:off x="681550" y="1933381"/>
            <a:ext cx="23529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5"/>
          </p:nvPr>
        </p:nvSpPr>
        <p:spPr>
          <a:xfrm>
            <a:off x="3559350" y="3160719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6"/>
          </p:nvPr>
        </p:nvSpPr>
        <p:spPr>
          <a:xfrm>
            <a:off x="3397050" y="3596081"/>
            <a:ext cx="23499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2_1">
    <p:bg>
      <p:bgPr>
        <a:solidFill>
          <a:schemeClr val="accent3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1394750" y="284150"/>
            <a:ext cx="63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subTitle" idx="1"/>
          </p:nvPr>
        </p:nvSpPr>
        <p:spPr>
          <a:xfrm>
            <a:off x="6080875" y="146014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subTitle" idx="2"/>
          </p:nvPr>
        </p:nvSpPr>
        <p:spPr>
          <a:xfrm>
            <a:off x="6080875" y="1868894"/>
            <a:ext cx="234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subTitle" idx="3"/>
          </p:nvPr>
        </p:nvSpPr>
        <p:spPr>
          <a:xfrm>
            <a:off x="1040825" y="146014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subTitle" idx="4"/>
          </p:nvPr>
        </p:nvSpPr>
        <p:spPr>
          <a:xfrm>
            <a:off x="713225" y="1868911"/>
            <a:ext cx="2352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subTitle" idx="5"/>
          </p:nvPr>
        </p:nvSpPr>
        <p:spPr>
          <a:xfrm>
            <a:off x="6080875" y="319524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subTitle" idx="6"/>
          </p:nvPr>
        </p:nvSpPr>
        <p:spPr>
          <a:xfrm>
            <a:off x="6080875" y="3603962"/>
            <a:ext cx="2349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7"/>
          </p:nvPr>
        </p:nvSpPr>
        <p:spPr>
          <a:xfrm>
            <a:off x="1040825" y="3195241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8"/>
          </p:nvPr>
        </p:nvSpPr>
        <p:spPr>
          <a:xfrm>
            <a:off x="713225" y="3607198"/>
            <a:ext cx="2352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54" name="Google Shape;254;p22"/>
          <p:cNvSpPr/>
          <p:nvPr/>
        </p:nvSpPr>
        <p:spPr>
          <a:xfrm rot="-7411107">
            <a:off x="7593771" y="-16847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"/>
          <p:cNvSpPr/>
          <p:nvPr/>
        </p:nvSpPr>
        <p:spPr>
          <a:xfrm rot="-7411107">
            <a:off x="8115833" y="778090"/>
            <a:ext cx="15775" cy="4275"/>
          </a:xfrm>
          <a:custGeom>
            <a:avLst/>
            <a:gdLst/>
            <a:ahLst/>
            <a:cxnLst/>
            <a:rect l="l" t="t" r="r" b="b"/>
            <a:pathLst>
              <a:path w="631" h="171" extrusionOk="0">
                <a:moveTo>
                  <a:pt x="252" y="1"/>
                </a:moveTo>
                <a:cubicBezTo>
                  <a:pt x="66" y="1"/>
                  <a:pt x="1" y="94"/>
                  <a:pt x="39" y="170"/>
                </a:cubicBezTo>
                <a:cubicBezTo>
                  <a:pt x="72" y="170"/>
                  <a:pt x="105" y="170"/>
                  <a:pt x="137" y="170"/>
                </a:cubicBezTo>
                <a:cubicBezTo>
                  <a:pt x="269" y="170"/>
                  <a:pt x="400" y="164"/>
                  <a:pt x="558" y="97"/>
                </a:cubicBezTo>
                <a:cubicBezTo>
                  <a:pt x="600" y="56"/>
                  <a:pt x="620" y="35"/>
                  <a:pt x="631" y="24"/>
                </a:cubicBezTo>
                <a:cubicBezTo>
                  <a:pt x="548" y="14"/>
                  <a:pt x="423" y="4"/>
                  <a:pt x="309" y="4"/>
                </a:cubicBezTo>
                <a:cubicBezTo>
                  <a:pt x="289" y="2"/>
                  <a:pt x="270" y="1"/>
                  <a:pt x="25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2"/>
          <p:cNvSpPr/>
          <p:nvPr/>
        </p:nvSpPr>
        <p:spPr>
          <a:xfrm rot="-7411107">
            <a:off x="8115146" y="772912"/>
            <a:ext cx="3400" cy="800"/>
          </a:xfrm>
          <a:custGeom>
            <a:avLst/>
            <a:gdLst/>
            <a:ahLst/>
            <a:cxnLst/>
            <a:rect l="l" t="t" r="r" b="b"/>
            <a:pathLst>
              <a:path w="136" h="32" extrusionOk="0">
                <a:moveTo>
                  <a:pt x="32" y="0"/>
                </a:move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" y="31"/>
                </a:cubicBezTo>
                <a:lnTo>
                  <a:pt x="136" y="31"/>
                </a:lnTo>
                <a:cubicBezTo>
                  <a:pt x="94" y="21"/>
                  <a:pt x="63" y="11"/>
                  <a:pt x="3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"/>
          <p:cNvSpPr/>
          <p:nvPr/>
        </p:nvSpPr>
        <p:spPr>
          <a:xfrm rot="-7411107">
            <a:off x="8411569" y="513140"/>
            <a:ext cx="11450" cy="6775"/>
          </a:xfrm>
          <a:custGeom>
            <a:avLst/>
            <a:gdLst/>
            <a:ahLst/>
            <a:cxnLst/>
            <a:rect l="l" t="t" r="r" b="b"/>
            <a:pathLst>
              <a:path w="458" h="271" extrusionOk="0">
                <a:moveTo>
                  <a:pt x="458" y="0"/>
                </a:moveTo>
                <a:lnTo>
                  <a:pt x="458" y="0"/>
                </a:lnTo>
                <a:cubicBezTo>
                  <a:pt x="395" y="21"/>
                  <a:pt x="302" y="42"/>
                  <a:pt x="208" y="52"/>
                </a:cubicBezTo>
                <a:cubicBezTo>
                  <a:pt x="32" y="94"/>
                  <a:pt x="1" y="198"/>
                  <a:pt x="73" y="270"/>
                </a:cubicBezTo>
                <a:cubicBezTo>
                  <a:pt x="198" y="229"/>
                  <a:pt x="323" y="208"/>
                  <a:pt x="437" y="94"/>
                </a:cubicBezTo>
                <a:cubicBezTo>
                  <a:pt x="447" y="42"/>
                  <a:pt x="458" y="21"/>
                  <a:pt x="458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"/>
          <p:cNvSpPr/>
          <p:nvPr/>
        </p:nvSpPr>
        <p:spPr>
          <a:xfrm rot="-7411107">
            <a:off x="8408962" y="512353"/>
            <a:ext cx="2625" cy="825"/>
          </a:xfrm>
          <a:custGeom>
            <a:avLst/>
            <a:gdLst/>
            <a:ahLst/>
            <a:cxnLst/>
            <a:rect l="l" t="t" r="r" b="b"/>
            <a:pathLst>
              <a:path w="105" h="33" extrusionOk="0">
                <a:moveTo>
                  <a:pt x="22" y="1"/>
                </a:moveTo>
                <a:lnTo>
                  <a:pt x="11" y="22"/>
                </a:lnTo>
                <a:cubicBezTo>
                  <a:pt x="11" y="22"/>
                  <a:pt x="1" y="22"/>
                  <a:pt x="1" y="32"/>
                </a:cubicBezTo>
                <a:cubicBezTo>
                  <a:pt x="63" y="22"/>
                  <a:pt x="105" y="11"/>
                  <a:pt x="105" y="11"/>
                </a:cubicBezTo>
                <a:cubicBezTo>
                  <a:pt x="73" y="11"/>
                  <a:pt x="42" y="11"/>
                  <a:pt x="2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"/>
          <p:cNvSpPr/>
          <p:nvPr/>
        </p:nvSpPr>
        <p:spPr>
          <a:xfrm rot="-7411107">
            <a:off x="8836443" y="162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2"/>
          <p:cNvSpPr/>
          <p:nvPr/>
        </p:nvSpPr>
        <p:spPr>
          <a:xfrm rot="-7411107">
            <a:off x="7705314" y="-21476"/>
            <a:ext cx="377896" cy="413471"/>
          </a:xfrm>
          <a:custGeom>
            <a:avLst/>
            <a:gdLst/>
            <a:ahLst/>
            <a:cxnLst/>
            <a:rect l="l" t="t" r="r" b="b"/>
            <a:pathLst>
              <a:path w="15116" h="16539" extrusionOk="0">
                <a:moveTo>
                  <a:pt x="14711" y="1725"/>
                </a:moveTo>
                <a:cubicBezTo>
                  <a:pt x="14713" y="1725"/>
                  <a:pt x="14715" y="1726"/>
                  <a:pt x="14716" y="1727"/>
                </a:cubicBezTo>
                <a:lnTo>
                  <a:pt x="14716" y="1727"/>
                </a:lnTo>
                <a:cubicBezTo>
                  <a:pt x="14715" y="1726"/>
                  <a:pt x="14713" y="1725"/>
                  <a:pt x="14711" y="1725"/>
                </a:cubicBezTo>
                <a:close/>
                <a:moveTo>
                  <a:pt x="13847" y="2534"/>
                </a:moveTo>
                <a:lnTo>
                  <a:pt x="13864" y="2643"/>
                </a:lnTo>
                <a:lnTo>
                  <a:pt x="13864" y="2643"/>
                </a:lnTo>
                <a:cubicBezTo>
                  <a:pt x="13847" y="2659"/>
                  <a:pt x="13831" y="2674"/>
                  <a:pt x="13814" y="2689"/>
                </a:cubicBezTo>
                <a:lnTo>
                  <a:pt x="13814" y="2689"/>
                </a:lnTo>
                <a:cubicBezTo>
                  <a:pt x="13781" y="2680"/>
                  <a:pt x="13799" y="2621"/>
                  <a:pt x="13847" y="2534"/>
                </a:cubicBezTo>
                <a:close/>
                <a:moveTo>
                  <a:pt x="13493" y="2991"/>
                </a:moveTo>
                <a:lnTo>
                  <a:pt x="13493" y="2991"/>
                </a:lnTo>
                <a:cubicBezTo>
                  <a:pt x="13395" y="3086"/>
                  <a:pt x="13327" y="3159"/>
                  <a:pt x="13309" y="3196"/>
                </a:cubicBezTo>
                <a:lnTo>
                  <a:pt x="13309" y="3196"/>
                </a:lnTo>
                <a:cubicBezTo>
                  <a:pt x="13315" y="3094"/>
                  <a:pt x="13390" y="3033"/>
                  <a:pt x="13493" y="2991"/>
                </a:cubicBezTo>
                <a:close/>
                <a:moveTo>
                  <a:pt x="10451" y="8550"/>
                </a:moveTo>
                <a:lnTo>
                  <a:pt x="10451" y="8550"/>
                </a:lnTo>
                <a:cubicBezTo>
                  <a:pt x="10456" y="8555"/>
                  <a:pt x="10461" y="8558"/>
                  <a:pt x="10467" y="8558"/>
                </a:cubicBezTo>
                <a:lnTo>
                  <a:pt x="10467" y="8558"/>
                </a:lnTo>
                <a:lnTo>
                  <a:pt x="10451" y="8550"/>
                </a:lnTo>
                <a:close/>
                <a:moveTo>
                  <a:pt x="2685" y="15031"/>
                </a:moveTo>
                <a:cubicBezTo>
                  <a:pt x="2687" y="15049"/>
                  <a:pt x="2692" y="15070"/>
                  <a:pt x="2702" y="15094"/>
                </a:cubicBezTo>
                <a:lnTo>
                  <a:pt x="2685" y="15031"/>
                </a:lnTo>
                <a:close/>
                <a:moveTo>
                  <a:pt x="15116" y="0"/>
                </a:moveTo>
                <a:lnTo>
                  <a:pt x="15116" y="0"/>
                </a:lnTo>
                <a:cubicBezTo>
                  <a:pt x="14295" y="187"/>
                  <a:pt x="13682" y="561"/>
                  <a:pt x="13069" y="1102"/>
                </a:cubicBezTo>
                <a:cubicBezTo>
                  <a:pt x="13059" y="1211"/>
                  <a:pt x="13069" y="1331"/>
                  <a:pt x="13217" y="1331"/>
                </a:cubicBezTo>
                <a:cubicBezTo>
                  <a:pt x="13223" y="1331"/>
                  <a:pt x="13229" y="1330"/>
                  <a:pt x="13235" y="1330"/>
                </a:cubicBezTo>
                <a:cubicBezTo>
                  <a:pt x="13248" y="1226"/>
                  <a:pt x="13297" y="1182"/>
                  <a:pt x="13354" y="1182"/>
                </a:cubicBezTo>
                <a:cubicBezTo>
                  <a:pt x="13438" y="1182"/>
                  <a:pt x="13539" y="1280"/>
                  <a:pt x="13558" y="1424"/>
                </a:cubicBezTo>
                <a:cubicBezTo>
                  <a:pt x="13538" y="1482"/>
                  <a:pt x="13518" y="1501"/>
                  <a:pt x="13498" y="1501"/>
                </a:cubicBezTo>
                <a:cubicBezTo>
                  <a:pt x="13458" y="1501"/>
                  <a:pt x="13420" y="1428"/>
                  <a:pt x="13394" y="1428"/>
                </a:cubicBezTo>
                <a:cubicBezTo>
                  <a:pt x="13376" y="1428"/>
                  <a:pt x="13363" y="1462"/>
                  <a:pt x="13360" y="1579"/>
                </a:cubicBezTo>
                <a:lnTo>
                  <a:pt x="13516" y="1548"/>
                </a:lnTo>
                <a:lnTo>
                  <a:pt x="13516" y="1548"/>
                </a:lnTo>
                <a:cubicBezTo>
                  <a:pt x="13350" y="1756"/>
                  <a:pt x="13329" y="1943"/>
                  <a:pt x="13412" y="2275"/>
                </a:cubicBezTo>
                <a:cubicBezTo>
                  <a:pt x="12353" y="2701"/>
                  <a:pt x="12030" y="4239"/>
                  <a:pt x="10867" y="4374"/>
                </a:cubicBezTo>
                <a:lnTo>
                  <a:pt x="10857" y="4883"/>
                </a:lnTo>
                <a:cubicBezTo>
                  <a:pt x="10783" y="4816"/>
                  <a:pt x="10691" y="4739"/>
                  <a:pt x="10616" y="4739"/>
                </a:cubicBezTo>
                <a:cubicBezTo>
                  <a:pt x="10575" y="4739"/>
                  <a:pt x="10539" y="4762"/>
                  <a:pt x="10514" y="4820"/>
                </a:cubicBezTo>
                <a:cubicBezTo>
                  <a:pt x="10556" y="4806"/>
                  <a:pt x="10609" y="4773"/>
                  <a:pt x="10644" y="4773"/>
                </a:cubicBezTo>
                <a:cubicBezTo>
                  <a:pt x="10661" y="4773"/>
                  <a:pt x="10673" y="4780"/>
                  <a:pt x="10680" y="4800"/>
                </a:cubicBezTo>
                <a:lnTo>
                  <a:pt x="10098" y="5288"/>
                </a:lnTo>
                <a:lnTo>
                  <a:pt x="10275" y="5371"/>
                </a:lnTo>
                <a:cubicBezTo>
                  <a:pt x="9982" y="5371"/>
                  <a:pt x="9887" y="5843"/>
                  <a:pt x="9552" y="5843"/>
                </a:cubicBezTo>
                <a:cubicBezTo>
                  <a:pt x="9518" y="5843"/>
                  <a:pt x="9483" y="5839"/>
                  <a:pt x="9444" y="5828"/>
                </a:cubicBezTo>
                <a:lnTo>
                  <a:pt x="9444" y="5828"/>
                </a:lnTo>
                <a:cubicBezTo>
                  <a:pt x="9506" y="5922"/>
                  <a:pt x="9433" y="6088"/>
                  <a:pt x="9548" y="6192"/>
                </a:cubicBezTo>
                <a:cubicBezTo>
                  <a:pt x="8758" y="6420"/>
                  <a:pt x="8457" y="7355"/>
                  <a:pt x="7667" y="7366"/>
                </a:cubicBezTo>
                <a:cubicBezTo>
                  <a:pt x="7792" y="7428"/>
                  <a:pt x="7802" y="7542"/>
                  <a:pt x="7823" y="7605"/>
                </a:cubicBezTo>
                <a:cubicBezTo>
                  <a:pt x="7778" y="7647"/>
                  <a:pt x="7748" y="7664"/>
                  <a:pt x="7726" y="7664"/>
                </a:cubicBezTo>
                <a:cubicBezTo>
                  <a:pt x="7661" y="7664"/>
                  <a:pt x="7664" y="7524"/>
                  <a:pt x="7564" y="7469"/>
                </a:cubicBezTo>
                <a:lnTo>
                  <a:pt x="7564" y="7469"/>
                </a:lnTo>
                <a:cubicBezTo>
                  <a:pt x="8073" y="8249"/>
                  <a:pt x="4790" y="9319"/>
                  <a:pt x="4790" y="9942"/>
                </a:cubicBezTo>
                <a:cubicBezTo>
                  <a:pt x="4816" y="9931"/>
                  <a:pt x="4844" y="9921"/>
                  <a:pt x="4870" y="9921"/>
                </a:cubicBezTo>
                <a:cubicBezTo>
                  <a:pt x="4896" y="9921"/>
                  <a:pt x="4920" y="9931"/>
                  <a:pt x="4935" y="9963"/>
                </a:cubicBezTo>
                <a:cubicBezTo>
                  <a:pt x="4084" y="10742"/>
                  <a:pt x="3097" y="11521"/>
                  <a:pt x="2359" y="12362"/>
                </a:cubicBezTo>
                <a:cubicBezTo>
                  <a:pt x="2392" y="12340"/>
                  <a:pt x="2423" y="12330"/>
                  <a:pt x="2453" y="12330"/>
                </a:cubicBezTo>
                <a:cubicBezTo>
                  <a:pt x="2633" y="12330"/>
                  <a:pt x="2768" y="12687"/>
                  <a:pt x="2929" y="12687"/>
                </a:cubicBezTo>
                <a:cubicBezTo>
                  <a:pt x="2936" y="12687"/>
                  <a:pt x="2944" y="12686"/>
                  <a:pt x="2951" y="12684"/>
                </a:cubicBezTo>
                <a:cubicBezTo>
                  <a:pt x="3003" y="12456"/>
                  <a:pt x="2640" y="12684"/>
                  <a:pt x="2754" y="12435"/>
                </a:cubicBezTo>
                <a:lnTo>
                  <a:pt x="2754" y="12435"/>
                </a:lnTo>
                <a:cubicBezTo>
                  <a:pt x="2833" y="12461"/>
                  <a:pt x="2889" y="12472"/>
                  <a:pt x="2929" y="12472"/>
                </a:cubicBezTo>
                <a:cubicBezTo>
                  <a:pt x="3162" y="12472"/>
                  <a:pt x="2844" y="12094"/>
                  <a:pt x="3121" y="12094"/>
                </a:cubicBezTo>
                <a:cubicBezTo>
                  <a:pt x="3155" y="12094"/>
                  <a:pt x="3198" y="12100"/>
                  <a:pt x="3252" y="12113"/>
                </a:cubicBezTo>
                <a:lnTo>
                  <a:pt x="3273" y="12435"/>
                </a:lnTo>
                <a:cubicBezTo>
                  <a:pt x="3460" y="12009"/>
                  <a:pt x="3855" y="11594"/>
                  <a:pt x="4260" y="11272"/>
                </a:cubicBezTo>
                <a:lnTo>
                  <a:pt x="4437" y="11573"/>
                </a:lnTo>
                <a:cubicBezTo>
                  <a:pt x="4471" y="11421"/>
                  <a:pt x="4583" y="11307"/>
                  <a:pt x="4718" y="11307"/>
                </a:cubicBezTo>
                <a:cubicBezTo>
                  <a:pt x="4787" y="11307"/>
                  <a:pt x="4862" y="11336"/>
                  <a:pt x="4935" y="11407"/>
                </a:cubicBezTo>
                <a:cubicBezTo>
                  <a:pt x="4441" y="11709"/>
                  <a:pt x="4848" y="12364"/>
                  <a:pt x="4406" y="12364"/>
                </a:cubicBezTo>
                <a:cubicBezTo>
                  <a:pt x="4393" y="12364"/>
                  <a:pt x="4379" y="12363"/>
                  <a:pt x="4364" y="12362"/>
                </a:cubicBezTo>
                <a:cubicBezTo>
                  <a:pt x="4312" y="12238"/>
                  <a:pt x="4333" y="12300"/>
                  <a:pt x="4250" y="12258"/>
                </a:cubicBezTo>
                <a:lnTo>
                  <a:pt x="4250" y="12258"/>
                </a:lnTo>
                <a:cubicBezTo>
                  <a:pt x="4291" y="12528"/>
                  <a:pt x="4271" y="12934"/>
                  <a:pt x="3938" y="12975"/>
                </a:cubicBezTo>
                <a:lnTo>
                  <a:pt x="3876" y="12736"/>
                </a:lnTo>
                <a:cubicBezTo>
                  <a:pt x="3543" y="13038"/>
                  <a:pt x="3117" y="13287"/>
                  <a:pt x="2858" y="13619"/>
                </a:cubicBezTo>
                <a:cubicBezTo>
                  <a:pt x="3055" y="13671"/>
                  <a:pt x="3066" y="13879"/>
                  <a:pt x="2951" y="14024"/>
                </a:cubicBezTo>
                <a:cubicBezTo>
                  <a:pt x="2904" y="14046"/>
                  <a:pt x="2873" y="14055"/>
                  <a:pt x="2851" y="14055"/>
                </a:cubicBezTo>
                <a:cubicBezTo>
                  <a:pt x="2751" y="14055"/>
                  <a:pt x="2886" y="13851"/>
                  <a:pt x="2723" y="13817"/>
                </a:cubicBezTo>
                <a:cubicBezTo>
                  <a:pt x="2679" y="13794"/>
                  <a:pt x="2641" y="13784"/>
                  <a:pt x="2606" y="13784"/>
                </a:cubicBezTo>
                <a:cubicBezTo>
                  <a:pt x="2332" y="13784"/>
                  <a:pt x="2300" y="14402"/>
                  <a:pt x="2162" y="14513"/>
                </a:cubicBezTo>
                <a:cubicBezTo>
                  <a:pt x="2160" y="14491"/>
                  <a:pt x="2139" y="14484"/>
                  <a:pt x="2107" y="14484"/>
                </a:cubicBezTo>
                <a:cubicBezTo>
                  <a:pt x="2043" y="14484"/>
                  <a:pt x="1934" y="14514"/>
                  <a:pt x="1850" y="14514"/>
                </a:cubicBezTo>
                <a:cubicBezTo>
                  <a:pt x="1757" y="14514"/>
                  <a:pt x="1695" y="14476"/>
                  <a:pt x="1767" y="14315"/>
                </a:cubicBezTo>
                <a:lnTo>
                  <a:pt x="1767" y="14315"/>
                </a:lnTo>
                <a:cubicBezTo>
                  <a:pt x="1404" y="14501"/>
                  <a:pt x="1450" y="15013"/>
                  <a:pt x="1090" y="15013"/>
                </a:cubicBezTo>
                <a:cubicBezTo>
                  <a:pt x="1048" y="15013"/>
                  <a:pt x="1000" y="15006"/>
                  <a:pt x="946" y="14990"/>
                </a:cubicBezTo>
                <a:lnTo>
                  <a:pt x="946" y="14990"/>
                </a:lnTo>
                <a:cubicBezTo>
                  <a:pt x="998" y="15115"/>
                  <a:pt x="1050" y="15354"/>
                  <a:pt x="998" y="15479"/>
                </a:cubicBezTo>
                <a:lnTo>
                  <a:pt x="801" y="15219"/>
                </a:lnTo>
                <a:lnTo>
                  <a:pt x="832" y="15500"/>
                </a:lnTo>
                <a:cubicBezTo>
                  <a:pt x="783" y="15538"/>
                  <a:pt x="722" y="15551"/>
                  <a:pt x="655" y="15551"/>
                </a:cubicBezTo>
                <a:cubicBezTo>
                  <a:pt x="513" y="15551"/>
                  <a:pt x="345" y="15491"/>
                  <a:pt x="216" y="15491"/>
                </a:cubicBezTo>
                <a:cubicBezTo>
                  <a:pt x="110" y="15491"/>
                  <a:pt x="30" y="15531"/>
                  <a:pt x="11" y="15676"/>
                </a:cubicBezTo>
                <a:cubicBezTo>
                  <a:pt x="31" y="15643"/>
                  <a:pt x="68" y="15593"/>
                  <a:pt x="124" y="15593"/>
                </a:cubicBezTo>
                <a:cubicBezTo>
                  <a:pt x="156" y="15593"/>
                  <a:pt x="194" y="15610"/>
                  <a:pt x="240" y="15655"/>
                </a:cubicBezTo>
                <a:cubicBezTo>
                  <a:pt x="396" y="15894"/>
                  <a:pt x="1" y="16320"/>
                  <a:pt x="333" y="16538"/>
                </a:cubicBezTo>
                <a:lnTo>
                  <a:pt x="375" y="16196"/>
                </a:lnTo>
                <a:cubicBezTo>
                  <a:pt x="413" y="16297"/>
                  <a:pt x="472" y="16316"/>
                  <a:pt x="533" y="16316"/>
                </a:cubicBezTo>
                <a:cubicBezTo>
                  <a:pt x="569" y="16316"/>
                  <a:pt x="606" y="16309"/>
                  <a:pt x="640" y="16309"/>
                </a:cubicBezTo>
                <a:cubicBezTo>
                  <a:pt x="690" y="16309"/>
                  <a:pt x="734" y="16323"/>
                  <a:pt x="759" y="16393"/>
                </a:cubicBezTo>
                <a:lnTo>
                  <a:pt x="1164" y="15822"/>
                </a:lnTo>
                <a:lnTo>
                  <a:pt x="1351" y="16009"/>
                </a:lnTo>
                <a:lnTo>
                  <a:pt x="1133" y="16009"/>
                </a:lnTo>
                <a:cubicBezTo>
                  <a:pt x="1194" y="16162"/>
                  <a:pt x="1238" y="16217"/>
                  <a:pt x="1276" y="16217"/>
                </a:cubicBezTo>
                <a:cubicBezTo>
                  <a:pt x="1372" y="16217"/>
                  <a:pt x="1435" y="15871"/>
                  <a:pt x="1643" y="15871"/>
                </a:cubicBezTo>
                <a:cubicBezTo>
                  <a:pt x="1665" y="15871"/>
                  <a:pt x="1689" y="15875"/>
                  <a:pt x="1715" y="15884"/>
                </a:cubicBezTo>
                <a:lnTo>
                  <a:pt x="1580" y="15718"/>
                </a:lnTo>
                <a:cubicBezTo>
                  <a:pt x="1807" y="15627"/>
                  <a:pt x="1904" y="15608"/>
                  <a:pt x="1970" y="15608"/>
                </a:cubicBezTo>
                <a:cubicBezTo>
                  <a:pt x="2016" y="15608"/>
                  <a:pt x="2047" y="15618"/>
                  <a:pt x="2095" y="15618"/>
                </a:cubicBezTo>
                <a:cubicBezTo>
                  <a:pt x="2152" y="15618"/>
                  <a:pt x="2232" y="15605"/>
                  <a:pt x="2390" y="15551"/>
                </a:cubicBezTo>
                <a:lnTo>
                  <a:pt x="2349" y="15281"/>
                </a:lnTo>
                <a:cubicBezTo>
                  <a:pt x="2347" y="15277"/>
                  <a:pt x="2346" y="15275"/>
                  <a:pt x="2344" y="15275"/>
                </a:cubicBezTo>
                <a:cubicBezTo>
                  <a:pt x="2318" y="15275"/>
                  <a:pt x="2229" y="15579"/>
                  <a:pt x="2096" y="15579"/>
                </a:cubicBezTo>
                <a:cubicBezTo>
                  <a:pt x="2062" y="15579"/>
                  <a:pt x="2025" y="15559"/>
                  <a:pt x="1985" y="15510"/>
                </a:cubicBezTo>
                <a:cubicBezTo>
                  <a:pt x="2089" y="15146"/>
                  <a:pt x="2463" y="14918"/>
                  <a:pt x="2536" y="14492"/>
                </a:cubicBezTo>
                <a:lnTo>
                  <a:pt x="2685" y="15031"/>
                </a:lnTo>
                <a:lnTo>
                  <a:pt x="2685" y="15031"/>
                </a:lnTo>
                <a:cubicBezTo>
                  <a:pt x="2675" y="14956"/>
                  <a:pt x="2729" y="14939"/>
                  <a:pt x="2811" y="14939"/>
                </a:cubicBezTo>
                <a:cubicBezTo>
                  <a:pt x="2875" y="14939"/>
                  <a:pt x="2955" y="14949"/>
                  <a:pt x="3036" y="14949"/>
                </a:cubicBezTo>
                <a:cubicBezTo>
                  <a:pt x="3147" y="14949"/>
                  <a:pt x="3261" y="14931"/>
                  <a:pt x="3336" y="14845"/>
                </a:cubicBezTo>
                <a:lnTo>
                  <a:pt x="3336" y="14845"/>
                </a:lnTo>
                <a:lnTo>
                  <a:pt x="3003" y="14876"/>
                </a:lnTo>
                <a:cubicBezTo>
                  <a:pt x="2868" y="14346"/>
                  <a:pt x="3595" y="14357"/>
                  <a:pt x="3699" y="13889"/>
                </a:cubicBezTo>
                <a:lnTo>
                  <a:pt x="3699" y="13889"/>
                </a:lnTo>
                <a:cubicBezTo>
                  <a:pt x="3650" y="13926"/>
                  <a:pt x="3604" y="13963"/>
                  <a:pt x="3551" y="13963"/>
                </a:cubicBezTo>
                <a:cubicBezTo>
                  <a:pt x="3515" y="13963"/>
                  <a:pt x="3475" y="13946"/>
                  <a:pt x="3429" y="13900"/>
                </a:cubicBezTo>
                <a:cubicBezTo>
                  <a:pt x="3398" y="13734"/>
                  <a:pt x="3647" y="13650"/>
                  <a:pt x="3813" y="13630"/>
                </a:cubicBezTo>
                <a:lnTo>
                  <a:pt x="3813" y="13630"/>
                </a:lnTo>
                <a:cubicBezTo>
                  <a:pt x="4135" y="14107"/>
                  <a:pt x="3315" y="14409"/>
                  <a:pt x="3668" y="14689"/>
                </a:cubicBezTo>
                <a:cubicBezTo>
                  <a:pt x="4032" y="14461"/>
                  <a:pt x="3876" y="13713"/>
                  <a:pt x="4167" y="13661"/>
                </a:cubicBezTo>
                <a:lnTo>
                  <a:pt x="4208" y="14035"/>
                </a:lnTo>
                <a:lnTo>
                  <a:pt x="4302" y="13827"/>
                </a:lnTo>
                <a:lnTo>
                  <a:pt x="4239" y="13848"/>
                </a:lnTo>
                <a:cubicBezTo>
                  <a:pt x="4146" y="13588"/>
                  <a:pt x="4468" y="13702"/>
                  <a:pt x="4541" y="13536"/>
                </a:cubicBezTo>
                <a:lnTo>
                  <a:pt x="4665" y="13848"/>
                </a:lnTo>
                <a:lnTo>
                  <a:pt x="4904" y="13661"/>
                </a:lnTo>
                <a:lnTo>
                  <a:pt x="4811" y="13619"/>
                </a:lnTo>
                <a:cubicBezTo>
                  <a:pt x="5102" y="13193"/>
                  <a:pt x="5465" y="12965"/>
                  <a:pt x="5943" y="12840"/>
                </a:cubicBezTo>
                <a:lnTo>
                  <a:pt x="5943" y="12840"/>
                </a:lnTo>
                <a:lnTo>
                  <a:pt x="5652" y="12902"/>
                </a:lnTo>
                <a:cubicBezTo>
                  <a:pt x="5631" y="12840"/>
                  <a:pt x="5725" y="12736"/>
                  <a:pt x="5850" y="12695"/>
                </a:cubicBezTo>
                <a:cubicBezTo>
                  <a:pt x="5816" y="12668"/>
                  <a:pt x="5780" y="12659"/>
                  <a:pt x="5743" y="12659"/>
                </a:cubicBezTo>
                <a:cubicBezTo>
                  <a:pt x="5648" y="12659"/>
                  <a:pt x="5548" y="12721"/>
                  <a:pt x="5473" y="12721"/>
                </a:cubicBezTo>
                <a:cubicBezTo>
                  <a:pt x="5440" y="12721"/>
                  <a:pt x="5412" y="12709"/>
                  <a:pt x="5392" y="12674"/>
                </a:cubicBezTo>
                <a:cubicBezTo>
                  <a:pt x="5756" y="12435"/>
                  <a:pt x="5953" y="12591"/>
                  <a:pt x="6379" y="12445"/>
                </a:cubicBezTo>
                <a:cubicBezTo>
                  <a:pt x="6327" y="12321"/>
                  <a:pt x="5839" y="12227"/>
                  <a:pt x="6037" y="11905"/>
                </a:cubicBezTo>
                <a:lnTo>
                  <a:pt x="6037" y="11905"/>
                </a:lnTo>
                <a:cubicBezTo>
                  <a:pt x="6192" y="12144"/>
                  <a:pt x="6504" y="12040"/>
                  <a:pt x="6504" y="12404"/>
                </a:cubicBezTo>
                <a:cubicBezTo>
                  <a:pt x="6552" y="12247"/>
                  <a:pt x="6623" y="12240"/>
                  <a:pt x="6684" y="12240"/>
                </a:cubicBezTo>
                <a:cubicBezTo>
                  <a:pt x="6689" y="12240"/>
                  <a:pt x="6695" y="12240"/>
                  <a:pt x="6700" y="12240"/>
                </a:cubicBezTo>
                <a:cubicBezTo>
                  <a:pt x="6764" y="12240"/>
                  <a:pt x="6810" y="12232"/>
                  <a:pt x="6795" y="12030"/>
                </a:cubicBezTo>
                <a:lnTo>
                  <a:pt x="6795" y="12030"/>
                </a:lnTo>
                <a:cubicBezTo>
                  <a:pt x="6784" y="12061"/>
                  <a:pt x="6743" y="12071"/>
                  <a:pt x="6701" y="12092"/>
                </a:cubicBezTo>
                <a:cubicBezTo>
                  <a:pt x="6525" y="11999"/>
                  <a:pt x="6681" y="11874"/>
                  <a:pt x="6722" y="11791"/>
                </a:cubicBezTo>
                <a:cubicBezTo>
                  <a:pt x="6884" y="11833"/>
                  <a:pt x="7012" y="11889"/>
                  <a:pt x="7142" y="11889"/>
                </a:cubicBezTo>
                <a:cubicBezTo>
                  <a:pt x="7205" y="11889"/>
                  <a:pt x="7268" y="11877"/>
                  <a:pt x="7335" y="11843"/>
                </a:cubicBezTo>
                <a:lnTo>
                  <a:pt x="7584" y="11396"/>
                </a:lnTo>
                <a:cubicBezTo>
                  <a:pt x="7626" y="11417"/>
                  <a:pt x="7647" y="11479"/>
                  <a:pt x="7647" y="11479"/>
                </a:cubicBezTo>
                <a:cubicBezTo>
                  <a:pt x="7917" y="11095"/>
                  <a:pt x="8415" y="10939"/>
                  <a:pt x="8561" y="10596"/>
                </a:cubicBezTo>
                <a:cubicBezTo>
                  <a:pt x="8522" y="10504"/>
                  <a:pt x="8507" y="10360"/>
                  <a:pt x="8429" y="10360"/>
                </a:cubicBezTo>
                <a:cubicBezTo>
                  <a:pt x="8402" y="10360"/>
                  <a:pt x="8367" y="10377"/>
                  <a:pt x="8322" y="10420"/>
                </a:cubicBezTo>
                <a:cubicBezTo>
                  <a:pt x="8301" y="10108"/>
                  <a:pt x="8654" y="10129"/>
                  <a:pt x="8883" y="10087"/>
                </a:cubicBezTo>
                <a:lnTo>
                  <a:pt x="8945" y="10430"/>
                </a:lnTo>
                <a:cubicBezTo>
                  <a:pt x="9340" y="10004"/>
                  <a:pt x="10129" y="9890"/>
                  <a:pt x="10327" y="9319"/>
                </a:cubicBezTo>
                <a:lnTo>
                  <a:pt x="10119" y="9204"/>
                </a:lnTo>
                <a:cubicBezTo>
                  <a:pt x="10400" y="8789"/>
                  <a:pt x="10971" y="8706"/>
                  <a:pt x="11054" y="8384"/>
                </a:cubicBezTo>
                <a:cubicBezTo>
                  <a:pt x="10545" y="8342"/>
                  <a:pt x="11096" y="8051"/>
                  <a:pt x="11106" y="7895"/>
                </a:cubicBezTo>
                <a:lnTo>
                  <a:pt x="11106" y="7895"/>
                </a:lnTo>
                <a:cubicBezTo>
                  <a:pt x="10765" y="8012"/>
                  <a:pt x="10552" y="8558"/>
                  <a:pt x="10467" y="8558"/>
                </a:cubicBezTo>
                <a:cubicBezTo>
                  <a:pt x="10467" y="8558"/>
                  <a:pt x="10467" y="8558"/>
                  <a:pt x="10467" y="8558"/>
                </a:cubicBezTo>
                <a:lnTo>
                  <a:pt x="10467" y="8558"/>
                </a:lnTo>
                <a:lnTo>
                  <a:pt x="10493" y="8571"/>
                </a:lnTo>
                <a:lnTo>
                  <a:pt x="10129" y="9163"/>
                </a:lnTo>
                <a:lnTo>
                  <a:pt x="9932" y="8913"/>
                </a:lnTo>
                <a:lnTo>
                  <a:pt x="9932" y="8913"/>
                </a:lnTo>
                <a:cubicBezTo>
                  <a:pt x="10358" y="9485"/>
                  <a:pt x="9049" y="9235"/>
                  <a:pt x="9558" y="9651"/>
                </a:cubicBezTo>
                <a:cubicBezTo>
                  <a:pt x="9524" y="9690"/>
                  <a:pt x="9482" y="9707"/>
                  <a:pt x="9437" y="9707"/>
                </a:cubicBezTo>
                <a:cubicBezTo>
                  <a:pt x="9314" y="9707"/>
                  <a:pt x="9169" y="9588"/>
                  <a:pt x="9101" y="9474"/>
                </a:cubicBezTo>
                <a:lnTo>
                  <a:pt x="8841" y="9963"/>
                </a:lnTo>
                <a:cubicBezTo>
                  <a:pt x="8706" y="9900"/>
                  <a:pt x="8582" y="9578"/>
                  <a:pt x="8644" y="9557"/>
                </a:cubicBezTo>
                <a:cubicBezTo>
                  <a:pt x="8789" y="9448"/>
                  <a:pt x="8871" y="9109"/>
                  <a:pt x="9133" y="9109"/>
                </a:cubicBezTo>
                <a:cubicBezTo>
                  <a:pt x="9170" y="9109"/>
                  <a:pt x="9211" y="9116"/>
                  <a:pt x="9257" y="9132"/>
                </a:cubicBezTo>
                <a:cubicBezTo>
                  <a:pt x="9257" y="8882"/>
                  <a:pt x="8904" y="8965"/>
                  <a:pt x="9143" y="8664"/>
                </a:cubicBezTo>
                <a:cubicBezTo>
                  <a:pt x="9870" y="8571"/>
                  <a:pt x="10202" y="7802"/>
                  <a:pt x="10742" y="7771"/>
                </a:cubicBezTo>
                <a:cubicBezTo>
                  <a:pt x="10597" y="7750"/>
                  <a:pt x="10514" y="7812"/>
                  <a:pt x="10503" y="7594"/>
                </a:cubicBezTo>
                <a:lnTo>
                  <a:pt x="10503" y="7594"/>
                </a:lnTo>
                <a:lnTo>
                  <a:pt x="10898" y="7605"/>
                </a:lnTo>
                <a:cubicBezTo>
                  <a:pt x="11036" y="7398"/>
                  <a:pt x="10912" y="7051"/>
                  <a:pt x="11129" y="7051"/>
                </a:cubicBezTo>
                <a:cubicBezTo>
                  <a:pt x="11141" y="7051"/>
                  <a:pt x="11154" y="7052"/>
                  <a:pt x="11168" y="7054"/>
                </a:cubicBezTo>
                <a:cubicBezTo>
                  <a:pt x="11148" y="7006"/>
                  <a:pt x="11110" y="6988"/>
                  <a:pt x="11061" y="6988"/>
                </a:cubicBezTo>
                <a:cubicBezTo>
                  <a:pt x="10906" y="6988"/>
                  <a:pt x="10640" y="7168"/>
                  <a:pt x="10483" y="7168"/>
                </a:cubicBezTo>
                <a:cubicBezTo>
                  <a:pt x="10355" y="6847"/>
                  <a:pt x="10476" y="6812"/>
                  <a:pt x="10632" y="6812"/>
                </a:cubicBezTo>
                <a:cubicBezTo>
                  <a:pt x="10677" y="6812"/>
                  <a:pt x="10725" y="6815"/>
                  <a:pt x="10770" y="6815"/>
                </a:cubicBezTo>
                <a:cubicBezTo>
                  <a:pt x="10914" y="6815"/>
                  <a:pt x="11036" y="6785"/>
                  <a:pt x="10971" y="6535"/>
                </a:cubicBezTo>
                <a:cubicBezTo>
                  <a:pt x="10933" y="6456"/>
                  <a:pt x="10893" y="6427"/>
                  <a:pt x="10853" y="6427"/>
                </a:cubicBezTo>
                <a:cubicBezTo>
                  <a:pt x="10735" y="6427"/>
                  <a:pt x="10610" y="6675"/>
                  <a:pt x="10497" y="6675"/>
                </a:cubicBezTo>
                <a:cubicBezTo>
                  <a:pt x="10448" y="6675"/>
                  <a:pt x="10401" y="6628"/>
                  <a:pt x="10358" y="6493"/>
                </a:cubicBezTo>
                <a:lnTo>
                  <a:pt x="10680" y="6348"/>
                </a:lnTo>
                <a:cubicBezTo>
                  <a:pt x="10599" y="6306"/>
                  <a:pt x="10536" y="6289"/>
                  <a:pt x="10485" y="6289"/>
                </a:cubicBezTo>
                <a:cubicBezTo>
                  <a:pt x="10272" y="6289"/>
                  <a:pt x="10272" y="6582"/>
                  <a:pt x="10122" y="6582"/>
                </a:cubicBezTo>
                <a:cubicBezTo>
                  <a:pt x="10076" y="6582"/>
                  <a:pt x="10016" y="6555"/>
                  <a:pt x="9932" y="6483"/>
                </a:cubicBezTo>
                <a:cubicBezTo>
                  <a:pt x="9923" y="6302"/>
                  <a:pt x="10205" y="6184"/>
                  <a:pt x="10333" y="6184"/>
                </a:cubicBezTo>
                <a:cubicBezTo>
                  <a:pt x="10352" y="6184"/>
                  <a:pt x="10368" y="6186"/>
                  <a:pt x="10379" y="6192"/>
                </a:cubicBezTo>
                <a:cubicBezTo>
                  <a:pt x="10389" y="6046"/>
                  <a:pt x="10015" y="6057"/>
                  <a:pt x="10067" y="5828"/>
                </a:cubicBezTo>
                <a:lnTo>
                  <a:pt x="10067" y="5828"/>
                </a:lnTo>
                <a:cubicBezTo>
                  <a:pt x="10084" y="5831"/>
                  <a:pt x="10099" y="5832"/>
                  <a:pt x="10113" y="5832"/>
                </a:cubicBezTo>
                <a:cubicBezTo>
                  <a:pt x="10311" y="5832"/>
                  <a:pt x="10236" y="5604"/>
                  <a:pt x="10389" y="5604"/>
                </a:cubicBezTo>
                <a:cubicBezTo>
                  <a:pt x="10411" y="5604"/>
                  <a:pt x="10438" y="5609"/>
                  <a:pt x="10472" y="5620"/>
                </a:cubicBezTo>
                <a:lnTo>
                  <a:pt x="10566" y="5870"/>
                </a:lnTo>
                <a:cubicBezTo>
                  <a:pt x="10670" y="5766"/>
                  <a:pt x="11033" y="5641"/>
                  <a:pt x="11116" y="5475"/>
                </a:cubicBezTo>
                <a:lnTo>
                  <a:pt x="11116" y="5475"/>
                </a:lnTo>
                <a:cubicBezTo>
                  <a:pt x="11355" y="5755"/>
                  <a:pt x="11179" y="6181"/>
                  <a:pt x="11033" y="6264"/>
                </a:cubicBezTo>
                <a:cubicBezTo>
                  <a:pt x="11060" y="6272"/>
                  <a:pt x="11086" y="6275"/>
                  <a:pt x="11110" y="6275"/>
                </a:cubicBezTo>
                <a:cubicBezTo>
                  <a:pt x="11297" y="6275"/>
                  <a:pt x="11430" y="6086"/>
                  <a:pt x="11521" y="5994"/>
                </a:cubicBezTo>
                <a:lnTo>
                  <a:pt x="11521" y="5994"/>
                </a:lnTo>
                <a:lnTo>
                  <a:pt x="11231" y="6057"/>
                </a:lnTo>
                <a:cubicBezTo>
                  <a:pt x="11511" y="5776"/>
                  <a:pt x="11085" y="5413"/>
                  <a:pt x="11490" y="5205"/>
                </a:cubicBezTo>
                <a:cubicBezTo>
                  <a:pt x="11545" y="5139"/>
                  <a:pt x="11589" y="5113"/>
                  <a:pt x="11628" y="5113"/>
                </a:cubicBezTo>
                <a:cubicBezTo>
                  <a:pt x="11760" y="5113"/>
                  <a:pt x="11824" y="5412"/>
                  <a:pt x="11968" y="5444"/>
                </a:cubicBezTo>
                <a:cubicBezTo>
                  <a:pt x="12155" y="5018"/>
                  <a:pt x="12072" y="5340"/>
                  <a:pt x="11823" y="5059"/>
                </a:cubicBezTo>
                <a:cubicBezTo>
                  <a:pt x="12041" y="4810"/>
                  <a:pt x="12207" y="4893"/>
                  <a:pt x="12508" y="4582"/>
                </a:cubicBezTo>
                <a:lnTo>
                  <a:pt x="12508" y="4582"/>
                </a:lnTo>
                <a:cubicBezTo>
                  <a:pt x="12394" y="4831"/>
                  <a:pt x="12467" y="5018"/>
                  <a:pt x="12217" y="5101"/>
                </a:cubicBezTo>
                <a:lnTo>
                  <a:pt x="12467" y="5278"/>
                </a:lnTo>
                <a:cubicBezTo>
                  <a:pt x="12612" y="4935"/>
                  <a:pt x="12581" y="4509"/>
                  <a:pt x="12726" y="4062"/>
                </a:cubicBezTo>
                <a:lnTo>
                  <a:pt x="12903" y="4228"/>
                </a:lnTo>
                <a:cubicBezTo>
                  <a:pt x="12872" y="4124"/>
                  <a:pt x="13474" y="3574"/>
                  <a:pt x="13994" y="2992"/>
                </a:cubicBezTo>
                <a:cubicBezTo>
                  <a:pt x="14519" y="2426"/>
                  <a:pt x="14943" y="1818"/>
                  <a:pt x="14716" y="1727"/>
                </a:cubicBezTo>
                <a:lnTo>
                  <a:pt x="14716" y="1727"/>
                </a:lnTo>
                <a:cubicBezTo>
                  <a:pt x="14760" y="1760"/>
                  <a:pt x="14418" y="2121"/>
                  <a:pt x="14046" y="2473"/>
                </a:cubicBezTo>
                <a:cubicBezTo>
                  <a:pt x="13998" y="2518"/>
                  <a:pt x="13949" y="2563"/>
                  <a:pt x="13902" y="2608"/>
                </a:cubicBezTo>
                <a:lnTo>
                  <a:pt x="13902" y="2608"/>
                </a:lnTo>
                <a:lnTo>
                  <a:pt x="13858" y="2515"/>
                </a:lnTo>
                <a:lnTo>
                  <a:pt x="13858" y="2515"/>
                </a:lnTo>
                <a:cubicBezTo>
                  <a:pt x="13944" y="2365"/>
                  <a:pt x="14108" y="2139"/>
                  <a:pt x="14264" y="1922"/>
                </a:cubicBezTo>
                <a:cubicBezTo>
                  <a:pt x="14501" y="1593"/>
                  <a:pt x="14723" y="1277"/>
                  <a:pt x="14714" y="1277"/>
                </a:cubicBezTo>
                <a:cubicBezTo>
                  <a:pt x="14712" y="1277"/>
                  <a:pt x="14698" y="1293"/>
                  <a:pt x="14669" y="1330"/>
                </a:cubicBezTo>
                <a:cubicBezTo>
                  <a:pt x="14399" y="1039"/>
                  <a:pt x="14742" y="1070"/>
                  <a:pt x="14451" y="831"/>
                </a:cubicBezTo>
                <a:cubicBezTo>
                  <a:pt x="14607" y="354"/>
                  <a:pt x="14856" y="198"/>
                  <a:pt x="15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2"/>
          <p:cNvSpPr/>
          <p:nvPr/>
        </p:nvSpPr>
        <p:spPr>
          <a:xfrm rot="-7160772">
            <a:off x="-1068582" y="317002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"/>
          <p:cNvSpPr/>
          <p:nvPr/>
        </p:nvSpPr>
        <p:spPr>
          <a:xfrm rot="-7411107">
            <a:off x="461093" y="404716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one column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/>
          <p:nvPr/>
        </p:nvSpPr>
        <p:spPr>
          <a:xfrm rot="-2923278">
            <a:off x="91067" y="-1234771"/>
            <a:ext cx="8611415" cy="7138447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699750" y="1653800"/>
            <a:ext cx="7744500" cy="9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subTitle" idx="1"/>
          </p:nvPr>
        </p:nvSpPr>
        <p:spPr>
          <a:xfrm>
            <a:off x="2161200" y="2732650"/>
            <a:ext cx="48216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7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chemeClr val="accen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>
            <a:spLocks noGrp="1"/>
          </p:cNvSpPr>
          <p:nvPr>
            <p:ph type="body" idx="1"/>
          </p:nvPr>
        </p:nvSpPr>
        <p:spPr>
          <a:xfrm>
            <a:off x="618591" y="3034138"/>
            <a:ext cx="38589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00" b="1">
                <a:latin typeface="Baloo 2"/>
                <a:ea typeface="Baloo 2"/>
                <a:cs typeface="Baloo 2"/>
                <a:sym typeface="Baloo 2"/>
              </a:defRPr>
            </a:lvl1pPr>
          </a:lstStyle>
          <a:p>
            <a:endParaRPr/>
          </a:p>
        </p:txBody>
      </p:sp>
      <p:sp>
        <p:nvSpPr>
          <p:cNvPr id="331" name="Google Shape;331;p30"/>
          <p:cNvSpPr txBox="1">
            <a:spLocks noGrp="1"/>
          </p:cNvSpPr>
          <p:nvPr>
            <p:ph type="subTitle" idx="2"/>
          </p:nvPr>
        </p:nvSpPr>
        <p:spPr>
          <a:xfrm>
            <a:off x="618600" y="1775462"/>
            <a:ext cx="47187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0"/>
          <p:cNvSpPr/>
          <p:nvPr/>
        </p:nvSpPr>
        <p:spPr>
          <a:xfrm rot="-8340132">
            <a:off x="56421" y="-986049"/>
            <a:ext cx="1979384" cy="2477711"/>
          </a:xfrm>
          <a:custGeom>
            <a:avLst/>
            <a:gdLst/>
            <a:ahLst/>
            <a:cxnLst/>
            <a:rect l="l" t="t" r="r" b="b"/>
            <a:pathLst>
              <a:path w="79179" h="99113" extrusionOk="0">
                <a:moveTo>
                  <a:pt x="72468" y="2035"/>
                </a:moveTo>
                <a:lnTo>
                  <a:pt x="72541" y="2045"/>
                </a:lnTo>
                <a:cubicBezTo>
                  <a:pt x="72323" y="2378"/>
                  <a:pt x="72115" y="2731"/>
                  <a:pt x="71907" y="3063"/>
                </a:cubicBezTo>
                <a:cubicBezTo>
                  <a:pt x="72094" y="2720"/>
                  <a:pt x="72271" y="2367"/>
                  <a:pt x="72468" y="2035"/>
                </a:cubicBezTo>
                <a:close/>
                <a:moveTo>
                  <a:pt x="74940" y="6720"/>
                </a:moveTo>
                <a:cubicBezTo>
                  <a:pt x="74940" y="6720"/>
                  <a:pt x="74941" y="6720"/>
                  <a:pt x="75211" y="6751"/>
                </a:cubicBezTo>
                <a:cubicBezTo>
                  <a:pt x="75127" y="6751"/>
                  <a:pt x="75055" y="6741"/>
                  <a:pt x="74940" y="6720"/>
                </a:cubicBezTo>
                <a:close/>
                <a:moveTo>
                  <a:pt x="68926" y="6793"/>
                </a:moveTo>
                <a:cubicBezTo>
                  <a:pt x="69040" y="6813"/>
                  <a:pt x="69175" y="6824"/>
                  <a:pt x="69341" y="6844"/>
                </a:cubicBezTo>
                <a:cubicBezTo>
                  <a:pt x="69341" y="6844"/>
                  <a:pt x="69165" y="6824"/>
                  <a:pt x="68926" y="6803"/>
                </a:cubicBezTo>
                <a:cubicBezTo>
                  <a:pt x="68926" y="6793"/>
                  <a:pt x="68926" y="6793"/>
                  <a:pt x="68926" y="6793"/>
                </a:cubicBezTo>
                <a:close/>
                <a:moveTo>
                  <a:pt x="67212" y="10034"/>
                </a:moveTo>
                <a:lnTo>
                  <a:pt x="67212" y="10034"/>
                </a:lnTo>
                <a:cubicBezTo>
                  <a:pt x="66017" y="10356"/>
                  <a:pt x="64718" y="10865"/>
                  <a:pt x="63513" y="11343"/>
                </a:cubicBezTo>
                <a:cubicBezTo>
                  <a:pt x="62838" y="11602"/>
                  <a:pt x="62184" y="11893"/>
                  <a:pt x="61529" y="12163"/>
                </a:cubicBezTo>
                <a:cubicBezTo>
                  <a:pt x="60875" y="12464"/>
                  <a:pt x="60231" y="12766"/>
                  <a:pt x="59597" y="13077"/>
                </a:cubicBezTo>
                <a:cubicBezTo>
                  <a:pt x="59732" y="12984"/>
                  <a:pt x="59878" y="12890"/>
                  <a:pt x="60013" y="12807"/>
                </a:cubicBezTo>
                <a:cubicBezTo>
                  <a:pt x="60158" y="12714"/>
                  <a:pt x="60439" y="12579"/>
                  <a:pt x="60231" y="12558"/>
                </a:cubicBezTo>
                <a:cubicBezTo>
                  <a:pt x="60833" y="12267"/>
                  <a:pt x="61436" y="11966"/>
                  <a:pt x="62049" y="11685"/>
                </a:cubicBezTo>
                <a:cubicBezTo>
                  <a:pt x="62360" y="11540"/>
                  <a:pt x="62662" y="11394"/>
                  <a:pt x="62973" y="11249"/>
                </a:cubicBezTo>
                <a:cubicBezTo>
                  <a:pt x="63285" y="11114"/>
                  <a:pt x="63597" y="10979"/>
                  <a:pt x="63919" y="10834"/>
                </a:cubicBezTo>
                <a:cubicBezTo>
                  <a:pt x="64386" y="10626"/>
                  <a:pt x="64843" y="10397"/>
                  <a:pt x="65269" y="10179"/>
                </a:cubicBezTo>
                <a:cubicBezTo>
                  <a:pt x="65861" y="10179"/>
                  <a:pt x="66464" y="10117"/>
                  <a:pt x="67212" y="10034"/>
                </a:cubicBezTo>
                <a:close/>
                <a:moveTo>
                  <a:pt x="61276" y="0"/>
                </a:moveTo>
                <a:cubicBezTo>
                  <a:pt x="61189" y="0"/>
                  <a:pt x="61097" y="3"/>
                  <a:pt x="61000" y="9"/>
                </a:cubicBezTo>
                <a:cubicBezTo>
                  <a:pt x="60470" y="30"/>
                  <a:pt x="59805" y="155"/>
                  <a:pt x="59057" y="373"/>
                </a:cubicBezTo>
                <a:cubicBezTo>
                  <a:pt x="57540" y="778"/>
                  <a:pt x="55712" y="1588"/>
                  <a:pt x="53915" y="2648"/>
                </a:cubicBezTo>
                <a:cubicBezTo>
                  <a:pt x="49115" y="5390"/>
                  <a:pt x="44773" y="8579"/>
                  <a:pt x="40784" y="12111"/>
                </a:cubicBezTo>
                <a:cubicBezTo>
                  <a:pt x="36795" y="15643"/>
                  <a:pt x="33180" y="19539"/>
                  <a:pt x="29856" y="23777"/>
                </a:cubicBezTo>
                <a:cubicBezTo>
                  <a:pt x="27394" y="26925"/>
                  <a:pt x="25254" y="30052"/>
                  <a:pt x="23239" y="33220"/>
                </a:cubicBezTo>
                <a:cubicBezTo>
                  <a:pt x="22730" y="34010"/>
                  <a:pt x="22252" y="34820"/>
                  <a:pt x="21763" y="35609"/>
                </a:cubicBezTo>
                <a:cubicBezTo>
                  <a:pt x="21286" y="36399"/>
                  <a:pt x="20818" y="37199"/>
                  <a:pt x="20340" y="37999"/>
                </a:cubicBezTo>
                <a:cubicBezTo>
                  <a:pt x="20101" y="38393"/>
                  <a:pt x="19862" y="38798"/>
                  <a:pt x="19624" y="39193"/>
                </a:cubicBezTo>
                <a:cubicBezTo>
                  <a:pt x="19385" y="39598"/>
                  <a:pt x="19156" y="40003"/>
                  <a:pt x="18928" y="40409"/>
                </a:cubicBezTo>
                <a:cubicBezTo>
                  <a:pt x="18450" y="41219"/>
                  <a:pt x="17982" y="42029"/>
                  <a:pt x="17504" y="42850"/>
                </a:cubicBezTo>
                <a:cubicBezTo>
                  <a:pt x="14242" y="49322"/>
                  <a:pt x="11625" y="55690"/>
                  <a:pt x="9215" y="62120"/>
                </a:cubicBezTo>
                <a:cubicBezTo>
                  <a:pt x="7189" y="67532"/>
                  <a:pt x="6285" y="71906"/>
                  <a:pt x="4841" y="76767"/>
                </a:cubicBezTo>
                <a:cubicBezTo>
                  <a:pt x="4805" y="76861"/>
                  <a:pt x="4814" y="76910"/>
                  <a:pt x="4844" y="76910"/>
                </a:cubicBezTo>
                <a:cubicBezTo>
                  <a:pt x="4857" y="76910"/>
                  <a:pt x="4874" y="76900"/>
                  <a:pt x="4893" y="76881"/>
                </a:cubicBezTo>
                <a:cubicBezTo>
                  <a:pt x="4976" y="76788"/>
                  <a:pt x="5070" y="76611"/>
                  <a:pt x="5101" y="76476"/>
                </a:cubicBezTo>
                <a:cubicBezTo>
                  <a:pt x="7875" y="68997"/>
                  <a:pt x="10679" y="61382"/>
                  <a:pt x="14513" y="53550"/>
                </a:cubicBezTo>
                <a:cubicBezTo>
                  <a:pt x="14959" y="52646"/>
                  <a:pt x="15396" y="51773"/>
                  <a:pt x="15863" y="50911"/>
                </a:cubicBezTo>
                <a:cubicBezTo>
                  <a:pt x="15925" y="50828"/>
                  <a:pt x="15988" y="50724"/>
                  <a:pt x="16050" y="50610"/>
                </a:cubicBezTo>
                <a:cubicBezTo>
                  <a:pt x="16497" y="49841"/>
                  <a:pt x="16954" y="49072"/>
                  <a:pt x="17411" y="48304"/>
                </a:cubicBezTo>
                <a:lnTo>
                  <a:pt x="17411" y="48304"/>
                </a:lnTo>
                <a:cubicBezTo>
                  <a:pt x="17265" y="48584"/>
                  <a:pt x="17120" y="48854"/>
                  <a:pt x="16975" y="49135"/>
                </a:cubicBezTo>
                <a:cubicBezTo>
                  <a:pt x="16684" y="49675"/>
                  <a:pt x="16538" y="50184"/>
                  <a:pt x="16642" y="50298"/>
                </a:cubicBezTo>
                <a:cubicBezTo>
                  <a:pt x="16652" y="50304"/>
                  <a:pt x="16664" y="50307"/>
                  <a:pt x="16677" y="50307"/>
                </a:cubicBezTo>
                <a:cubicBezTo>
                  <a:pt x="16731" y="50307"/>
                  <a:pt x="16810" y="50257"/>
                  <a:pt x="16902" y="50174"/>
                </a:cubicBezTo>
                <a:lnTo>
                  <a:pt x="16902" y="50174"/>
                </a:lnTo>
                <a:cubicBezTo>
                  <a:pt x="16673" y="50693"/>
                  <a:pt x="16445" y="51212"/>
                  <a:pt x="16216" y="51732"/>
                </a:cubicBezTo>
                <a:cubicBezTo>
                  <a:pt x="15998" y="52251"/>
                  <a:pt x="15790" y="52760"/>
                  <a:pt x="15572" y="53280"/>
                </a:cubicBezTo>
                <a:cubicBezTo>
                  <a:pt x="15167" y="54318"/>
                  <a:pt x="14741" y="55347"/>
                  <a:pt x="14357" y="56375"/>
                </a:cubicBezTo>
                <a:cubicBezTo>
                  <a:pt x="14087" y="56967"/>
                  <a:pt x="13869" y="57539"/>
                  <a:pt x="13702" y="58037"/>
                </a:cubicBezTo>
                <a:cubicBezTo>
                  <a:pt x="13089" y="59149"/>
                  <a:pt x="12508" y="60271"/>
                  <a:pt x="11916" y="61403"/>
                </a:cubicBezTo>
                <a:cubicBezTo>
                  <a:pt x="11323" y="62525"/>
                  <a:pt x="10742" y="63647"/>
                  <a:pt x="10160" y="64779"/>
                </a:cubicBezTo>
                <a:lnTo>
                  <a:pt x="9848" y="65330"/>
                </a:lnTo>
                <a:cubicBezTo>
                  <a:pt x="9464" y="66067"/>
                  <a:pt x="9204" y="66836"/>
                  <a:pt x="9194" y="67272"/>
                </a:cubicBezTo>
                <a:cubicBezTo>
                  <a:pt x="9183" y="67407"/>
                  <a:pt x="9204" y="67501"/>
                  <a:pt x="9235" y="67563"/>
                </a:cubicBezTo>
                <a:cubicBezTo>
                  <a:pt x="7085" y="72913"/>
                  <a:pt x="4872" y="78305"/>
                  <a:pt x="3054" y="83405"/>
                </a:cubicBezTo>
                <a:cubicBezTo>
                  <a:pt x="2961" y="83665"/>
                  <a:pt x="2951" y="83821"/>
                  <a:pt x="3034" y="83821"/>
                </a:cubicBezTo>
                <a:cubicBezTo>
                  <a:pt x="2982" y="83904"/>
                  <a:pt x="2919" y="84018"/>
                  <a:pt x="2878" y="84132"/>
                </a:cubicBezTo>
                <a:cubicBezTo>
                  <a:pt x="2701" y="84766"/>
                  <a:pt x="2462" y="85452"/>
                  <a:pt x="2171" y="86158"/>
                </a:cubicBezTo>
                <a:cubicBezTo>
                  <a:pt x="2131" y="86281"/>
                  <a:pt x="2122" y="86365"/>
                  <a:pt x="2155" y="86365"/>
                </a:cubicBezTo>
                <a:cubicBezTo>
                  <a:pt x="2164" y="86365"/>
                  <a:pt x="2177" y="86358"/>
                  <a:pt x="2192" y="86345"/>
                </a:cubicBezTo>
                <a:cubicBezTo>
                  <a:pt x="2265" y="86293"/>
                  <a:pt x="2358" y="86137"/>
                  <a:pt x="2410" y="85992"/>
                </a:cubicBezTo>
                <a:cubicBezTo>
                  <a:pt x="2691" y="85275"/>
                  <a:pt x="2951" y="84548"/>
                  <a:pt x="3148" y="83873"/>
                </a:cubicBezTo>
                <a:cubicBezTo>
                  <a:pt x="3169" y="83800"/>
                  <a:pt x="3169" y="83748"/>
                  <a:pt x="3158" y="83727"/>
                </a:cubicBezTo>
                <a:cubicBezTo>
                  <a:pt x="3262" y="83603"/>
                  <a:pt x="3387" y="83384"/>
                  <a:pt x="3470" y="83156"/>
                </a:cubicBezTo>
                <a:cubicBezTo>
                  <a:pt x="5714" y="78045"/>
                  <a:pt x="7563" y="72934"/>
                  <a:pt x="9879" y="67750"/>
                </a:cubicBezTo>
                <a:lnTo>
                  <a:pt x="9879" y="67750"/>
                </a:lnTo>
                <a:cubicBezTo>
                  <a:pt x="8945" y="70378"/>
                  <a:pt x="7926" y="73027"/>
                  <a:pt x="6857" y="75811"/>
                </a:cubicBezTo>
                <a:cubicBezTo>
                  <a:pt x="5558" y="79167"/>
                  <a:pt x="4457" y="82294"/>
                  <a:pt x="3013" y="85608"/>
                </a:cubicBezTo>
                <a:cubicBezTo>
                  <a:pt x="2930" y="85774"/>
                  <a:pt x="2909" y="85909"/>
                  <a:pt x="2961" y="85909"/>
                </a:cubicBezTo>
                <a:cubicBezTo>
                  <a:pt x="3003" y="85909"/>
                  <a:pt x="3106" y="85784"/>
                  <a:pt x="3179" y="85608"/>
                </a:cubicBezTo>
                <a:cubicBezTo>
                  <a:pt x="6223" y="78855"/>
                  <a:pt x="7978" y="72518"/>
                  <a:pt x="11251" y="65548"/>
                </a:cubicBezTo>
                <a:cubicBezTo>
                  <a:pt x="11386" y="65278"/>
                  <a:pt x="11510" y="65008"/>
                  <a:pt x="11645" y="64738"/>
                </a:cubicBezTo>
                <a:lnTo>
                  <a:pt x="11645" y="64738"/>
                </a:lnTo>
                <a:cubicBezTo>
                  <a:pt x="10939" y="67033"/>
                  <a:pt x="10285" y="69288"/>
                  <a:pt x="9630" y="71542"/>
                </a:cubicBezTo>
                <a:cubicBezTo>
                  <a:pt x="6794" y="78003"/>
                  <a:pt x="4072" y="84475"/>
                  <a:pt x="1226" y="90781"/>
                </a:cubicBezTo>
                <a:cubicBezTo>
                  <a:pt x="1070" y="91082"/>
                  <a:pt x="1008" y="91352"/>
                  <a:pt x="1081" y="91383"/>
                </a:cubicBezTo>
                <a:cubicBezTo>
                  <a:pt x="1085" y="91385"/>
                  <a:pt x="1090" y="91386"/>
                  <a:pt x="1095" y="91386"/>
                </a:cubicBezTo>
                <a:cubicBezTo>
                  <a:pt x="1177" y="91386"/>
                  <a:pt x="1360" y="91167"/>
                  <a:pt x="1496" y="90885"/>
                </a:cubicBezTo>
                <a:cubicBezTo>
                  <a:pt x="3376" y="87436"/>
                  <a:pt x="5205" y="83925"/>
                  <a:pt x="6971" y="80362"/>
                </a:cubicBezTo>
                <a:lnTo>
                  <a:pt x="6971" y="80362"/>
                </a:lnTo>
                <a:cubicBezTo>
                  <a:pt x="6888" y="80632"/>
                  <a:pt x="6805" y="80902"/>
                  <a:pt x="6711" y="81161"/>
                </a:cubicBezTo>
                <a:lnTo>
                  <a:pt x="6399" y="81930"/>
                </a:lnTo>
                <a:cubicBezTo>
                  <a:pt x="5309" y="84236"/>
                  <a:pt x="4218" y="86553"/>
                  <a:pt x="3127" y="88869"/>
                </a:cubicBezTo>
                <a:cubicBezTo>
                  <a:pt x="2701" y="89721"/>
                  <a:pt x="2504" y="90511"/>
                  <a:pt x="2691" y="90656"/>
                </a:cubicBezTo>
                <a:cubicBezTo>
                  <a:pt x="2708" y="90666"/>
                  <a:pt x="2728" y="90671"/>
                  <a:pt x="2749" y="90671"/>
                </a:cubicBezTo>
                <a:cubicBezTo>
                  <a:pt x="2972" y="90671"/>
                  <a:pt x="3404" y="90147"/>
                  <a:pt x="3792" y="89399"/>
                </a:cubicBezTo>
                <a:lnTo>
                  <a:pt x="3792" y="89399"/>
                </a:lnTo>
                <a:cubicBezTo>
                  <a:pt x="3740" y="89545"/>
                  <a:pt x="3688" y="89680"/>
                  <a:pt x="3626" y="89815"/>
                </a:cubicBezTo>
                <a:cubicBezTo>
                  <a:pt x="3578" y="89949"/>
                  <a:pt x="3565" y="90056"/>
                  <a:pt x="3604" y="90056"/>
                </a:cubicBezTo>
                <a:cubicBezTo>
                  <a:pt x="3608" y="90056"/>
                  <a:pt x="3611" y="90055"/>
                  <a:pt x="3615" y="90054"/>
                </a:cubicBezTo>
                <a:cubicBezTo>
                  <a:pt x="3678" y="90022"/>
                  <a:pt x="3782" y="89856"/>
                  <a:pt x="3844" y="89721"/>
                </a:cubicBezTo>
                <a:cubicBezTo>
                  <a:pt x="4031" y="89212"/>
                  <a:pt x="4218" y="88714"/>
                  <a:pt x="4405" y="88215"/>
                </a:cubicBezTo>
                <a:cubicBezTo>
                  <a:pt x="6638" y="83873"/>
                  <a:pt x="8674" y="79437"/>
                  <a:pt x="10679" y="75001"/>
                </a:cubicBezTo>
                <a:lnTo>
                  <a:pt x="10679" y="75001"/>
                </a:lnTo>
                <a:cubicBezTo>
                  <a:pt x="8726" y="79873"/>
                  <a:pt x="6638" y="84776"/>
                  <a:pt x="4311" y="89617"/>
                </a:cubicBezTo>
                <a:cubicBezTo>
                  <a:pt x="4323" y="89557"/>
                  <a:pt x="4318" y="89518"/>
                  <a:pt x="4293" y="89518"/>
                </a:cubicBezTo>
                <a:cubicBezTo>
                  <a:pt x="4275" y="89518"/>
                  <a:pt x="4247" y="89538"/>
                  <a:pt x="4208" y="89586"/>
                </a:cubicBezTo>
                <a:cubicBezTo>
                  <a:pt x="4135" y="89669"/>
                  <a:pt x="4041" y="89877"/>
                  <a:pt x="4010" y="89991"/>
                </a:cubicBezTo>
                <a:cubicBezTo>
                  <a:pt x="3999" y="90060"/>
                  <a:pt x="4009" y="90091"/>
                  <a:pt x="4033" y="90091"/>
                </a:cubicBezTo>
                <a:cubicBezTo>
                  <a:pt x="4053" y="90091"/>
                  <a:pt x="4081" y="90070"/>
                  <a:pt x="4114" y="90033"/>
                </a:cubicBezTo>
                <a:cubicBezTo>
                  <a:pt x="4114" y="90022"/>
                  <a:pt x="4124" y="90022"/>
                  <a:pt x="4124" y="90022"/>
                </a:cubicBezTo>
                <a:lnTo>
                  <a:pt x="4124" y="90022"/>
                </a:lnTo>
                <a:cubicBezTo>
                  <a:pt x="3501" y="91321"/>
                  <a:pt x="2836" y="92609"/>
                  <a:pt x="2182" y="93897"/>
                </a:cubicBezTo>
                <a:cubicBezTo>
                  <a:pt x="1517" y="95185"/>
                  <a:pt x="811" y="96453"/>
                  <a:pt x="115" y="97731"/>
                </a:cubicBezTo>
                <a:cubicBezTo>
                  <a:pt x="31" y="97876"/>
                  <a:pt x="0" y="98032"/>
                  <a:pt x="42" y="98042"/>
                </a:cubicBezTo>
                <a:cubicBezTo>
                  <a:pt x="45" y="98044"/>
                  <a:pt x="49" y="98045"/>
                  <a:pt x="53" y="98045"/>
                </a:cubicBezTo>
                <a:cubicBezTo>
                  <a:pt x="100" y="98045"/>
                  <a:pt x="194" y="97935"/>
                  <a:pt x="270" y="97772"/>
                </a:cubicBezTo>
                <a:cubicBezTo>
                  <a:pt x="4976" y="89347"/>
                  <a:pt x="8664" y="80548"/>
                  <a:pt x="12082" y="71916"/>
                </a:cubicBezTo>
                <a:cubicBezTo>
                  <a:pt x="12290" y="71459"/>
                  <a:pt x="12497" y="71002"/>
                  <a:pt x="12705" y="70534"/>
                </a:cubicBezTo>
                <a:cubicBezTo>
                  <a:pt x="12934" y="70472"/>
                  <a:pt x="13214" y="70233"/>
                  <a:pt x="13526" y="69869"/>
                </a:cubicBezTo>
                <a:lnTo>
                  <a:pt x="13526" y="69869"/>
                </a:lnTo>
                <a:cubicBezTo>
                  <a:pt x="12206" y="72872"/>
                  <a:pt x="10929" y="75884"/>
                  <a:pt x="9630" y="78897"/>
                </a:cubicBezTo>
                <a:cubicBezTo>
                  <a:pt x="8467" y="81369"/>
                  <a:pt x="7282" y="83842"/>
                  <a:pt x="6077" y="86304"/>
                </a:cubicBezTo>
                <a:cubicBezTo>
                  <a:pt x="5901" y="86657"/>
                  <a:pt x="5828" y="86989"/>
                  <a:pt x="5911" y="87041"/>
                </a:cubicBezTo>
                <a:cubicBezTo>
                  <a:pt x="5918" y="87046"/>
                  <a:pt x="5926" y="87048"/>
                  <a:pt x="5935" y="87048"/>
                </a:cubicBezTo>
                <a:cubicBezTo>
                  <a:pt x="6030" y="87048"/>
                  <a:pt x="6218" y="86801"/>
                  <a:pt x="6389" y="86459"/>
                </a:cubicBezTo>
                <a:lnTo>
                  <a:pt x="7282" y="84641"/>
                </a:lnTo>
                <a:lnTo>
                  <a:pt x="7282" y="84641"/>
                </a:lnTo>
                <a:cubicBezTo>
                  <a:pt x="7147" y="85192"/>
                  <a:pt x="7147" y="85597"/>
                  <a:pt x="7303" y="85711"/>
                </a:cubicBezTo>
                <a:cubicBezTo>
                  <a:pt x="7333" y="85735"/>
                  <a:pt x="7368" y="85746"/>
                  <a:pt x="7408" y="85746"/>
                </a:cubicBezTo>
                <a:cubicBezTo>
                  <a:pt x="7564" y="85746"/>
                  <a:pt x="7793" y="85575"/>
                  <a:pt x="8041" y="85285"/>
                </a:cubicBezTo>
                <a:lnTo>
                  <a:pt x="8041" y="85285"/>
                </a:lnTo>
                <a:cubicBezTo>
                  <a:pt x="6908" y="88049"/>
                  <a:pt x="5797" y="90791"/>
                  <a:pt x="4696" y="93482"/>
                </a:cubicBezTo>
                <a:cubicBezTo>
                  <a:pt x="4641" y="93617"/>
                  <a:pt x="4627" y="93706"/>
                  <a:pt x="4665" y="93706"/>
                </a:cubicBezTo>
                <a:cubicBezTo>
                  <a:pt x="4670" y="93706"/>
                  <a:pt x="4677" y="93704"/>
                  <a:pt x="4685" y="93700"/>
                </a:cubicBezTo>
                <a:cubicBezTo>
                  <a:pt x="4748" y="93669"/>
                  <a:pt x="4852" y="93513"/>
                  <a:pt x="4914" y="93357"/>
                </a:cubicBezTo>
                <a:cubicBezTo>
                  <a:pt x="6742" y="89555"/>
                  <a:pt x="8394" y="85753"/>
                  <a:pt x="10025" y="81961"/>
                </a:cubicBezTo>
                <a:cubicBezTo>
                  <a:pt x="11625" y="79105"/>
                  <a:pt x="13183" y="76310"/>
                  <a:pt x="14731" y="73163"/>
                </a:cubicBezTo>
                <a:cubicBezTo>
                  <a:pt x="16985" y="68581"/>
                  <a:pt x="18792" y="64166"/>
                  <a:pt x="20694" y="59814"/>
                </a:cubicBezTo>
                <a:cubicBezTo>
                  <a:pt x="21504" y="58307"/>
                  <a:pt x="22314" y="56812"/>
                  <a:pt x="23114" y="55336"/>
                </a:cubicBezTo>
                <a:lnTo>
                  <a:pt x="23114" y="55336"/>
                </a:lnTo>
                <a:cubicBezTo>
                  <a:pt x="23083" y="55586"/>
                  <a:pt x="23104" y="55762"/>
                  <a:pt x="23207" y="55814"/>
                </a:cubicBezTo>
                <a:cubicBezTo>
                  <a:pt x="23223" y="55819"/>
                  <a:pt x="23239" y="55822"/>
                  <a:pt x="23254" y="55822"/>
                </a:cubicBezTo>
                <a:cubicBezTo>
                  <a:pt x="23270" y="55822"/>
                  <a:pt x="23285" y="55819"/>
                  <a:pt x="23301" y="55814"/>
                </a:cubicBezTo>
                <a:lnTo>
                  <a:pt x="23301" y="55814"/>
                </a:lnTo>
                <a:cubicBezTo>
                  <a:pt x="22626" y="57134"/>
                  <a:pt x="21919" y="58442"/>
                  <a:pt x="21244" y="59803"/>
                </a:cubicBezTo>
                <a:cubicBezTo>
                  <a:pt x="14887" y="72352"/>
                  <a:pt x="10482" y="85047"/>
                  <a:pt x="4498" y="97647"/>
                </a:cubicBezTo>
                <a:cubicBezTo>
                  <a:pt x="4093" y="98447"/>
                  <a:pt x="3958" y="99112"/>
                  <a:pt x="4197" y="99112"/>
                </a:cubicBezTo>
                <a:cubicBezTo>
                  <a:pt x="4199" y="99112"/>
                  <a:pt x="4201" y="99112"/>
                  <a:pt x="4202" y="99112"/>
                </a:cubicBezTo>
                <a:cubicBezTo>
                  <a:pt x="4434" y="99112"/>
                  <a:pt x="4948" y="98452"/>
                  <a:pt x="5350" y="97658"/>
                </a:cubicBezTo>
                <a:cubicBezTo>
                  <a:pt x="8498" y="91737"/>
                  <a:pt x="10783" y="86054"/>
                  <a:pt x="13266" y="79884"/>
                </a:cubicBezTo>
                <a:cubicBezTo>
                  <a:pt x="15032" y="75500"/>
                  <a:pt x="16569" y="71667"/>
                  <a:pt x="18408" y="67356"/>
                </a:cubicBezTo>
                <a:cubicBezTo>
                  <a:pt x="20569" y="62307"/>
                  <a:pt x="22844" y="57778"/>
                  <a:pt x="25358" y="53103"/>
                </a:cubicBezTo>
                <a:cubicBezTo>
                  <a:pt x="25638" y="52656"/>
                  <a:pt x="25898" y="52210"/>
                  <a:pt x="26147" y="51742"/>
                </a:cubicBezTo>
                <a:cubicBezTo>
                  <a:pt x="26397" y="51275"/>
                  <a:pt x="26646" y="50807"/>
                  <a:pt x="26895" y="50340"/>
                </a:cubicBezTo>
                <a:cubicBezTo>
                  <a:pt x="28942" y="46756"/>
                  <a:pt x="31154" y="43338"/>
                  <a:pt x="33492" y="40149"/>
                </a:cubicBezTo>
                <a:lnTo>
                  <a:pt x="33492" y="40149"/>
                </a:lnTo>
                <a:cubicBezTo>
                  <a:pt x="30947" y="44148"/>
                  <a:pt x="28609" y="48356"/>
                  <a:pt x="26594" y="52656"/>
                </a:cubicBezTo>
                <a:cubicBezTo>
                  <a:pt x="26438" y="52958"/>
                  <a:pt x="26407" y="53196"/>
                  <a:pt x="26490" y="53207"/>
                </a:cubicBezTo>
                <a:cubicBezTo>
                  <a:pt x="26594" y="53186"/>
                  <a:pt x="26781" y="52947"/>
                  <a:pt x="26947" y="52646"/>
                </a:cubicBezTo>
                <a:lnTo>
                  <a:pt x="28090" y="50454"/>
                </a:lnTo>
                <a:lnTo>
                  <a:pt x="28672" y="49363"/>
                </a:lnTo>
                <a:lnTo>
                  <a:pt x="29274" y="48283"/>
                </a:lnTo>
                <a:lnTo>
                  <a:pt x="30490" y="46143"/>
                </a:lnTo>
                <a:lnTo>
                  <a:pt x="31757" y="44034"/>
                </a:lnTo>
                <a:cubicBezTo>
                  <a:pt x="32598" y="42621"/>
                  <a:pt x="33461" y="41260"/>
                  <a:pt x="34375" y="39910"/>
                </a:cubicBezTo>
                <a:cubicBezTo>
                  <a:pt x="34811" y="39235"/>
                  <a:pt x="35289" y="38580"/>
                  <a:pt x="35746" y="37905"/>
                </a:cubicBezTo>
                <a:cubicBezTo>
                  <a:pt x="36224" y="37251"/>
                  <a:pt x="36691" y="36586"/>
                  <a:pt x="37169" y="35942"/>
                </a:cubicBezTo>
                <a:cubicBezTo>
                  <a:pt x="38800" y="34955"/>
                  <a:pt x="41449" y="32347"/>
                  <a:pt x="43682" y="29958"/>
                </a:cubicBezTo>
                <a:cubicBezTo>
                  <a:pt x="44514" y="29075"/>
                  <a:pt x="45220" y="28213"/>
                  <a:pt x="45937" y="27330"/>
                </a:cubicBezTo>
                <a:lnTo>
                  <a:pt x="45937" y="27330"/>
                </a:lnTo>
                <a:cubicBezTo>
                  <a:pt x="45542" y="27683"/>
                  <a:pt x="45158" y="28026"/>
                  <a:pt x="44773" y="28390"/>
                </a:cubicBezTo>
                <a:cubicBezTo>
                  <a:pt x="45303" y="27808"/>
                  <a:pt x="45781" y="27278"/>
                  <a:pt x="46217" y="26727"/>
                </a:cubicBezTo>
                <a:cubicBezTo>
                  <a:pt x="46653" y="26187"/>
                  <a:pt x="47069" y="25668"/>
                  <a:pt x="47474" y="25138"/>
                </a:cubicBezTo>
                <a:cubicBezTo>
                  <a:pt x="47557" y="25065"/>
                  <a:pt x="47651" y="24993"/>
                  <a:pt x="47744" y="24920"/>
                </a:cubicBezTo>
                <a:cubicBezTo>
                  <a:pt x="50237" y="23123"/>
                  <a:pt x="52886" y="20785"/>
                  <a:pt x="55629" y="19061"/>
                </a:cubicBezTo>
                <a:cubicBezTo>
                  <a:pt x="55515" y="19030"/>
                  <a:pt x="55400" y="18999"/>
                  <a:pt x="55286" y="18967"/>
                </a:cubicBezTo>
                <a:cubicBezTo>
                  <a:pt x="55816" y="18687"/>
                  <a:pt x="56190" y="18604"/>
                  <a:pt x="56761" y="18282"/>
                </a:cubicBezTo>
                <a:lnTo>
                  <a:pt x="56761" y="18282"/>
                </a:lnTo>
                <a:cubicBezTo>
                  <a:pt x="56574" y="18323"/>
                  <a:pt x="56387" y="18375"/>
                  <a:pt x="56200" y="18427"/>
                </a:cubicBezTo>
                <a:lnTo>
                  <a:pt x="56242" y="18407"/>
                </a:lnTo>
                <a:cubicBezTo>
                  <a:pt x="56896" y="18126"/>
                  <a:pt x="57634" y="17721"/>
                  <a:pt x="58361" y="17253"/>
                </a:cubicBezTo>
                <a:cubicBezTo>
                  <a:pt x="60189" y="16557"/>
                  <a:pt x="62277" y="15643"/>
                  <a:pt x="64459" y="14708"/>
                </a:cubicBezTo>
                <a:cubicBezTo>
                  <a:pt x="66630" y="13773"/>
                  <a:pt x="68895" y="12838"/>
                  <a:pt x="71034" y="12059"/>
                </a:cubicBezTo>
                <a:cubicBezTo>
                  <a:pt x="71367" y="11966"/>
                  <a:pt x="71658" y="11810"/>
                  <a:pt x="71668" y="11706"/>
                </a:cubicBezTo>
                <a:cubicBezTo>
                  <a:pt x="71674" y="11648"/>
                  <a:pt x="71596" y="11620"/>
                  <a:pt x="71467" y="11620"/>
                </a:cubicBezTo>
                <a:cubicBezTo>
                  <a:pt x="71364" y="11620"/>
                  <a:pt x="71228" y="11638"/>
                  <a:pt x="71076" y="11675"/>
                </a:cubicBezTo>
                <a:cubicBezTo>
                  <a:pt x="70401" y="11820"/>
                  <a:pt x="69746" y="11924"/>
                  <a:pt x="69082" y="12070"/>
                </a:cubicBezTo>
                <a:cubicBezTo>
                  <a:pt x="68417" y="12236"/>
                  <a:pt x="67741" y="12371"/>
                  <a:pt x="67035" y="12610"/>
                </a:cubicBezTo>
                <a:cubicBezTo>
                  <a:pt x="64407" y="13451"/>
                  <a:pt x="61872" y="14314"/>
                  <a:pt x="59306" y="15737"/>
                </a:cubicBezTo>
                <a:cubicBezTo>
                  <a:pt x="59140" y="15809"/>
                  <a:pt x="58984" y="15882"/>
                  <a:pt x="58828" y="15955"/>
                </a:cubicBezTo>
                <a:cubicBezTo>
                  <a:pt x="58579" y="16017"/>
                  <a:pt x="58319" y="16080"/>
                  <a:pt x="58070" y="16142"/>
                </a:cubicBezTo>
                <a:lnTo>
                  <a:pt x="58164" y="16090"/>
                </a:lnTo>
                <a:cubicBezTo>
                  <a:pt x="58454" y="15945"/>
                  <a:pt x="58756" y="15799"/>
                  <a:pt x="59057" y="15654"/>
                </a:cubicBezTo>
                <a:lnTo>
                  <a:pt x="59057" y="15654"/>
                </a:lnTo>
                <a:lnTo>
                  <a:pt x="58860" y="15695"/>
                </a:lnTo>
                <a:cubicBezTo>
                  <a:pt x="59421" y="15384"/>
                  <a:pt x="59981" y="15103"/>
                  <a:pt x="60542" y="14802"/>
                </a:cubicBezTo>
                <a:cubicBezTo>
                  <a:pt x="61103" y="14511"/>
                  <a:pt x="61675" y="14251"/>
                  <a:pt x="62246" y="13981"/>
                </a:cubicBezTo>
                <a:cubicBezTo>
                  <a:pt x="64469" y="13129"/>
                  <a:pt x="66879" y="12215"/>
                  <a:pt x="69268" y="11374"/>
                </a:cubicBezTo>
                <a:cubicBezTo>
                  <a:pt x="71658" y="10522"/>
                  <a:pt x="74026" y="9732"/>
                  <a:pt x="76177" y="8953"/>
                </a:cubicBezTo>
                <a:cubicBezTo>
                  <a:pt x="76582" y="8870"/>
                  <a:pt x="76841" y="8725"/>
                  <a:pt x="76769" y="8621"/>
                </a:cubicBezTo>
                <a:cubicBezTo>
                  <a:pt x="76729" y="8570"/>
                  <a:pt x="76597" y="8544"/>
                  <a:pt x="76422" y="8544"/>
                </a:cubicBezTo>
                <a:cubicBezTo>
                  <a:pt x="76275" y="8544"/>
                  <a:pt x="76097" y="8562"/>
                  <a:pt x="75917" y="8600"/>
                </a:cubicBezTo>
                <a:cubicBezTo>
                  <a:pt x="73673" y="8891"/>
                  <a:pt x="71429" y="9400"/>
                  <a:pt x="69320" y="9836"/>
                </a:cubicBezTo>
                <a:cubicBezTo>
                  <a:pt x="69318" y="9837"/>
                  <a:pt x="69315" y="9837"/>
                  <a:pt x="69312" y="9837"/>
                </a:cubicBezTo>
                <a:cubicBezTo>
                  <a:pt x="69233" y="9837"/>
                  <a:pt x="69325" y="9680"/>
                  <a:pt x="69154" y="9680"/>
                </a:cubicBezTo>
                <a:cubicBezTo>
                  <a:pt x="69071" y="9691"/>
                  <a:pt x="68988" y="9691"/>
                  <a:pt x="68905" y="9701"/>
                </a:cubicBezTo>
                <a:cubicBezTo>
                  <a:pt x="69165" y="9639"/>
                  <a:pt x="69435" y="9577"/>
                  <a:pt x="69736" y="9493"/>
                </a:cubicBezTo>
                <a:cubicBezTo>
                  <a:pt x="70245" y="9213"/>
                  <a:pt x="70598" y="9047"/>
                  <a:pt x="70868" y="8912"/>
                </a:cubicBezTo>
                <a:cubicBezTo>
                  <a:pt x="71128" y="8787"/>
                  <a:pt x="71294" y="8704"/>
                  <a:pt x="71429" y="8642"/>
                </a:cubicBezTo>
                <a:lnTo>
                  <a:pt x="71440" y="8642"/>
                </a:lnTo>
                <a:cubicBezTo>
                  <a:pt x="71440" y="8642"/>
                  <a:pt x="71440" y="8631"/>
                  <a:pt x="71523" y="8590"/>
                </a:cubicBezTo>
                <a:cubicBezTo>
                  <a:pt x="71647" y="8538"/>
                  <a:pt x="71751" y="8475"/>
                  <a:pt x="71917" y="8403"/>
                </a:cubicBezTo>
                <a:cubicBezTo>
                  <a:pt x="71917" y="8403"/>
                  <a:pt x="71917" y="8392"/>
                  <a:pt x="71907" y="8392"/>
                </a:cubicBezTo>
                <a:cubicBezTo>
                  <a:pt x="71938" y="8372"/>
                  <a:pt x="71980" y="8361"/>
                  <a:pt x="72011" y="8340"/>
                </a:cubicBezTo>
                <a:cubicBezTo>
                  <a:pt x="72177" y="8309"/>
                  <a:pt x="72354" y="8268"/>
                  <a:pt x="72520" y="8236"/>
                </a:cubicBezTo>
                <a:cubicBezTo>
                  <a:pt x="72707" y="8205"/>
                  <a:pt x="72884" y="8133"/>
                  <a:pt x="72967" y="8070"/>
                </a:cubicBezTo>
                <a:cubicBezTo>
                  <a:pt x="73039" y="8081"/>
                  <a:pt x="73122" y="8091"/>
                  <a:pt x="73216" y="8101"/>
                </a:cubicBezTo>
                <a:cubicBezTo>
                  <a:pt x="73694" y="8008"/>
                  <a:pt x="73943" y="7966"/>
                  <a:pt x="74182" y="7935"/>
                </a:cubicBezTo>
                <a:cubicBezTo>
                  <a:pt x="74431" y="7894"/>
                  <a:pt x="74681" y="7852"/>
                  <a:pt x="75179" y="7779"/>
                </a:cubicBezTo>
                <a:cubicBezTo>
                  <a:pt x="75179" y="7779"/>
                  <a:pt x="75169" y="7738"/>
                  <a:pt x="75127" y="7707"/>
                </a:cubicBezTo>
                <a:cubicBezTo>
                  <a:pt x="75159" y="7696"/>
                  <a:pt x="75481" y="7572"/>
                  <a:pt x="75865" y="7530"/>
                </a:cubicBezTo>
                <a:cubicBezTo>
                  <a:pt x="76239" y="7457"/>
                  <a:pt x="76239" y="7457"/>
                  <a:pt x="77174" y="7343"/>
                </a:cubicBezTo>
                <a:lnTo>
                  <a:pt x="76706" y="7302"/>
                </a:lnTo>
                <a:lnTo>
                  <a:pt x="77112" y="7312"/>
                </a:lnTo>
                <a:lnTo>
                  <a:pt x="77112" y="7312"/>
                </a:lnTo>
                <a:lnTo>
                  <a:pt x="76987" y="7187"/>
                </a:lnTo>
                <a:lnTo>
                  <a:pt x="77195" y="7312"/>
                </a:lnTo>
                <a:lnTo>
                  <a:pt x="77340" y="7167"/>
                </a:lnTo>
                <a:cubicBezTo>
                  <a:pt x="77340" y="7167"/>
                  <a:pt x="77340" y="7167"/>
                  <a:pt x="78171" y="7405"/>
                </a:cubicBezTo>
                <a:cubicBezTo>
                  <a:pt x="78233" y="7395"/>
                  <a:pt x="78369" y="7353"/>
                  <a:pt x="78722" y="7260"/>
                </a:cubicBezTo>
                <a:cubicBezTo>
                  <a:pt x="78722" y="7260"/>
                  <a:pt x="78815" y="7208"/>
                  <a:pt x="78888" y="7156"/>
                </a:cubicBezTo>
                <a:cubicBezTo>
                  <a:pt x="78888" y="7115"/>
                  <a:pt x="78888" y="7115"/>
                  <a:pt x="79179" y="6917"/>
                </a:cubicBezTo>
                <a:cubicBezTo>
                  <a:pt x="79179" y="6917"/>
                  <a:pt x="79179" y="6865"/>
                  <a:pt x="79148" y="6824"/>
                </a:cubicBezTo>
                <a:cubicBezTo>
                  <a:pt x="79044" y="6782"/>
                  <a:pt x="79044" y="6782"/>
                  <a:pt x="79002" y="6647"/>
                </a:cubicBezTo>
                <a:cubicBezTo>
                  <a:pt x="79002" y="6647"/>
                  <a:pt x="78888" y="6616"/>
                  <a:pt x="78722" y="6585"/>
                </a:cubicBezTo>
                <a:cubicBezTo>
                  <a:pt x="78566" y="6585"/>
                  <a:pt x="78524" y="6585"/>
                  <a:pt x="77953" y="6574"/>
                </a:cubicBezTo>
                <a:cubicBezTo>
                  <a:pt x="78005" y="6543"/>
                  <a:pt x="78046" y="6512"/>
                  <a:pt x="78088" y="6481"/>
                </a:cubicBezTo>
                <a:cubicBezTo>
                  <a:pt x="78150" y="6221"/>
                  <a:pt x="78161" y="6211"/>
                  <a:pt x="77361" y="5723"/>
                </a:cubicBezTo>
                <a:cubicBezTo>
                  <a:pt x="77361" y="5723"/>
                  <a:pt x="77257" y="5702"/>
                  <a:pt x="77070" y="5671"/>
                </a:cubicBezTo>
                <a:cubicBezTo>
                  <a:pt x="76873" y="5650"/>
                  <a:pt x="76603" y="5629"/>
                  <a:pt x="76270" y="5629"/>
                </a:cubicBezTo>
                <a:cubicBezTo>
                  <a:pt x="75512" y="5712"/>
                  <a:pt x="75512" y="5691"/>
                  <a:pt x="74639" y="5826"/>
                </a:cubicBezTo>
                <a:cubicBezTo>
                  <a:pt x="74639" y="5826"/>
                  <a:pt x="74442" y="5847"/>
                  <a:pt x="74109" y="5889"/>
                </a:cubicBezTo>
                <a:cubicBezTo>
                  <a:pt x="73850" y="5847"/>
                  <a:pt x="73787" y="5837"/>
                  <a:pt x="73590" y="5795"/>
                </a:cubicBezTo>
                <a:cubicBezTo>
                  <a:pt x="73756" y="5754"/>
                  <a:pt x="73912" y="5702"/>
                  <a:pt x="74037" y="5639"/>
                </a:cubicBezTo>
                <a:cubicBezTo>
                  <a:pt x="74411" y="5473"/>
                  <a:pt x="74442" y="5317"/>
                  <a:pt x="74089" y="5297"/>
                </a:cubicBezTo>
                <a:cubicBezTo>
                  <a:pt x="74431" y="4808"/>
                  <a:pt x="74109" y="4518"/>
                  <a:pt x="73465" y="4310"/>
                </a:cubicBezTo>
                <a:cubicBezTo>
                  <a:pt x="73611" y="4144"/>
                  <a:pt x="73663" y="3998"/>
                  <a:pt x="73611" y="3863"/>
                </a:cubicBezTo>
                <a:cubicBezTo>
                  <a:pt x="74192" y="3385"/>
                  <a:pt x="74546" y="2939"/>
                  <a:pt x="74650" y="2533"/>
                </a:cubicBezTo>
                <a:lnTo>
                  <a:pt x="74660" y="2191"/>
                </a:lnTo>
                <a:cubicBezTo>
                  <a:pt x="74411" y="1941"/>
                  <a:pt x="73787" y="1827"/>
                  <a:pt x="72884" y="1817"/>
                </a:cubicBezTo>
                <a:lnTo>
                  <a:pt x="72603" y="1796"/>
                </a:lnTo>
                <a:lnTo>
                  <a:pt x="72790" y="1474"/>
                </a:lnTo>
                <a:cubicBezTo>
                  <a:pt x="72146" y="1224"/>
                  <a:pt x="71253" y="1141"/>
                  <a:pt x="70297" y="1048"/>
                </a:cubicBezTo>
                <a:cubicBezTo>
                  <a:pt x="69352" y="965"/>
                  <a:pt x="68375" y="944"/>
                  <a:pt x="67586" y="809"/>
                </a:cubicBezTo>
                <a:lnTo>
                  <a:pt x="66443" y="809"/>
                </a:lnTo>
                <a:cubicBezTo>
                  <a:pt x="66392" y="807"/>
                  <a:pt x="66340" y="806"/>
                  <a:pt x="66286" y="806"/>
                </a:cubicBezTo>
                <a:cubicBezTo>
                  <a:pt x="65449" y="806"/>
                  <a:pt x="64260" y="1033"/>
                  <a:pt x="62942" y="1453"/>
                </a:cubicBezTo>
                <a:lnTo>
                  <a:pt x="61467" y="1962"/>
                </a:lnTo>
                <a:cubicBezTo>
                  <a:pt x="61166" y="2087"/>
                  <a:pt x="60864" y="2211"/>
                  <a:pt x="60563" y="2357"/>
                </a:cubicBezTo>
                <a:lnTo>
                  <a:pt x="60563" y="2357"/>
                </a:lnTo>
                <a:cubicBezTo>
                  <a:pt x="61934" y="1360"/>
                  <a:pt x="62610" y="560"/>
                  <a:pt x="62121" y="186"/>
                </a:cubicBezTo>
                <a:cubicBezTo>
                  <a:pt x="61952" y="58"/>
                  <a:pt x="61664" y="0"/>
                  <a:pt x="61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0"/>
          <p:cNvSpPr/>
          <p:nvPr/>
        </p:nvSpPr>
        <p:spPr>
          <a:xfrm rot="10559859">
            <a:off x="-18431" y="877947"/>
            <a:ext cx="19501" cy="6525"/>
          </a:xfrm>
          <a:custGeom>
            <a:avLst/>
            <a:gdLst/>
            <a:ahLst/>
            <a:cxnLst/>
            <a:rect l="l" t="t" r="r" b="b"/>
            <a:pathLst>
              <a:path w="780" h="261" extrusionOk="0">
                <a:moveTo>
                  <a:pt x="779" y="1"/>
                </a:moveTo>
                <a:lnTo>
                  <a:pt x="779" y="1"/>
                </a:lnTo>
                <a:cubicBezTo>
                  <a:pt x="675" y="11"/>
                  <a:pt x="530" y="22"/>
                  <a:pt x="385" y="32"/>
                </a:cubicBezTo>
                <a:cubicBezTo>
                  <a:pt x="104" y="63"/>
                  <a:pt x="0" y="177"/>
                  <a:pt x="52" y="261"/>
                </a:cubicBezTo>
                <a:cubicBezTo>
                  <a:pt x="250" y="240"/>
                  <a:pt x="447" y="209"/>
                  <a:pt x="696" y="94"/>
                </a:cubicBezTo>
                <a:cubicBezTo>
                  <a:pt x="748" y="42"/>
                  <a:pt x="769" y="11"/>
                  <a:pt x="779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0"/>
          <p:cNvSpPr/>
          <p:nvPr/>
        </p:nvSpPr>
        <p:spPr>
          <a:xfrm rot="10559859">
            <a:off x="-22289" y="885263"/>
            <a:ext cx="4175" cy="1050"/>
          </a:xfrm>
          <a:custGeom>
            <a:avLst/>
            <a:gdLst/>
            <a:ahLst/>
            <a:cxnLst/>
            <a:rect l="l" t="t" r="r" b="b"/>
            <a:pathLst>
              <a:path w="167" h="42" extrusionOk="0">
                <a:moveTo>
                  <a:pt x="42" y="0"/>
                </a:moveTo>
                <a:lnTo>
                  <a:pt x="21" y="21"/>
                </a:lnTo>
                <a:cubicBezTo>
                  <a:pt x="21" y="21"/>
                  <a:pt x="21" y="21"/>
                  <a:pt x="0" y="42"/>
                </a:cubicBezTo>
                <a:cubicBezTo>
                  <a:pt x="104" y="31"/>
                  <a:pt x="167" y="21"/>
                  <a:pt x="167" y="21"/>
                </a:cubicBezTo>
                <a:cubicBezTo>
                  <a:pt x="125" y="11"/>
                  <a:pt x="83" y="11"/>
                  <a:pt x="42" y="0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0"/>
          <p:cNvSpPr/>
          <p:nvPr/>
        </p:nvSpPr>
        <p:spPr>
          <a:xfrm rot="10559859">
            <a:off x="306059" y="956341"/>
            <a:ext cx="1850" cy="2100"/>
          </a:xfrm>
          <a:custGeom>
            <a:avLst/>
            <a:gdLst/>
            <a:ahLst/>
            <a:cxnLst/>
            <a:rect l="l" t="t" r="r" b="b"/>
            <a:pathLst>
              <a:path w="74" h="84" extrusionOk="0">
                <a:moveTo>
                  <a:pt x="63" y="1"/>
                </a:moveTo>
                <a:cubicBezTo>
                  <a:pt x="53" y="32"/>
                  <a:pt x="22" y="53"/>
                  <a:pt x="1" y="84"/>
                </a:cubicBezTo>
                <a:cubicBezTo>
                  <a:pt x="22" y="84"/>
                  <a:pt x="53" y="84"/>
                  <a:pt x="73" y="63"/>
                </a:cubicBezTo>
                <a:lnTo>
                  <a:pt x="6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0"/>
          <p:cNvSpPr/>
          <p:nvPr/>
        </p:nvSpPr>
        <p:spPr>
          <a:xfrm rot="10559859">
            <a:off x="305475" y="958198"/>
            <a:ext cx="1575" cy="3925"/>
          </a:xfrm>
          <a:custGeom>
            <a:avLst/>
            <a:gdLst/>
            <a:ahLst/>
            <a:cxnLst/>
            <a:rect l="l" t="t" r="r" b="b"/>
            <a:pathLst>
              <a:path w="63" h="157" extrusionOk="0">
                <a:moveTo>
                  <a:pt x="0" y="0"/>
                </a:moveTo>
                <a:lnTo>
                  <a:pt x="21" y="156"/>
                </a:lnTo>
                <a:cubicBezTo>
                  <a:pt x="52" y="94"/>
                  <a:pt x="63" y="42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0"/>
          <p:cNvSpPr/>
          <p:nvPr/>
        </p:nvSpPr>
        <p:spPr>
          <a:xfrm rot="10800000">
            <a:off x="7078481" y="2571755"/>
            <a:ext cx="2704580" cy="2435731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0"/>
          <p:cNvSpPr/>
          <p:nvPr/>
        </p:nvSpPr>
        <p:spPr>
          <a:xfrm rot="-10548127">
            <a:off x="8160370" y="3760056"/>
            <a:ext cx="915459" cy="816111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0"/>
          <p:cNvSpPr/>
          <p:nvPr/>
        </p:nvSpPr>
        <p:spPr>
          <a:xfrm rot="-6211576">
            <a:off x="6290944" y="-1674878"/>
            <a:ext cx="2704953" cy="243606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0"/>
          <p:cNvSpPr/>
          <p:nvPr/>
        </p:nvSpPr>
        <p:spPr>
          <a:xfrm rot="-4086949">
            <a:off x="183149" y="77021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"/>
          <p:cNvSpPr/>
          <p:nvPr/>
        </p:nvSpPr>
        <p:spPr>
          <a:xfrm rot="-7160772">
            <a:off x="-1119707" y="318327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0"/>
          <p:cNvSpPr/>
          <p:nvPr/>
        </p:nvSpPr>
        <p:spPr>
          <a:xfrm rot="-7411107">
            <a:off x="286293" y="38848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0"/>
          <p:cNvSpPr/>
          <p:nvPr/>
        </p:nvSpPr>
        <p:spPr>
          <a:xfrm rot="-7353267">
            <a:off x="7029764" y="-698840"/>
            <a:ext cx="1227323" cy="1094131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0"/>
          <p:cNvSpPr/>
          <p:nvPr/>
        </p:nvSpPr>
        <p:spPr>
          <a:xfrm rot="2699742">
            <a:off x="7684245" y="524446"/>
            <a:ext cx="2316558" cy="1061837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/>
          <p:nvPr/>
        </p:nvSpPr>
        <p:spPr>
          <a:xfrm rot="10663484">
            <a:off x="-392041" y="4686878"/>
            <a:ext cx="915464" cy="816116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/>
        </p:nvSpPr>
        <p:spPr>
          <a:xfrm rot="-627575">
            <a:off x="1171058" y="-100016"/>
            <a:ext cx="6827698" cy="5225882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2"/>
          <p:cNvSpPr txBox="1">
            <a:spLocks noGrp="1"/>
          </p:cNvSpPr>
          <p:nvPr>
            <p:ph type="subTitle" idx="1"/>
          </p:nvPr>
        </p:nvSpPr>
        <p:spPr>
          <a:xfrm>
            <a:off x="2297400" y="1699800"/>
            <a:ext cx="45378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6" name="Google Shape;386;p32"/>
          <p:cNvSpPr txBox="1"/>
          <p:nvPr/>
        </p:nvSpPr>
        <p:spPr>
          <a:xfrm>
            <a:off x="2136950" y="3639102"/>
            <a:ext cx="4986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Freepik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/>
              </a:rPr>
              <a:t>Stories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32"/>
          <p:cNvSpPr txBox="1">
            <a:spLocks noGrp="1"/>
          </p:cNvSpPr>
          <p:nvPr>
            <p:ph type="title"/>
          </p:nvPr>
        </p:nvSpPr>
        <p:spPr>
          <a:xfrm>
            <a:off x="2308550" y="840574"/>
            <a:ext cx="45267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/>
          <p:nvPr/>
        </p:nvSpPr>
        <p:spPr>
          <a:xfrm rot="1624512">
            <a:off x="10227" y="-1336126"/>
            <a:ext cx="8611196" cy="7138464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/>
          <p:nvPr/>
        </p:nvSpPr>
        <p:spPr>
          <a:xfrm rot="4043145">
            <a:off x="10241" y="-1336171"/>
            <a:ext cx="8611129" cy="7138448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15150" y="284150"/>
            <a:ext cx="78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3225" y="1012400"/>
            <a:ext cx="7815600" cy="35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3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 rot="-7411107">
            <a:off x="7593771" y="-16847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-7411107">
            <a:off x="8434672" y="415454"/>
            <a:ext cx="153949" cy="117399"/>
          </a:xfrm>
          <a:custGeom>
            <a:avLst/>
            <a:gdLst/>
            <a:ahLst/>
            <a:cxnLst/>
            <a:rect l="l" t="t" r="r" b="b"/>
            <a:pathLst>
              <a:path w="6158" h="4696" extrusionOk="0">
                <a:moveTo>
                  <a:pt x="4249" y="0"/>
                </a:moveTo>
                <a:lnTo>
                  <a:pt x="4249" y="0"/>
                </a:lnTo>
                <a:cubicBezTo>
                  <a:pt x="2556" y="457"/>
                  <a:pt x="1195" y="2130"/>
                  <a:pt x="603" y="3542"/>
                </a:cubicBezTo>
                <a:cubicBezTo>
                  <a:pt x="208" y="3833"/>
                  <a:pt x="0" y="4270"/>
                  <a:pt x="146" y="4519"/>
                </a:cubicBezTo>
                <a:cubicBezTo>
                  <a:pt x="217" y="4638"/>
                  <a:pt x="347" y="4696"/>
                  <a:pt x="506" y="4696"/>
                </a:cubicBezTo>
                <a:cubicBezTo>
                  <a:pt x="694" y="4696"/>
                  <a:pt x="923" y="4614"/>
                  <a:pt x="1143" y="4457"/>
                </a:cubicBezTo>
                <a:cubicBezTo>
                  <a:pt x="1247" y="4415"/>
                  <a:pt x="1361" y="4353"/>
                  <a:pt x="1444" y="4332"/>
                </a:cubicBezTo>
                <a:cubicBezTo>
                  <a:pt x="2275" y="4238"/>
                  <a:pt x="3137" y="3927"/>
                  <a:pt x="4020" y="3501"/>
                </a:cubicBezTo>
                <a:lnTo>
                  <a:pt x="4020" y="3501"/>
                </a:lnTo>
                <a:cubicBezTo>
                  <a:pt x="3823" y="3553"/>
                  <a:pt x="3626" y="3605"/>
                  <a:pt x="3428" y="3657"/>
                </a:cubicBezTo>
                <a:cubicBezTo>
                  <a:pt x="3688" y="3542"/>
                  <a:pt x="3937" y="3428"/>
                  <a:pt x="4176" y="3241"/>
                </a:cubicBezTo>
                <a:cubicBezTo>
                  <a:pt x="4124" y="3220"/>
                  <a:pt x="4051" y="3200"/>
                  <a:pt x="4000" y="3179"/>
                </a:cubicBezTo>
                <a:cubicBezTo>
                  <a:pt x="4966" y="2878"/>
                  <a:pt x="5880" y="1953"/>
                  <a:pt x="6036" y="1112"/>
                </a:cubicBezTo>
                <a:cubicBezTo>
                  <a:pt x="6158" y="451"/>
                  <a:pt x="5781" y="40"/>
                  <a:pt x="5140" y="40"/>
                </a:cubicBezTo>
                <a:cubicBezTo>
                  <a:pt x="4965" y="40"/>
                  <a:pt x="4770" y="70"/>
                  <a:pt x="4560" y="135"/>
                </a:cubicBezTo>
                <a:lnTo>
                  <a:pt x="4124" y="260"/>
                </a:lnTo>
                <a:cubicBezTo>
                  <a:pt x="4062" y="260"/>
                  <a:pt x="4000" y="270"/>
                  <a:pt x="3948" y="280"/>
                </a:cubicBezTo>
                <a:cubicBezTo>
                  <a:pt x="3989" y="177"/>
                  <a:pt x="4093" y="83"/>
                  <a:pt x="4249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/>
          <p:nvPr/>
        </p:nvSpPr>
        <p:spPr>
          <a:xfrm rot="-7411107">
            <a:off x="8418360" y="460093"/>
            <a:ext cx="87049" cy="84624"/>
          </a:xfrm>
          <a:custGeom>
            <a:avLst/>
            <a:gdLst/>
            <a:ahLst/>
            <a:cxnLst/>
            <a:rect l="l" t="t" r="r" b="b"/>
            <a:pathLst>
              <a:path w="3482" h="3385" extrusionOk="0">
                <a:moveTo>
                  <a:pt x="2695" y="0"/>
                </a:moveTo>
                <a:cubicBezTo>
                  <a:pt x="2498" y="0"/>
                  <a:pt x="2254" y="88"/>
                  <a:pt x="2027" y="257"/>
                </a:cubicBezTo>
                <a:cubicBezTo>
                  <a:pt x="1921" y="340"/>
                  <a:pt x="1829" y="433"/>
                  <a:pt x="1755" y="530"/>
                </a:cubicBezTo>
                <a:lnTo>
                  <a:pt x="1755" y="530"/>
                </a:lnTo>
                <a:cubicBezTo>
                  <a:pt x="1236" y="816"/>
                  <a:pt x="720" y="1132"/>
                  <a:pt x="198" y="1389"/>
                </a:cubicBezTo>
                <a:cubicBezTo>
                  <a:pt x="94" y="1431"/>
                  <a:pt x="1" y="1545"/>
                  <a:pt x="1" y="1628"/>
                </a:cubicBezTo>
                <a:cubicBezTo>
                  <a:pt x="1" y="1686"/>
                  <a:pt x="47" y="1719"/>
                  <a:pt x="110" y="1719"/>
                </a:cubicBezTo>
                <a:cubicBezTo>
                  <a:pt x="137" y="1719"/>
                  <a:pt x="167" y="1713"/>
                  <a:pt x="198" y="1701"/>
                </a:cubicBezTo>
                <a:cubicBezTo>
                  <a:pt x="602" y="1544"/>
                  <a:pt x="1001" y="1408"/>
                  <a:pt x="1398" y="1275"/>
                </a:cubicBezTo>
                <a:lnTo>
                  <a:pt x="1398" y="1275"/>
                </a:lnTo>
                <a:lnTo>
                  <a:pt x="1351" y="1379"/>
                </a:lnTo>
                <a:cubicBezTo>
                  <a:pt x="1381" y="1364"/>
                  <a:pt x="1410" y="1351"/>
                  <a:pt x="1438" y="1338"/>
                </a:cubicBezTo>
                <a:lnTo>
                  <a:pt x="1438" y="1338"/>
                </a:lnTo>
                <a:cubicBezTo>
                  <a:pt x="1444" y="1311"/>
                  <a:pt x="1449" y="1284"/>
                  <a:pt x="1450" y="1257"/>
                </a:cubicBezTo>
                <a:lnTo>
                  <a:pt x="1450" y="1257"/>
                </a:lnTo>
                <a:cubicBezTo>
                  <a:pt x="1433" y="1263"/>
                  <a:pt x="1416" y="1269"/>
                  <a:pt x="1398" y="1275"/>
                </a:cubicBezTo>
                <a:lnTo>
                  <a:pt x="1398" y="1275"/>
                </a:lnTo>
                <a:lnTo>
                  <a:pt x="1445" y="1171"/>
                </a:lnTo>
                <a:lnTo>
                  <a:pt x="1445" y="1171"/>
                </a:lnTo>
                <a:cubicBezTo>
                  <a:pt x="1450" y="1199"/>
                  <a:pt x="1452" y="1228"/>
                  <a:pt x="1450" y="1257"/>
                </a:cubicBezTo>
                <a:lnTo>
                  <a:pt x="1450" y="1257"/>
                </a:lnTo>
                <a:cubicBezTo>
                  <a:pt x="1486" y="1245"/>
                  <a:pt x="1521" y="1233"/>
                  <a:pt x="1557" y="1221"/>
                </a:cubicBezTo>
                <a:lnTo>
                  <a:pt x="1557" y="1221"/>
                </a:lnTo>
                <a:cubicBezTo>
                  <a:pt x="1543" y="1249"/>
                  <a:pt x="1530" y="1276"/>
                  <a:pt x="1515" y="1303"/>
                </a:cubicBezTo>
                <a:lnTo>
                  <a:pt x="1515" y="1303"/>
                </a:lnTo>
                <a:cubicBezTo>
                  <a:pt x="1490" y="1315"/>
                  <a:pt x="1464" y="1326"/>
                  <a:pt x="1438" y="1338"/>
                </a:cubicBezTo>
                <a:lnTo>
                  <a:pt x="1438" y="1338"/>
                </a:lnTo>
                <a:cubicBezTo>
                  <a:pt x="1405" y="1484"/>
                  <a:pt x="1308" y="1636"/>
                  <a:pt x="1205" y="1791"/>
                </a:cubicBezTo>
                <a:lnTo>
                  <a:pt x="1205" y="1791"/>
                </a:lnTo>
                <a:cubicBezTo>
                  <a:pt x="985" y="2093"/>
                  <a:pt x="720" y="2390"/>
                  <a:pt x="458" y="2667"/>
                </a:cubicBezTo>
                <a:lnTo>
                  <a:pt x="292" y="2885"/>
                </a:lnTo>
                <a:cubicBezTo>
                  <a:pt x="219" y="3020"/>
                  <a:pt x="209" y="3134"/>
                  <a:pt x="250" y="3228"/>
                </a:cubicBezTo>
                <a:cubicBezTo>
                  <a:pt x="292" y="3333"/>
                  <a:pt x="393" y="3385"/>
                  <a:pt x="521" y="3385"/>
                </a:cubicBezTo>
                <a:cubicBezTo>
                  <a:pt x="646" y="3385"/>
                  <a:pt x="798" y="3336"/>
                  <a:pt x="946" y="3238"/>
                </a:cubicBezTo>
                <a:lnTo>
                  <a:pt x="1300" y="3010"/>
                </a:lnTo>
                <a:cubicBezTo>
                  <a:pt x="2245" y="2563"/>
                  <a:pt x="3481" y="1566"/>
                  <a:pt x="3439" y="620"/>
                </a:cubicBezTo>
                <a:cubicBezTo>
                  <a:pt x="3429" y="413"/>
                  <a:pt x="3201" y="309"/>
                  <a:pt x="3045" y="163"/>
                </a:cubicBezTo>
                <a:cubicBezTo>
                  <a:pt x="2976" y="54"/>
                  <a:pt x="2850" y="0"/>
                  <a:pt x="2695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-7411107">
            <a:off x="8411569" y="513140"/>
            <a:ext cx="11450" cy="6775"/>
          </a:xfrm>
          <a:custGeom>
            <a:avLst/>
            <a:gdLst/>
            <a:ahLst/>
            <a:cxnLst/>
            <a:rect l="l" t="t" r="r" b="b"/>
            <a:pathLst>
              <a:path w="458" h="271" extrusionOk="0">
                <a:moveTo>
                  <a:pt x="458" y="0"/>
                </a:moveTo>
                <a:lnTo>
                  <a:pt x="458" y="0"/>
                </a:lnTo>
                <a:cubicBezTo>
                  <a:pt x="395" y="21"/>
                  <a:pt x="302" y="42"/>
                  <a:pt x="208" y="52"/>
                </a:cubicBezTo>
                <a:cubicBezTo>
                  <a:pt x="32" y="94"/>
                  <a:pt x="1" y="198"/>
                  <a:pt x="73" y="270"/>
                </a:cubicBezTo>
                <a:cubicBezTo>
                  <a:pt x="198" y="229"/>
                  <a:pt x="323" y="208"/>
                  <a:pt x="437" y="94"/>
                </a:cubicBezTo>
                <a:cubicBezTo>
                  <a:pt x="447" y="42"/>
                  <a:pt x="458" y="21"/>
                  <a:pt x="458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rot="-7411107">
            <a:off x="8408962" y="512353"/>
            <a:ext cx="2625" cy="825"/>
          </a:xfrm>
          <a:custGeom>
            <a:avLst/>
            <a:gdLst/>
            <a:ahLst/>
            <a:cxnLst/>
            <a:rect l="l" t="t" r="r" b="b"/>
            <a:pathLst>
              <a:path w="105" h="33" extrusionOk="0">
                <a:moveTo>
                  <a:pt x="22" y="1"/>
                </a:moveTo>
                <a:lnTo>
                  <a:pt x="11" y="22"/>
                </a:lnTo>
                <a:cubicBezTo>
                  <a:pt x="11" y="22"/>
                  <a:pt x="1" y="22"/>
                  <a:pt x="1" y="32"/>
                </a:cubicBezTo>
                <a:cubicBezTo>
                  <a:pt x="63" y="22"/>
                  <a:pt x="105" y="11"/>
                  <a:pt x="105" y="11"/>
                </a:cubicBezTo>
                <a:cubicBezTo>
                  <a:pt x="73" y="11"/>
                  <a:pt x="42" y="11"/>
                  <a:pt x="2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 rot="-7411107">
            <a:off x="8836443" y="162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 rot="-7411107">
            <a:off x="8493317" y="668785"/>
            <a:ext cx="4450" cy="2700"/>
          </a:xfrm>
          <a:custGeom>
            <a:avLst/>
            <a:gdLst/>
            <a:ahLst/>
            <a:cxnLst/>
            <a:rect l="l" t="t" r="r" b="b"/>
            <a:pathLst>
              <a:path w="178" h="108" extrusionOk="0">
                <a:moveTo>
                  <a:pt x="149" y="1"/>
                </a:moveTo>
                <a:cubicBezTo>
                  <a:pt x="103" y="1"/>
                  <a:pt x="52" y="36"/>
                  <a:pt x="1" y="79"/>
                </a:cubicBezTo>
                <a:cubicBezTo>
                  <a:pt x="26" y="95"/>
                  <a:pt x="52" y="107"/>
                  <a:pt x="78" y="107"/>
                </a:cubicBezTo>
                <a:cubicBezTo>
                  <a:pt x="116" y="107"/>
                  <a:pt x="153" y="81"/>
                  <a:pt x="178" y="6"/>
                </a:cubicBezTo>
                <a:cubicBezTo>
                  <a:pt x="168" y="2"/>
                  <a:pt x="158" y="1"/>
                  <a:pt x="149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rot="-6622540">
            <a:off x="-1825677" y="3153838"/>
            <a:ext cx="2705052" cy="243615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rot="-7411107">
            <a:off x="-68857" y="42676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rot="-4086949">
            <a:off x="8515962" y="-3911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6373923" y="3390585"/>
            <a:ext cx="2704850" cy="2435975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-7411107">
            <a:off x="8889993" y="36715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29118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515936" y="267847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196211" y="3125052"/>
            <a:ext cx="26652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604611" y="2678475"/>
            <a:ext cx="20253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5286761" y="3125052"/>
            <a:ext cx="26610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 rot="-7411107">
            <a:off x="6741821" y="-1742322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rot="-7411107">
            <a:off x="8615738" y="3573760"/>
            <a:ext cx="2704824" cy="2435951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-7411107">
            <a:off x="8273343" y="407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 rot="-4086949">
            <a:off x="35937" y="-22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-7160772">
            <a:off x="-1119707" y="318327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rgbClr val="FF9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-7411107">
            <a:off x="409968" y="40604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466850" y="1019675"/>
            <a:ext cx="42396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533100" y="1689025"/>
            <a:ext cx="3982800" cy="24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 rot="-4121410">
            <a:off x="8418542" y="-509269"/>
            <a:ext cx="1004544" cy="1018543"/>
          </a:xfrm>
          <a:custGeom>
            <a:avLst/>
            <a:gdLst/>
            <a:ahLst/>
            <a:cxnLst/>
            <a:rect l="l" t="t" r="r" b="b"/>
            <a:pathLst>
              <a:path w="40183" h="40743" extrusionOk="0">
                <a:moveTo>
                  <a:pt x="34521" y="1883"/>
                </a:moveTo>
                <a:lnTo>
                  <a:pt x="34562" y="1893"/>
                </a:lnTo>
                <a:lnTo>
                  <a:pt x="34822" y="2755"/>
                </a:lnTo>
                <a:lnTo>
                  <a:pt x="34521" y="1883"/>
                </a:lnTo>
                <a:close/>
                <a:moveTo>
                  <a:pt x="38344" y="5477"/>
                </a:moveTo>
                <a:cubicBezTo>
                  <a:pt x="38330" y="5481"/>
                  <a:pt x="38316" y="5482"/>
                  <a:pt x="38301" y="5482"/>
                </a:cubicBezTo>
                <a:cubicBezTo>
                  <a:pt x="38272" y="5482"/>
                  <a:pt x="38240" y="5477"/>
                  <a:pt x="38198" y="5477"/>
                </a:cubicBezTo>
                <a:close/>
                <a:moveTo>
                  <a:pt x="35331" y="5882"/>
                </a:moveTo>
                <a:cubicBezTo>
                  <a:pt x="35378" y="5890"/>
                  <a:pt x="35430" y="5904"/>
                  <a:pt x="35497" y="5914"/>
                </a:cubicBezTo>
                <a:lnTo>
                  <a:pt x="35497" y="5914"/>
                </a:lnTo>
                <a:cubicBezTo>
                  <a:pt x="35453" y="5908"/>
                  <a:pt x="35392" y="5897"/>
                  <a:pt x="35321" y="5882"/>
                </a:cubicBezTo>
                <a:close/>
                <a:moveTo>
                  <a:pt x="35986" y="8521"/>
                </a:moveTo>
                <a:lnTo>
                  <a:pt x="35986" y="8521"/>
                </a:lnTo>
                <a:cubicBezTo>
                  <a:pt x="35487" y="8760"/>
                  <a:pt x="34978" y="9113"/>
                  <a:pt x="34490" y="9393"/>
                </a:cubicBezTo>
                <a:cubicBezTo>
                  <a:pt x="33949" y="9715"/>
                  <a:pt x="33409" y="10027"/>
                  <a:pt x="32890" y="10360"/>
                </a:cubicBezTo>
                <a:lnTo>
                  <a:pt x="33035" y="10193"/>
                </a:lnTo>
                <a:cubicBezTo>
                  <a:pt x="33087" y="10141"/>
                  <a:pt x="33202" y="10069"/>
                  <a:pt x="33066" y="10027"/>
                </a:cubicBezTo>
                <a:cubicBezTo>
                  <a:pt x="33544" y="9705"/>
                  <a:pt x="34033" y="9373"/>
                  <a:pt x="34500" y="9009"/>
                </a:cubicBezTo>
                <a:cubicBezTo>
                  <a:pt x="34687" y="8884"/>
                  <a:pt x="34843" y="8729"/>
                  <a:pt x="34978" y="8562"/>
                </a:cubicBezTo>
                <a:cubicBezTo>
                  <a:pt x="35110" y="8571"/>
                  <a:pt x="35244" y="8578"/>
                  <a:pt x="35380" y="8578"/>
                </a:cubicBezTo>
                <a:cubicBezTo>
                  <a:pt x="35576" y="8578"/>
                  <a:pt x="35777" y="8564"/>
                  <a:pt x="35986" y="8521"/>
                </a:cubicBezTo>
                <a:close/>
                <a:moveTo>
                  <a:pt x="27839" y="1"/>
                </a:moveTo>
                <a:cubicBezTo>
                  <a:pt x="27108" y="1"/>
                  <a:pt x="26185" y="406"/>
                  <a:pt x="25431" y="1124"/>
                </a:cubicBezTo>
                <a:cubicBezTo>
                  <a:pt x="22377" y="3670"/>
                  <a:pt x="19416" y="6152"/>
                  <a:pt x="16456" y="9103"/>
                </a:cubicBezTo>
                <a:cubicBezTo>
                  <a:pt x="14274" y="11284"/>
                  <a:pt x="12363" y="13372"/>
                  <a:pt x="10078" y="15408"/>
                </a:cubicBezTo>
                <a:cubicBezTo>
                  <a:pt x="8145" y="17631"/>
                  <a:pt x="6390" y="19927"/>
                  <a:pt x="4748" y="22347"/>
                </a:cubicBezTo>
                <a:cubicBezTo>
                  <a:pt x="4063" y="23376"/>
                  <a:pt x="3564" y="24373"/>
                  <a:pt x="3138" y="25402"/>
                </a:cubicBezTo>
                <a:cubicBezTo>
                  <a:pt x="2930" y="25911"/>
                  <a:pt x="2723" y="26409"/>
                  <a:pt x="2515" y="26918"/>
                </a:cubicBezTo>
                <a:cubicBezTo>
                  <a:pt x="2318" y="27438"/>
                  <a:pt x="2110" y="27947"/>
                  <a:pt x="1892" y="28456"/>
                </a:cubicBezTo>
                <a:cubicBezTo>
                  <a:pt x="1860" y="28518"/>
                  <a:pt x="1892" y="28560"/>
                  <a:pt x="1944" y="28560"/>
                </a:cubicBezTo>
                <a:cubicBezTo>
                  <a:pt x="1996" y="28549"/>
                  <a:pt x="2058" y="28487"/>
                  <a:pt x="2079" y="28425"/>
                </a:cubicBezTo>
                <a:cubicBezTo>
                  <a:pt x="3886" y="25526"/>
                  <a:pt x="5912" y="22732"/>
                  <a:pt x="8447" y="20187"/>
                </a:cubicBezTo>
                <a:cubicBezTo>
                  <a:pt x="8737" y="19896"/>
                  <a:pt x="9028" y="19615"/>
                  <a:pt x="9330" y="19356"/>
                </a:cubicBezTo>
                <a:cubicBezTo>
                  <a:pt x="9371" y="19335"/>
                  <a:pt x="9413" y="19304"/>
                  <a:pt x="9454" y="19273"/>
                </a:cubicBezTo>
                <a:lnTo>
                  <a:pt x="10337" y="18629"/>
                </a:lnTo>
                <a:lnTo>
                  <a:pt x="10067" y="18888"/>
                </a:lnTo>
                <a:cubicBezTo>
                  <a:pt x="9870" y="19044"/>
                  <a:pt x="9787" y="19273"/>
                  <a:pt x="9880" y="19397"/>
                </a:cubicBezTo>
                <a:cubicBezTo>
                  <a:pt x="9922" y="19439"/>
                  <a:pt x="9984" y="19460"/>
                  <a:pt x="10057" y="19460"/>
                </a:cubicBezTo>
                <a:cubicBezTo>
                  <a:pt x="9475" y="20197"/>
                  <a:pt x="8956" y="20976"/>
                  <a:pt x="8436" y="21745"/>
                </a:cubicBezTo>
                <a:cubicBezTo>
                  <a:pt x="8249" y="21942"/>
                  <a:pt x="8104" y="22150"/>
                  <a:pt x="8010" y="22358"/>
                </a:cubicBezTo>
                <a:cubicBezTo>
                  <a:pt x="7179" y="23002"/>
                  <a:pt x="6359" y="23667"/>
                  <a:pt x="5548" y="24352"/>
                </a:cubicBezTo>
                <a:lnTo>
                  <a:pt x="5330" y="24508"/>
                </a:lnTo>
                <a:cubicBezTo>
                  <a:pt x="5060" y="24726"/>
                  <a:pt x="4883" y="25028"/>
                  <a:pt x="4894" y="25267"/>
                </a:cubicBezTo>
                <a:cubicBezTo>
                  <a:pt x="4894" y="25339"/>
                  <a:pt x="4904" y="25402"/>
                  <a:pt x="4935" y="25454"/>
                </a:cubicBezTo>
                <a:cubicBezTo>
                  <a:pt x="3471" y="27386"/>
                  <a:pt x="1944" y="29308"/>
                  <a:pt x="884" y="31396"/>
                </a:cubicBezTo>
                <a:cubicBezTo>
                  <a:pt x="832" y="31499"/>
                  <a:pt x="842" y="31593"/>
                  <a:pt x="905" y="31624"/>
                </a:cubicBezTo>
                <a:cubicBezTo>
                  <a:pt x="863" y="31645"/>
                  <a:pt x="822" y="31676"/>
                  <a:pt x="801" y="31728"/>
                </a:cubicBezTo>
                <a:cubicBezTo>
                  <a:pt x="707" y="32008"/>
                  <a:pt x="562" y="32279"/>
                  <a:pt x="406" y="32559"/>
                </a:cubicBezTo>
                <a:cubicBezTo>
                  <a:pt x="375" y="32632"/>
                  <a:pt x="385" y="32684"/>
                  <a:pt x="437" y="32684"/>
                </a:cubicBezTo>
                <a:cubicBezTo>
                  <a:pt x="489" y="32684"/>
                  <a:pt x="562" y="32642"/>
                  <a:pt x="583" y="32580"/>
                </a:cubicBezTo>
                <a:cubicBezTo>
                  <a:pt x="739" y="32289"/>
                  <a:pt x="894" y="31998"/>
                  <a:pt x="998" y="31707"/>
                </a:cubicBezTo>
                <a:cubicBezTo>
                  <a:pt x="1009" y="31676"/>
                  <a:pt x="1009" y="31645"/>
                  <a:pt x="998" y="31624"/>
                </a:cubicBezTo>
                <a:cubicBezTo>
                  <a:pt x="1071" y="31603"/>
                  <a:pt x="1154" y="31541"/>
                  <a:pt x="1206" y="31458"/>
                </a:cubicBezTo>
                <a:cubicBezTo>
                  <a:pt x="2598" y="29567"/>
                  <a:pt x="3855" y="27645"/>
                  <a:pt x="5434" y="25890"/>
                </a:cubicBezTo>
                <a:lnTo>
                  <a:pt x="5434" y="25890"/>
                </a:lnTo>
                <a:cubicBezTo>
                  <a:pt x="4821" y="26908"/>
                  <a:pt x="4115" y="27864"/>
                  <a:pt x="3429" y="28913"/>
                </a:cubicBezTo>
                <a:cubicBezTo>
                  <a:pt x="3003" y="29546"/>
                  <a:pt x="2619" y="30159"/>
                  <a:pt x="2234" y="30783"/>
                </a:cubicBezTo>
                <a:cubicBezTo>
                  <a:pt x="1860" y="31406"/>
                  <a:pt x="1476" y="32019"/>
                  <a:pt x="1029" y="32632"/>
                </a:cubicBezTo>
                <a:cubicBezTo>
                  <a:pt x="977" y="32684"/>
                  <a:pt x="977" y="32756"/>
                  <a:pt x="1009" y="32777"/>
                </a:cubicBezTo>
                <a:cubicBezTo>
                  <a:pt x="1015" y="32779"/>
                  <a:pt x="1023" y="32780"/>
                  <a:pt x="1030" y="32780"/>
                </a:cubicBezTo>
                <a:cubicBezTo>
                  <a:pt x="1070" y="32780"/>
                  <a:pt x="1119" y="32757"/>
                  <a:pt x="1154" y="32704"/>
                </a:cubicBezTo>
                <a:cubicBezTo>
                  <a:pt x="3014" y="30263"/>
                  <a:pt x="4146" y="27614"/>
                  <a:pt x="6410" y="25360"/>
                </a:cubicBezTo>
                <a:cubicBezTo>
                  <a:pt x="6494" y="25267"/>
                  <a:pt x="6587" y="25183"/>
                  <a:pt x="6681" y="25100"/>
                </a:cubicBezTo>
                <a:lnTo>
                  <a:pt x="6681" y="25100"/>
                </a:lnTo>
                <a:cubicBezTo>
                  <a:pt x="6223" y="26035"/>
                  <a:pt x="5798" y="26970"/>
                  <a:pt x="5392" y="27905"/>
                </a:cubicBezTo>
                <a:cubicBezTo>
                  <a:pt x="3471" y="30097"/>
                  <a:pt x="1673" y="32393"/>
                  <a:pt x="105" y="34792"/>
                </a:cubicBezTo>
                <a:cubicBezTo>
                  <a:pt x="22" y="34907"/>
                  <a:pt x="1" y="35031"/>
                  <a:pt x="63" y="35083"/>
                </a:cubicBezTo>
                <a:cubicBezTo>
                  <a:pt x="80" y="35097"/>
                  <a:pt x="102" y="35104"/>
                  <a:pt x="127" y="35104"/>
                </a:cubicBezTo>
                <a:cubicBezTo>
                  <a:pt x="194" y="35104"/>
                  <a:pt x="283" y="35056"/>
                  <a:pt x="344" y="34979"/>
                </a:cubicBezTo>
                <a:cubicBezTo>
                  <a:pt x="915" y="34398"/>
                  <a:pt x="1476" y="33816"/>
                  <a:pt x="2047" y="33234"/>
                </a:cubicBezTo>
                <a:cubicBezTo>
                  <a:pt x="2619" y="32663"/>
                  <a:pt x="3190" y="32092"/>
                  <a:pt x="3772" y="31520"/>
                </a:cubicBezTo>
                <a:lnTo>
                  <a:pt x="3772" y="31520"/>
                </a:lnTo>
                <a:lnTo>
                  <a:pt x="3626" y="31842"/>
                </a:lnTo>
                <a:lnTo>
                  <a:pt x="3429" y="32123"/>
                </a:lnTo>
                <a:cubicBezTo>
                  <a:pt x="2743" y="32912"/>
                  <a:pt x="2068" y="33702"/>
                  <a:pt x="1435" y="34533"/>
                </a:cubicBezTo>
                <a:cubicBezTo>
                  <a:pt x="1175" y="34824"/>
                  <a:pt x="1102" y="35187"/>
                  <a:pt x="1268" y="35353"/>
                </a:cubicBezTo>
                <a:cubicBezTo>
                  <a:pt x="1324" y="35399"/>
                  <a:pt x="1394" y="35421"/>
                  <a:pt x="1472" y="35421"/>
                </a:cubicBezTo>
                <a:cubicBezTo>
                  <a:pt x="1642" y="35421"/>
                  <a:pt x="1849" y="35317"/>
                  <a:pt x="2027" y="35125"/>
                </a:cubicBezTo>
                <a:lnTo>
                  <a:pt x="2027" y="35125"/>
                </a:lnTo>
                <a:lnTo>
                  <a:pt x="1933" y="35291"/>
                </a:lnTo>
                <a:cubicBezTo>
                  <a:pt x="1902" y="35343"/>
                  <a:pt x="1912" y="35405"/>
                  <a:pt x="1954" y="35416"/>
                </a:cubicBezTo>
                <a:cubicBezTo>
                  <a:pt x="1958" y="35417"/>
                  <a:pt x="1963" y="35417"/>
                  <a:pt x="1968" y="35417"/>
                </a:cubicBezTo>
                <a:cubicBezTo>
                  <a:pt x="2010" y="35417"/>
                  <a:pt x="2071" y="35379"/>
                  <a:pt x="2099" y="35333"/>
                </a:cubicBezTo>
                <a:cubicBezTo>
                  <a:pt x="2193" y="35135"/>
                  <a:pt x="2297" y="34928"/>
                  <a:pt x="2390" y="34730"/>
                </a:cubicBezTo>
                <a:cubicBezTo>
                  <a:pt x="3045" y="34003"/>
                  <a:pt x="3730" y="33297"/>
                  <a:pt x="4374" y="32549"/>
                </a:cubicBezTo>
                <a:lnTo>
                  <a:pt x="6359" y="30357"/>
                </a:lnTo>
                <a:lnTo>
                  <a:pt x="6359" y="30357"/>
                </a:lnTo>
                <a:cubicBezTo>
                  <a:pt x="5102" y="32092"/>
                  <a:pt x="3782" y="33785"/>
                  <a:pt x="2463" y="35478"/>
                </a:cubicBezTo>
                <a:cubicBezTo>
                  <a:pt x="2463" y="35437"/>
                  <a:pt x="2444" y="35409"/>
                  <a:pt x="2410" y="35409"/>
                </a:cubicBezTo>
                <a:cubicBezTo>
                  <a:pt x="2401" y="35409"/>
                  <a:pt x="2391" y="35411"/>
                  <a:pt x="2380" y="35416"/>
                </a:cubicBezTo>
                <a:cubicBezTo>
                  <a:pt x="2328" y="35437"/>
                  <a:pt x="2266" y="35499"/>
                  <a:pt x="2266" y="35551"/>
                </a:cubicBezTo>
                <a:cubicBezTo>
                  <a:pt x="2257" y="35600"/>
                  <a:pt x="2282" y="35630"/>
                  <a:pt x="2318" y="35630"/>
                </a:cubicBezTo>
                <a:cubicBezTo>
                  <a:pt x="2327" y="35630"/>
                  <a:pt x="2338" y="35628"/>
                  <a:pt x="2349" y="35624"/>
                </a:cubicBezTo>
                <a:lnTo>
                  <a:pt x="2349" y="35624"/>
                </a:lnTo>
                <a:cubicBezTo>
                  <a:pt x="1622" y="36517"/>
                  <a:pt x="915" y="37431"/>
                  <a:pt x="167" y="38314"/>
                </a:cubicBezTo>
                <a:cubicBezTo>
                  <a:pt x="115" y="38366"/>
                  <a:pt x="115" y="38428"/>
                  <a:pt x="146" y="38460"/>
                </a:cubicBezTo>
                <a:cubicBezTo>
                  <a:pt x="157" y="38465"/>
                  <a:pt x="169" y="38467"/>
                  <a:pt x="181" y="38467"/>
                </a:cubicBezTo>
                <a:cubicBezTo>
                  <a:pt x="219" y="38467"/>
                  <a:pt x="263" y="38444"/>
                  <a:pt x="302" y="38397"/>
                </a:cubicBezTo>
                <a:cubicBezTo>
                  <a:pt x="2743" y="35447"/>
                  <a:pt x="5050" y="32414"/>
                  <a:pt x="7293" y="29349"/>
                </a:cubicBezTo>
                <a:lnTo>
                  <a:pt x="7709" y="28902"/>
                </a:lnTo>
                <a:cubicBezTo>
                  <a:pt x="7818" y="28947"/>
                  <a:pt x="7934" y="28968"/>
                  <a:pt x="8058" y="28968"/>
                </a:cubicBezTo>
                <a:cubicBezTo>
                  <a:pt x="8136" y="28968"/>
                  <a:pt x="8217" y="28960"/>
                  <a:pt x="8301" y="28944"/>
                </a:cubicBezTo>
                <a:lnTo>
                  <a:pt x="8301" y="28944"/>
                </a:lnTo>
                <a:cubicBezTo>
                  <a:pt x="7439" y="29952"/>
                  <a:pt x="6577" y="30949"/>
                  <a:pt x="5766" y="31998"/>
                </a:cubicBezTo>
                <a:cubicBezTo>
                  <a:pt x="4998" y="32788"/>
                  <a:pt x="4271" y="33598"/>
                  <a:pt x="3533" y="34419"/>
                </a:cubicBezTo>
                <a:cubicBezTo>
                  <a:pt x="3419" y="34533"/>
                  <a:pt x="3388" y="34678"/>
                  <a:pt x="3471" y="34751"/>
                </a:cubicBezTo>
                <a:cubicBezTo>
                  <a:pt x="3489" y="34769"/>
                  <a:pt x="3514" y="34778"/>
                  <a:pt x="3544" y="34778"/>
                </a:cubicBezTo>
                <a:cubicBezTo>
                  <a:pt x="3615" y="34778"/>
                  <a:pt x="3712" y="34728"/>
                  <a:pt x="3793" y="34647"/>
                </a:cubicBezTo>
                <a:lnTo>
                  <a:pt x="4333" y="34055"/>
                </a:lnTo>
                <a:lnTo>
                  <a:pt x="4333" y="34055"/>
                </a:lnTo>
                <a:cubicBezTo>
                  <a:pt x="4281" y="34294"/>
                  <a:pt x="4312" y="34522"/>
                  <a:pt x="4447" y="34657"/>
                </a:cubicBezTo>
                <a:cubicBezTo>
                  <a:pt x="4531" y="34748"/>
                  <a:pt x="4653" y="34787"/>
                  <a:pt x="4790" y="34787"/>
                </a:cubicBezTo>
                <a:cubicBezTo>
                  <a:pt x="4856" y="34787"/>
                  <a:pt x="4926" y="34778"/>
                  <a:pt x="4998" y="34761"/>
                </a:cubicBezTo>
                <a:lnTo>
                  <a:pt x="4998" y="34761"/>
                </a:lnTo>
                <a:cubicBezTo>
                  <a:pt x="4343" y="35748"/>
                  <a:pt x="3762" y="36777"/>
                  <a:pt x="3232" y="37795"/>
                </a:cubicBezTo>
                <a:cubicBezTo>
                  <a:pt x="3201" y="37857"/>
                  <a:pt x="3211" y="37909"/>
                  <a:pt x="3252" y="37919"/>
                </a:cubicBezTo>
                <a:cubicBezTo>
                  <a:pt x="3294" y="37919"/>
                  <a:pt x="3356" y="37888"/>
                  <a:pt x="3388" y="37826"/>
                </a:cubicBezTo>
                <a:cubicBezTo>
                  <a:pt x="3876" y="37171"/>
                  <a:pt x="4343" y="36507"/>
                  <a:pt x="4811" y="35842"/>
                </a:cubicBezTo>
                <a:cubicBezTo>
                  <a:pt x="5299" y="35187"/>
                  <a:pt x="5787" y="34533"/>
                  <a:pt x="6275" y="33878"/>
                </a:cubicBezTo>
                <a:cubicBezTo>
                  <a:pt x="7325" y="33089"/>
                  <a:pt x="8343" y="32330"/>
                  <a:pt x="9381" y="31406"/>
                </a:cubicBezTo>
                <a:cubicBezTo>
                  <a:pt x="10877" y="30035"/>
                  <a:pt x="12082" y="28539"/>
                  <a:pt x="13298" y="27043"/>
                </a:cubicBezTo>
                <a:cubicBezTo>
                  <a:pt x="13848" y="26617"/>
                  <a:pt x="14378" y="26191"/>
                  <a:pt x="14898" y="25744"/>
                </a:cubicBezTo>
                <a:lnTo>
                  <a:pt x="14898" y="25744"/>
                </a:lnTo>
                <a:cubicBezTo>
                  <a:pt x="14887" y="25879"/>
                  <a:pt x="14918" y="25994"/>
                  <a:pt x="14991" y="26077"/>
                </a:cubicBezTo>
                <a:cubicBezTo>
                  <a:pt x="15012" y="26098"/>
                  <a:pt x="15043" y="26108"/>
                  <a:pt x="15064" y="26129"/>
                </a:cubicBezTo>
                <a:cubicBezTo>
                  <a:pt x="14617" y="26524"/>
                  <a:pt x="14170" y="26929"/>
                  <a:pt x="13713" y="27334"/>
                </a:cubicBezTo>
                <a:cubicBezTo>
                  <a:pt x="11625" y="29235"/>
                  <a:pt x="9807" y="31292"/>
                  <a:pt x="8166" y="33432"/>
                </a:cubicBezTo>
                <a:cubicBezTo>
                  <a:pt x="6514" y="35561"/>
                  <a:pt x="5060" y="37774"/>
                  <a:pt x="3689" y="40028"/>
                </a:cubicBezTo>
                <a:cubicBezTo>
                  <a:pt x="3502" y="40309"/>
                  <a:pt x="3491" y="40610"/>
                  <a:pt x="3689" y="40714"/>
                </a:cubicBezTo>
                <a:cubicBezTo>
                  <a:pt x="3727" y="40733"/>
                  <a:pt x="3771" y="40742"/>
                  <a:pt x="3818" y="40742"/>
                </a:cubicBezTo>
                <a:cubicBezTo>
                  <a:pt x="3999" y="40742"/>
                  <a:pt x="4226" y="40606"/>
                  <a:pt x="4374" y="40392"/>
                </a:cubicBezTo>
                <a:cubicBezTo>
                  <a:pt x="5133" y="39405"/>
                  <a:pt x="5860" y="38439"/>
                  <a:pt x="6535" y="37431"/>
                </a:cubicBezTo>
                <a:cubicBezTo>
                  <a:pt x="7231" y="36434"/>
                  <a:pt x="7896" y="35395"/>
                  <a:pt x="8654" y="34335"/>
                </a:cubicBezTo>
                <a:cubicBezTo>
                  <a:pt x="9174" y="33577"/>
                  <a:pt x="9704" y="32881"/>
                  <a:pt x="10233" y="32195"/>
                </a:cubicBezTo>
                <a:cubicBezTo>
                  <a:pt x="10753" y="31489"/>
                  <a:pt x="11314" y="30824"/>
                  <a:pt x="11916" y="30097"/>
                </a:cubicBezTo>
                <a:cubicBezTo>
                  <a:pt x="12612" y="29256"/>
                  <a:pt x="13360" y="28508"/>
                  <a:pt x="14108" y="27770"/>
                </a:cubicBezTo>
                <a:cubicBezTo>
                  <a:pt x="14877" y="27043"/>
                  <a:pt x="15635" y="26326"/>
                  <a:pt x="16445" y="25609"/>
                </a:cubicBezTo>
                <a:cubicBezTo>
                  <a:pt x="16622" y="25495"/>
                  <a:pt x="16799" y="25370"/>
                  <a:pt x="16944" y="25215"/>
                </a:cubicBezTo>
                <a:cubicBezTo>
                  <a:pt x="17100" y="25059"/>
                  <a:pt x="17256" y="24913"/>
                  <a:pt x="17401" y="24758"/>
                </a:cubicBezTo>
                <a:cubicBezTo>
                  <a:pt x="18689" y="23646"/>
                  <a:pt x="20029" y="22659"/>
                  <a:pt x="21380" y="21683"/>
                </a:cubicBezTo>
                <a:lnTo>
                  <a:pt x="21380" y="21683"/>
                </a:lnTo>
                <a:cubicBezTo>
                  <a:pt x="19957" y="23075"/>
                  <a:pt x="18565" y="24487"/>
                  <a:pt x="17328" y="25994"/>
                </a:cubicBezTo>
                <a:cubicBezTo>
                  <a:pt x="17235" y="26098"/>
                  <a:pt x="17214" y="26212"/>
                  <a:pt x="17276" y="26264"/>
                </a:cubicBezTo>
                <a:cubicBezTo>
                  <a:pt x="17296" y="26275"/>
                  <a:pt x="17319" y="26280"/>
                  <a:pt x="17345" y="26280"/>
                </a:cubicBezTo>
                <a:cubicBezTo>
                  <a:pt x="17417" y="26280"/>
                  <a:pt x="17509" y="26239"/>
                  <a:pt x="17578" y="26170"/>
                </a:cubicBezTo>
                <a:cubicBezTo>
                  <a:pt x="19458" y="24228"/>
                  <a:pt x="21463" y="22399"/>
                  <a:pt x="23499" y="20571"/>
                </a:cubicBezTo>
                <a:cubicBezTo>
                  <a:pt x="23543" y="20574"/>
                  <a:pt x="23587" y="20575"/>
                  <a:pt x="23632" y="20575"/>
                </a:cubicBezTo>
                <a:cubicBezTo>
                  <a:pt x="24652" y="20575"/>
                  <a:pt x="26060" y="19910"/>
                  <a:pt x="27114" y="19065"/>
                </a:cubicBezTo>
                <a:cubicBezTo>
                  <a:pt x="27530" y="18743"/>
                  <a:pt x="27852" y="18369"/>
                  <a:pt x="28153" y="17964"/>
                </a:cubicBezTo>
                <a:lnTo>
                  <a:pt x="28153" y="17964"/>
                </a:lnTo>
                <a:cubicBezTo>
                  <a:pt x="27956" y="18088"/>
                  <a:pt x="27769" y="18213"/>
                  <a:pt x="27571" y="18327"/>
                </a:cubicBezTo>
                <a:cubicBezTo>
                  <a:pt x="28080" y="17881"/>
                  <a:pt x="28402" y="17372"/>
                  <a:pt x="28724" y="16863"/>
                </a:cubicBezTo>
                <a:cubicBezTo>
                  <a:pt x="28766" y="16842"/>
                  <a:pt x="28807" y="16811"/>
                  <a:pt x="28849" y="16790"/>
                </a:cubicBezTo>
                <a:cubicBezTo>
                  <a:pt x="30127" y="16250"/>
                  <a:pt x="31280" y="15211"/>
                  <a:pt x="32495" y="14432"/>
                </a:cubicBezTo>
                <a:lnTo>
                  <a:pt x="32246" y="14276"/>
                </a:lnTo>
                <a:cubicBezTo>
                  <a:pt x="32495" y="14162"/>
                  <a:pt x="32724" y="14193"/>
                  <a:pt x="32983" y="14047"/>
                </a:cubicBezTo>
                <a:lnTo>
                  <a:pt x="32672" y="14047"/>
                </a:lnTo>
                <a:lnTo>
                  <a:pt x="32682" y="14037"/>
                </a:lnTo>
                <a:cubicBezTo>
                  <a:pt x="33015" y="13954"/>
                  <a:pt x="33347" y="13767"/>
                  <a:pt x="33659" y="13528"/>
                </a:cubicBezTo>
                <a:cubicBezTo>
                  <a:pt x="35508" y="13081"/>
                  <a:pt x="37492" y="11658"/>
                  <a:pt x="39040" y="10173"/>
                </a:cubicBezTo>
                <a:cubicBezTo>
                  <a:pt x="39175" y="10079"/>
                  <a:pt x="39247" y="9923"/>
                  <a:pt x="39206" y="9840"/>
                </a:cubicBezTo>
                <a:cubicBezTo>
                  <a:pt x="39181" y="9800"/>
                  <a:pt x="39133" y="9779"/>
                  <a:pt x="39076" y="9779"/>
                </a:cubicBezTo>
                <a:cubicBezTo>
                  <a:pt x="39015" y="9779"/>
                  <a:pt x="38943" y="9802"/>
                  <a:pt x="38873" y="9851"/>
                </a:cubicBezTo>
                <a:cubicBezTo>
                  <a:pt x="38271" y="10121"/>
                  <a:pt x="37679" y="10318"/>
                  <a:pt x="37066" y="10640"/>
                </a:cubicBezTo>
                <a:cubicBezTo>
                  <a:pt x="35944" y="11253"/>
                  <a:pt x="34791" y="11720"/>
                  <a:pt x="33711" y="12468"/>
                </a:cubicBezTo>
                <a:lnTo>
                  <a:pt x="33492" y="12562"/>
                </a:lnTo>
                <a:cubicBezTo>
                  <a:pt x="33357" y="12562"/>
                  <a:pt x="33222" y="12572"/>
                  <a:pt x="33087" y="12583"/>
                </a:cubicBezTo>
                <a:lnTo>
                  <a:pt x="33118" y="12551"/>
                </a:lnTo>
                <a:lnTo>
                  <a:pt x="33524" y="12354"/>
                </a:lnTo>
                <a:lnTo>
                  <a:pt x="33420" y="12354"/>
                </a:lnTo>
                <a:cubicBezTo>
                  <a:pt x="33887" y="12042"/>
                  <a:pt x="34365" y="11731"/>
                  <a:pt x="34843" y="11430"/>
                </a:cubicBezTo>
                <a:cubicBezTo>
                  <a:pt x="36837" y="10526"/>
                  <a:pt x="38863" y="8999"/>
                  <a:pt x="40006" y="7139"/>
                </a:cubicBezTo>
                <a:cubicBezTo>
                  <a:pt x="40141" y="7015"/>
                  <a:pt x="40182" y="6859"/>
                  <a:pt x="40089" y="6786"/>
                </a:cubicBezTo>
                <a:cubicBezTo>
                  <a:pt x="40063" y="6767"/>
                  <a:pt x="40027" y="6757"/>
                  <a:pt x="39987" y="6757"/>
                </a:cubicBezTo>
                <a:cubicBezTo>
                  <a:pt x="39896" y="6757"/>
                  <a:pt x="39780" y="6804"/>
                  <a:pt x="39694" y="6890"/>
                </a:cubicBezTo>
                <a:cubicBezTo>
                  <a:pt x="38811" y="7420"/>
                  <a:pt x="37939" y="7991"/>
                  <a:pt x="37024" y="8375"/>
                </a:cubicBezTo>
                <a:cubicBezTo>
                  <a:pt x="37023" y="8376"/>
                  <a:pt x="37021" y="8376"/>
                  <a:pt x="37020" y="8376"/>
                </a:cubicBezTo>
                <a:cubicBezTo>
                  <a:pt x="36982" y="8376"/>
                  <a:pt x="36951" y="8250"/>
                  <a:pt x="36877" y="8250"/>
                </a:cubicBezTo>
                <a:cubicBezTo>
                  <a:pt x="36874" y="8250"/>
                  <a:pt x="36871" y="8250"/>
                  <a:pt x="36869" y="8251"/>
                </a:cubicBezTo>
                <a:cubicBezTo>
                  <a:pt x="36827" y="8251"/>
                  <a:pt x="36785" y="8261"/>
                  <a:pt x="36744" y="8272"/>
                </a:cubicBezTo>
                <a:cubicBezTo>
                  <a:pt x="36848" y="8209"/>
                  <a:pt x="36962" y="8157"/>
                  <a:pt x="37076" y="8085"/>
                </a:cubicBezTo>
                <a:cubicBezTo>
                  <a:pt x="37346" y="7617"/>
                  <a:pt x="37450" y="7440"/>
                  <a:pt x="37523" y="7326"/>
                </a:cubicBezTo>
                <a:lnTo>
                  <a:pt x="37544" y="7285"/>
                </a:lnTo>
                <a:cubicBezTo>
                  <a:pt x="37585" y="7233"/>
                  <a:pt x="37606" y="7181"/>
                  <a:pt x="37648" y="7108"/>
                </a:cubicBezTo>
                <a:cubicBezTo>
                  <a:pt x="37648" y="7108"/>
                  <a:pt x="37648" y="7108"/>
                  <a:pt x="37648" y="7098"/>
                </a:cubicBezTo>
                <a:cubicBezTo>
                  <a:pt x="37648" y="7087"/>
                  <a:pt x="37658" y="7066"/>
                  <a:pt x="37668" y="7056"/>
                </a:cubicBezTo>
                <a:lnTo>
                  <a:pt x="37855" y="6931"/>
                </a:lnTo>
                <a:cubicBezTo>
                  <a:pt x="37939" y="6879"/>
                  <a:pt x="37980" y="6817"/>
                  <a:pt x="37990" y="6755"/>
                </a:cubicBezTo>
                <a:cubicBezTo>
                  <a:pt x="38032" y="6765"/>
                  <a:pt x="38074" y="6765"/>
                  <a:pt x="38125" y="6765"/>
                </a:cubicBezTo>
                <a:cubicBezTo>
                  <a:pt x="38510" y="6547"/>
                  <a:pt x="38510" y="6547"/>
                  <a:pt x="38884" y="6308"/>
                </a:cubicBezTo>
                <a:cubicBezTo>
                  <a:pt x="38884" y="6308"/>
                  <a:pt x="38863" y="6287"/>
                  <a:pt x="38822" y="6256"/>
                </a:cubicBezTo>
                <a:cubicBezTo>
                  <a:pt x="38832" y="6246"/>
                  <a:pt x="38925" y="6121"/>
                  <a:pt x="39071" y="6028"/>
                </a:cubicBezTo>
                <a:cubicBezTo>
                  <a:pt x="39195" y="5913"/>
                  <a:pt x="39195" y="5913"/>
                  <a:pt x="39549" y="5695"/>
                </a:cubicBezTo>
                <a:lnTo>
                  <a:pt x="39549" y="5695"/>
                </a:lnTo>
                <a:lnTo>
                  <a:pt x="39310" y="5726"/>
                </a:lnTo>
                <a:lnTo>
                  <a:pt x="39507" y="5685"/>
                </a:lnTo>
                <a:lnTo>
                  <a:pt x="39372" y="5591"/>
                </a:lnTo>
                <a:lnTo>
                  <a:pt x="39538" y="5674"/>
                </a:lnTo>
                <a:lnTo>
                  <a:pt x="39528" y="5529"/>
                </a:lnTo>
                <a:lnTo>
                  <a:pt x="39528" y="5529"/>
                </a:lnTo>
                <a:cubicBezTo>
                  <a:pt x="39528" y="5529"/>
                  <a:pt x="39529" y="5529"/>
                  <a:pt x="40016" y="5581"/>
                </a:cubicBezTo>
                <a:cubicBezTo>
                  <a:pt x="40037" y="5560"/>
                  <a:pt x="40078" y="5508"/>
                  <a:pt x="40172" y="5363"/>
                </a:cubicBezTo>
                <a:cubicBezTo>
                  <a:pt x="40172" y="5363"/>
                  <a:pt x="40182" y="5311"/>
                  <a:pt x="40182" y="5259"/>
                </a:cubicBezTo>
                <a:cubicBezTo>
                  <a:pt x="40162" y="5228"/>
                  <a:pt x="40162" y="5228"/>
                  <a:pt x="40172" y="5020"/>
                </a:cubicBezTo>
                <a:cubicBezTo>
                  <a:pt x="40172" y="5020"/>
                  <a:pt x="40141" y="4978"/>
                  <a:pt x="40089" y="4947"/>
                </a:cubicBezTo>
                <a:cubicBezTo>
                  <a:pt x="40027" y="4937"/>
                  <a:pt x="40027" y="4937"/>
                  <a:pt x="39933" y="4833"/>
                </a:cubicBezTo>
                <a:cubicBezTo>
                  <a:pt x="39933" y="4833"/>
                  <a:pt x="39901" y="4828"/>
                  <a:pt x="39855" y="4828"/>
                </a:cubicBezTo>
                <a:cubicBezTo>
                  <a:pt x="39831" y="4828"/>
                  <a:pt x="39805" y="4830"/>
                  <a:pt x="39777" y="4833"/>
                </a:cubicBezTo>
                <a:cubicBezTo>
                  <a:pt x="39715" y="4854"/>
                  <a:pt x="39694" y="4854"/>
                  <a:pt x="39445" y="4947"/>
                </a:cubicBezTo>
                <a:cubicBezTo>
                  <a:pt x="39455" y="4916"/>
                  <a:pt x="39455" y="4885"/>
                  <a:pt x="39445" y="4854"/>
                </a:cubicBezTo>
                <a:cubicBezTo>
                  <a:pt x="39320" y="4625"/>
                  <a:pt x="39320" y="4625"/>
                  <a:pt x="38707" y="4355"/>
                </a:cubicBezTo>
                <a:cubicBezTo>
                  <a:pt x="38707" y="4355"/>
                  <a:pt x="38698" y="4355"/>
                  <a:pt x="38680" y="4355"/>
                </a:cubicBezTo>
                <a:cubicBezTo>
                  <a:pt x="38610" y="4355"/>
                  <a:pt x="38410" y="4361"/>
                  <a:pt x="38177" y="4428"/>
                </a:cubicBezTo>
                <a:cubicBezTo>
                  <a:pt x="37897" y="4594"/>
                  <a:pt x="37897" y="4594"/>
                  <a:pt x="37565" y="4781"/>
                </a:cubicBezTo>
                <a:cubicBezTo>
                  <a:pt x="37565" y="4781"/>
                  <a:pt x="37492" y="4823"/>
                  <a:pt x="37367" y="4885"/>
                </a:cubicBezTo>
                <a:cubicBezTo>
                  <a:pt x="37222" y="4875"/>
                  <a:pt x="37191" y="4875"/>
                  <a:pt x="37066" y="4854"/>
                </a:cubicBezTo>
                <a:cubicBezTo>
                  <a:pt x="37118" y="4802"/>
                  <a:pt x="37159" y="4740"/>
                  <a:pt x="37191" y="4688"/>
                </a:cubicBezTo>
                <a:cubicBezTo>
                  <a:pt x="37260" y="4518"/>
                  <a:pt x="37196" y="4396"/>
                  <a:pt x="37043" y="4396"/>
                </a:cubicBezTo>
                <a:cubicBezTo>
                  <a:pt x="37037" y="4396"/>
                  <a:pt x="37031" y="4396"/>
                  <a:pt x="37024" y="4397"/>
                </a:cubicBezTo>
                <a:cubicBezTo>
                  <a:pt x="36920" y="3981"/>
                  <a:pt x="36609" y="3773"/>
                  <a:pt x="36204" y="3659"/>
                </a:cubicBezTo>
                <a:cubicBezTo>
                  <a:pt x="36183" y="3514"/>
                  <a:pt x="36121" y="3379"/>
                  <a:pt x="36017" y="3275"/>
                </a:cubicBezTo>
                <a:cubicBezTo>
                  <a:pt x="36017" y="2838"/>
                  <a:pt x="35923" y="2454"/>
                  <a:pt x="35736" y="2122"/>
                </a:cubicBezTo>
                <a:lnTo>
                  <a:pt x="35560" y="1841"/>
                </a:lnTo>
                <a:cubicBezTo>
                  <a:pt x="35374" y="1717"/>
                  <a:pt x="35137" y="1651"/>
                  <a:pt x="34864" y="1651"/>
                </a:cubicBezTo>
                <a:cubicBezTo>
                  <a:pt x="34771" y="1651"/>
                  <a:pt x="34674" y="1659"/>
                  <a:pt x="34573" y="1675"/>
                </a:cubicBezTo>
                <a:lnTo>
                  <a:pt x="34448" y="1675"/>
                </a:lnTo>
                <a:lnTo>
                  <a:pt x="34344" y="1405"/>
                </a:lnTo>
                <a:cubicBezTo>
                  <a:pt x="33544" y="1114"/>
                  <a:pt x="32495" y="1218"/>
                  <a:pt x="31643" y="1021"/>
                </a:cubicBezTo>
                <a:lnTo>
                  <a:pt x="31093" y="989"/>
                </a:lnTo>
                <a:cubicBezTo>
                  <a:pt x="31040" y="984"/>
                  <a:pt x="30987" y="982"/>
                  <a:pt x="30932" y="982"/>
                </a:cubicBezTo>
                <a:cubicBezTo>
                  <a:pt x="30552" y="982"/>
                  <a:pt x="30117" y="1107"/>
                  <a:pt x="29690" y="1343"/>
                </a:cubicBezTo>
                <a:lnTo>
                  <a:pt x="29181" y="1623"/>
                </a:lnTo>
                <a:cubicBezTo>
                  <a:pt x="29077" y="1696"/>
                  <a:pt x="28984" y="1769"/>
                  <a:pt x="28890" y="1841"/>
                </a:cubicBezTo>
                <a:cubicBezTo>
                  <a:pt x="29150" y="1187"/>
                  <a:pt x="29098" y="584"/>
                  <a:pt x="28672" y="252"/>
                </a:cubicBezTo>
                <a:cubicBezTo>
                  <a:pt x="28454" y="82"/>
                  <a:pt x="28166" y="1"/>
                  <a:pt x="278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 rot="-9420859">
            <a:off x="-434768" y="-854083"/>
            <a:ext cx="1690420" cy="1319596"/>
          </a:xfrm>
          <a:custGeom>
            <a:avLst/>
            <a:gdLst/>
            <a:ahLst/>
            <a:cxnLst/>
            <a:rect l="l" t="t" r="r" b="b"/>
            <a:pathLst>
              <a:path w="67617" h="52784" extrusionOk="0">
                <a:moveTo>
                  <a:pt x="39081" y="11615"/>
                </a:moveTo>
                <a:cubicBezTo>
                  <a:pt x="38634" y="11937"/>
                  <a:pt x="38146" y="12207"/>
                  <a:pt x="37668" y="12498"/>
                </a:cubicBezTo>
                <a:cubicBezTo>
                  <a:pt x="38135" y="12186"/>
                  <a:pt x="38613" y="11885"/>
                  <a:pt x="39081" y="11615"/>
                </a:cubicBezTo>
                <a:close/>
                <a:moveTo>
                  <a:pt x="37585" y="12384"/>
                </a:moveTo>
                <a:cubicBezTo>
                  <a:pt x="37315" y="12539"/>
                  <a:pt x="37221" y="12685"/>
                  <a:pt x="37138" y="12820"/>
                </a:cubicBezTo>
                <a:cubicBezTo>
                  <a:pt x="37315" y="12706"/>
                  <a:pt x="37491" y="12602"/>
                  <a:pt x="37668" y="12498"/>
                </a:cubicBezTo>
                <a:lnTo>
                  <a:pt x="37668" y="12498"/>
                </a:lnTo>
                <a:cubicBezTo>
                  <a:pt x="37481" y="12623"/>
                  <a:pt x="37294" y="12747"/>
                  <a:pt x="37096" y="12872"/>
                </a:cubicBezTo>
                <a:cubicBezTo>
                  <a:pt x="37013" y="12986"/>
                  <a:pt x="36909" y="13100"/>
                  <a:pt x="36629" y="13184"/>
                </a:cubicBezTo>
                <a:cubicBezTo>
                  <a:pt x="35777" y="13786"/>
                  <a:pt x="34977" y="14337"/>
                  <a:pt x="34323" y="14638"/>
                </a:cubicBezTo>
                <a:cubicBezTo>
                  <a:pt x="33689" y="14929"/>
                  <a:pt x="33118" y="15282"/>
                  <a:pt x="32557" y="15646"/>
                </a:cubicBezTo>
                <a:cubicBezTo>
                  <a:pt x="32006" y="16009"/>
                  <a:pt x="31456" y="16362"/>
                  <a:pt x="30947" y="16767"/>
                </a:cubicBezTo>
                <a:cubicBezTo>
                  <a:pt x="29918" y="17547"/>
                  <a:pt x="28931" y="18294"/>
                  <a:pt x="27913" y="18939"/>
                </a:cubicBezTo>
                <a:cubicBezTo>
                  <a:pt x="27727" y="19063"/>
                  <a:pt x="27625" y="19113"/>
                  <a:pt x="27580" y="19113"/>
                </a:cubicBezTo>
                <a:cubicBezTo>
                  <a:pt x="27514" y="19113"/>
                  <a:pt x="27579" y="18999"/>
                  <a:pt x="27685" y="18855"/>
                </a:cubicBezTo>
                <a:lnTo>
                  <a:pt x="27685" y="18855"/>
                </a:lnTo>
                <a:cubicBezTo>
                  <a:pt x="27570" y="18949"/>
                  <a:pt x="27446" y="19042"/>
                  <a:pt x="27321" y="19136"/>
                </a:cubicBezTo>
                <a:lnTo>
                  <a:pt x="28152" y="18263"/>
                </a:lnTo>
                <a:lnTo>
                  <a:pt x="28152" y="18263"/>
                </a:lnTo>
                <a:cubicBezTo>
                  <a:pt x="28059" y="18388"/>
                  <a:pt x="27830" y="18648"/>
                  <a:pt x="27685" y="18855"/>
                </a:cubicBezTo>
                <a:cubicBezTo>
                  <a:pt x="30843" y="16373"/>
                  <a:pt x="34219" y="14233"/>
                  <a:pt x="37585" y="12384"/>
                </a:cubicBezTo>
                <a:close/>
                <a:moveTo>
                  <a:pt x="27321" y="19136"/>
                </a:moveTo>
                <a:cubicBezTo>
                  <a:pt x="27010" y="19468"/>
                  <a:pt x="26687" y="19790"/>
                  <a:pt x="26355" y="20112"/>
                </a:cubicBezTo>
                <a:cubicBezTo>
                  <a:pt x="26033" y="20445"/>
                  <a:pt x="25690" y="20756"/>
                  <a:pt x="25337" y="21058"/>
                </a:cubicBezTo>
                <a:cubicBezTo>
                  <a:pt x="24932" y="21380"/>
                  <a:pt x="24537" y="21702"/>
                  <a:pt x="24132" y="22024"/>
                </a:cubicBezTo>
                <a:cubicBezTo>
                  <a:pt x="23737" y="22367"/>
                  <a:pt x="23343" y="22689"/>
                  <a:pt x="22958" y="23021"/>
                </a:cubicBezTo>
                <a:lnTo>
                  <a:pt x="22511" y="23426"/>
                </a:lnTo>
                <a:lnTo>
                  <a:pt x="22730" y="23218"/>
                </a:lnTo>
                <a:lnTo>
                  <a:pt x="22730" y="23218"/>
                </a:lnTo>
                <a:cubicBezTo>
                  <a:pt x="21712" y="24050"/>
                  <a:pt x="20745" y="24933"/>
                  <a:pt x="19769" y="25784"/>
                </a:cubicBezTo>
                <a:cubicBezTo>
                  <a:pt x="19270" y="26210"/>
                  <a:pt x="18813" y="26657"/>
                  <a:pt x="18325" y="27093"/>
                </a:cubicBezTo>
                <a:cubicBezTo>
                  <a:pt x="17858" y="27540"/>
                  <a:pt x="17369" y="27966"/>
                  <a:pt x="16912" y="28413"/>
                </a:cubicBezTo>
                <a:cubicBezTo>
                  <a:pt x="19468" y="25701"/>
                  <a:pt x="22158" y="23135"/>
                  <a:pt x="25036" y="20808"/>
                </a:cubicBezTo>
                <a:lnTo>
                  <a:pt x="25036" y="20808"/>
                </a:lnTo>
                <a:cubicBezTo>
                  <a:pt x="24859" y="21089"/>
                  <a:pt x="24631" y="21369"/>
                  <a:pt x="24361" y="21650"/>
                </a:cubicBezTo>
                <a:cubicBezTo>
                  <a:pt x="25327" y="20798"/>
                  <a:pt x="26293" y="19925"/>
                  <a:pt x="27321" y="19136"/>
                </a:cubicBezTo>
                <a:close/>
                <a:moveTo>
                  <a:pt x="64656" y="1"/>
                </a:moveTo>
                <a:lnTo>
                  <a:pt x="64656" y="1"/>
                </a:lnTo>
                <a:cubicBezTo>
                  <a:pt x="64054" y="261"/>
                  <a:pt x="63638" y="229"/>
                  <a:pt x="62828" y="593"/>
                </a:cubicBezTo>
                <a:cubicBezTo>
                  <a:pt x="61779" y="1009"/>
                  <a:pt x="60636" y="1289"/>
                  <a:pt x="59441" y="1507"/>
                </a:cubicBezTo>
                <a:cubicBezTo>
                  <a:pt x="58449" y="1768"/>
                  <a:pt x="57529" y="2074"/>
                  <a:pt x="56523" y="2074"/>
                </a:cubicBezTo>
                <a:cubicBezTo>
                  <a:pt x="56329" y="2074"/>
                  <a:pt x="56132" y="2062"/>
                  <a:pt x="55930" y="2037"/>
                </a:cubicBezTo>
                <a:cubicBezTo>
                  <a:pt x="55805" y="2047"/>
                  <a:pt x="55691" y="2068"/>
                  <a:pt x="55577" y="2089"/>
                </a:cubicBezTo>
                <a:cubicBezTo>
                  <a:pt x="55359" y="2162"/>
                  <a:pt x="55161" y="2317"/>
                  <a:pt x="54933" y="2380"/>
                </a:cubicBezTo>
                <a:cubicBezTo>
                  <a:pt x="53884" y="2567"/>
                  <a:pt x="53603" y="2401"/>
                  <a:pt x="52492" y="2847"/>
                </a:cubicBezTo>
                <a:cubicBezTo>
                  <a:pt x="52471" y="2806"/>
                  <a:pt x="52502" y="2754"/>
                  <a:pt x="52564" y="2712"/>
                </a:cubicBezTo>
                <a:lnTo>
                  <a:pt x="52564" y="2712"/>
                </a:lnTo>
                <a:cubicBezTo>
                  <a:pt x="52232" y="2858"/>
                  <a:pt x="51661" y="2951"/>
                  <a:pt x="51307" y="3180"/>
                </a:cubicBezTo>
                <a:cubicBezTo>
                  <a:pt x="51266" y="3097"/>
                  <a:pt x="51214" y="3014"/>
                  <a:pt x="51110" y="2962"/>
                </a:cubicBezTo>
                <a:cubicBezTo>
                  <a:pt x="50476" y="3117"/>
                  <a:pt x="49843" y="3273"/>
                  <a:pt x="49199" y="3419"/>
                </a:cubicBezTo>
                <a:cubicBezTo>
                  <a:pt x="48575" y="3606"/>
                  <a:pt x="47942" y="3803"/>
                  <a:pt x="47308" y="3990"/>
                </a:cubicBezTo>
                <a:cubicBezTo>
                  <a:pt x="46030" y="4343"/>
                  <a:pt x="44794" y="4831"/>
                  <a:pt x="43537" y="5289"/>
                </a:cubicBezTo>
                <a:cubicBezTo>
                  <a:pt x="42779" y="5559"/>
                  <a:pt x="42072" y="5891"/>
                  <a:pt x="41356" y="6192"/>
                </a:cubicBezTo>
                <a:cubicBezTo>
                  <a:pt x="40753" y="6483"/>
                  <a:pt x="40140" y="6774"/>
                  <a:pt x="39517" y="7086"/>
                </a:cubicBezTo>
                <a:cubicBezTo>
                  <a:pt x="39205" y="7252"/>
                  <a:pt x="39018" y="7564"/>
                  <a:pt x="38894" y="7688"/>
                </a:cubicBezTo>
                <a:cubicBezTo>
                  <a:pt x="38468" y="7834"/>
                  <a:pt x="38031" y="7989"/>
                  <a:pt x="37585" y="8145"/>
                </a:cubicBezTo>
                <a:cubicBezTo>
                  <a:pt x="37138" y="8311"/>
                  <a:pt x="36691" y="8519"/>
                  <a:pt x="36203" y="8748"/>
                </a:cubicBezTo>
                <a:cubicBezTo>
                  <a:pt x="36078" y="8872"/>
                  <a:pt x="35788" y="9049"/>
                  <a:pt x="35549" y="9298"/>
                </a:cubicBezTo>
                <a:cubicBezTo>
                  <a:pt x="35330" y="9330"/>
                  <a:pt x="35123" y="9371"/>
                  <a:pt x="34894" y="9433"/>
                </a:cubicBezTo>
                <a:cubicBezTo>
                  <a:pt x="34302" y="9745"/>
                  <a:pt x="33741" y="10109"/>
                  <a:pt x="33180" y="10451"/>
                </a:cubicBezTo>
                <a:cubicBezTo>
                  <a:pt x="32609" y="10794"/>
                  <a:pt x="32037" y="11127"/>
                  <a:pt x="31487" y="11490"/>
                </a:cubicBezTo>
                <a:lnTo>
                  <a:pt x="31508" y="11501"/>
                </a:lnTo>
                <a:cubicBezTo>
                  <a:pt x="29378" y="12997"/>
                  <a:pt x="26106" y="14887"/>
                  <a:pt x="25212" y="16383"/>
                </a:cubicBezTo>
                <a:cubicBezTo>
                  <a:pt x="24714" y="16539"/>
                  <a:pt x="24194" y="16767"/>
                  <a:pt x="23665" y="17089"/>
                </a:cubicBezTo>
                <a:cubicBezTo>
                  <a:pt x="22511" y="18024"/>
                  <a:pt x="21327" y="18939"/>
                  <a:pt x="20195" y="19925"/>
                </a:cubicBezTo>
                <a:cubicBezTo>
                  <a:pt x="20143" y="20060"/>
                  <a:pt x="20278" y="20060"/>
                  <a:pt x="20340" y="20102"/>
                </a:cubicBezTo>
                <a:cubicBezTo>
                  <a:pt x="19790" y="20476"/>
                  <a:pt x="19208" y="20829"/>
                  <a:pt x="18657" y="21214"/>
                </a:cubicBezTo>
                <a:cubicBezTo>
                  <a:pt x="18211" y="21608"/>
                  <a:pt x="17754" y="22003"/>
                  <a:pt x="17297" y="22408"/>
                </a:cubicBezTo>
                <a:cubicBezTo>
                  <a:pt x="16840" y="22803"/>
                  <a:pt x="16382" y="23198"/>
                  <a:pt x="15936" y="23613"/>
                </a:cubicBezTo>
                <a:cubicBezTo>
                  <a:pt x="15749" y="23842"/>
                  <a:pt x="15583" y="24081"/>
                  <a:pt x="15437" y="24340"/>
                </a:cubicBezTo>
                <a:cubicBezTo>
                  <a:pt x="15250" y="24382"/>
                  <a:pt x="15053" y="24465"/>
                  <a:pt x="14845" y="24590"/>
                </a:cubicBezTo>
                <a:cubicBezTo>
                  <a:pt x="14502" y="24901"/>
                  <a:pt x="14149" y="25203"/>
                  <a:pt x="13817" y="25514"/>
                </a:cubicBezTo>
                <a:cubicBezTo>
                  <a:pt x="13359" y="25940"/>
                  <a:pt x="12747" y="26563"/>
                  <a:pt x="12051" y="27291"/>
                </a:cubicBezTo>
                <a:cubicBezTo>
                  <a:pt x="11355" y="28018"/>
                  <a:pt x="10607" y="28880"/>
                  <a:pt x="9828" y="29763"/>
                </a:cubicBezTo>
                <a:cubicBezTo>
                  <a:pt x="9755" y="29940"/>
                  <a:pt x="9713" y="30085"/>
                  <a:pt x="9641" y="30137"/>
                </a:cubicBezTo>
                <a:cubicBezTo>
                  <a:pt x="9194" y="30636"/>
                  <a:pt x="8758" y="31113"/>
                  <a:pt x="8332" y="31571"/>
                </a:cubicBezTo>
                <a:cubicBezTo>
                  <a:pt x="7636" y="32391"/>
                  <a:pt x="7012" y="33233"/>
                  <a:pt x="6462" y="33949"/>
                </a:cubicBezTo>
                <a:cubicBezTo>
                  <a:pt x="5911" y="34677"/>
                  <a:pt x="5454" y="35310"/>
                  <a:pt x="5153" y="35778"/>
                </a:cubicBezTo>
                <a:cubicBezTo>
                  <a:pt x="5024" y="36001"/>
                  <a:pt x="5041" y="36090"/>
                  <a:pt x="5153" y="36090"/>
                </a:cubicBezTo>
                <a:cubicBezTo>
                  <a:pt x="5338" y="36090"/>
                  <a:pt x="5782" y="35848"/>
                  <a:pt x="6254" y="35570"/>
                </a:cubicBezTo>
                <a:cubicBezTo>
                  <a:pt x="6905" y="35200"/>
                  <a:pt x="7632" y="34778"/>
                  <a:pt x="7851" y="34778"/>
                </a:cubicBezTo>
                <a:cubicBezTo>
                  <a:pt x="7890" y="34778"/>
                  <a:pt x="7913" y="34792"/>
                  <a:pt x="7916" y="34822"/>
                </a:cubicBezTo>
                <a:cubicBezTo>
                  <a:pt x="7885" y="35279"/>
                  <a:pt x="7740" y="35726"/>
                  <a:pt x="7501" y="36193"/>
                </a:cubicBezTo>
                <a:cubicBezTo>
                  <a:pt x="7272" y="36661"/>
                  <a:pt x="6950" y="37149"/>
                  <a:pt x="6586" y="37679"/>
                </a:cubicBezTo>
                <a:cubicBezTo>
                  <a:pt x="5828" y="38728"/>
                  <a:pt x="4904" y="39975"/>
                  <a:pt x="4010" y="41574"/>
                </a:cubicBezTo>
                <a:cubicBezTo>
                  <a:pt x="3884" y="41787"/>
                  <a:pt x="3856" y="41867"/>
                  <a:pt x="3886" y="41867"/>
                </a:cubicBezTo>
                <a:cubicBezTo>
                  <a:pt x="3975" y="41867"/>
                  <a:pt x="4567" y="41196"/>
                  <a:pt x="4737" y="41196"/>
                </a:cubicBezTo>
                <a:cubicBezTo>
                  <a:pt x="4745" y="41196"/>
                  <a:pt x="4752" y="41197"/>
                  <a:pt x="4758" y="41200"/>
                </a:cubicBezTo>
                <a:cubicBezTo>
                  <a:pt x="4706" y="41907"/>
                  <a:pt x="4104" y="43091"/>
                  <a:pt x="3771" y="44026"/>
                </a:cubicBezTo>
                <a:cubicBezTo>
                  <a:pt x="7106" y="39954"/>
                  <a:pt x="10347" y="35799"/>
                  <a:pt x="13817" y="31841"/>
                </a:cubicBezTo>
                <a:lnTo>
                  <a:pt x="13817" y="31841"/>
                </a:lnTo>
                <a:cubicBezTo>
                  <a:pt x="13121" y="32547"/>
                  <a:pt x="12435" y="33253"/>
                  <a:pt x="11749" y="33939"/>
                </a:cubicBezTo>
                <a:cubicBezTo>
                  <a:pt x="11407" y="34282"/>
                  <a:pt x="11064" y="34614"/>
                  <a:pt x="10721" y="34947"/>
                </a:cubicBezTo>
                <a:cubicBezTo>
                  <a:pt x="10378" y="35279"/>
                  <a:pt x="10035" y="35601"/>
                  <a:pt x="9692" y="35923"/>
                </a:cubicBezTo>
                <a:cubicBezTo>
                  <a:pt x="11978" y="33326"/>
                  <a:pt x="14378" y="30823"/>
                  <a:pt x="16912" y="28413"/>
                </a:cubicBezTo>
                <a:lnTo>
                  <a:pt x="16912" y="28413"/>
                </a:lnTo>
                <a:lnTo>
                  <a:pt x="15344" y="30116"/>
                </a:lnTo>
                <a:cubicBezTo>
                  <a:pt x="14824" y="30677"/>
                  <a:pt x="14326" y="31269"/>
                  <a:pt x="13817" y="31841"/>
                </a:cubicBezTo>
                <a:cubicBezTo>
                  <a:pt x="15770" y="29825"/>
                  <a:pt x="17795" y="27800"/>
                  <a:pt x="19925" y="26003"/>
                </a:cubicBezTo>
                <a:lnTo>
                  <a:pt x="19925" y="26003"/>
                </a:lnTo>
                <a:cubicBezTo>
                  <a:pt x="18730" y="27436"/>
                  <a:pt x="17390" y="28953"/>
                  <a:pt x="16008" y="30449"/>
                </a:cubicBezTo>
                <a:cubicBezTo>
                  <a:pt x="16933" y="29514"/>
                  <a:pt x="17868" y="28558"/>
                  <a:pt x="18834" y="27644"/>
                </a:cubicBezTo>
                <a:cubicBezTo>
                  <a:pt x="19229" y="27311"/>
                  <a:pt x="19613" y="26989"/>
                  <a:pt x="19987" y="26699"/>
                </a:cubicBezTo>
                <a:cubicBezTo>
                  <a:pt x="20361" y="26418"/>
                  <a:pt x="20725" y="26169"/>
                  <a:pt x="21036" y="26003"/>
                </a:cubicBezTo>
                <a:lnTo>
                  <a:pt x="21036" y="26003"/>
                </a:lnTo>
                <a:cubicBezTo>
                  <a:pt x="20049" y="26834"/>
                  <a:pt x="19281" y="27613"/>
                  <a:pt x="18626" y="28392"/>
                </a:cubicBezTo>
                <a:cubicBezTo>
                  <a:pt x="19447" y="27644"/>
                  <a:pt x="20257" y="26865"/>
                  <a:pt x="21119" y="26138"/>
                </a:cubicBezTo>
                <a:cubicBezTo>
                  <a:pt x="21545" y="25774"/>
                  <a:pt x="21982" y="25400"/>
                  <a:pt x="22408" y="25036"/>
                </a:cubicBezTo>
                <a:cubicBezTo>
                  <a:pt x="22844" y="24662"/>
                  <a:pt x="23291" y="24309"/>
                  <a:pt x="23737" y="23956"/>
                </a:cubicBezTo>
                <a:lnTo>
                  <a:pt x="23737" y="23956"/>
                </a:lnTo>
                <a:cubicBezTo>
                  <a:pt x="21795" y="25525"/>
                  <a:pt x="20070" y="27561"/>
                  <a:pt x="18076" y="29098"/>
                </a:cubicBezTo>
                <a:cubicBezTo>
                  <a:pt x="18252" y="28859"/>
                  <a:pt x="18439" y="28631"/>
                  <a:pt x="18626" y="28402"/>
                </a:cubicBezTo>
                <a:lnTo>
                  <a:pt x="18626" y="28402"/>
                </a:lnTo>
                <a:cubicBezTo>
                  <a:pt x="15686" y="31155"/>
                  <a:pt x="12986" y="34064"/>
                  <a:pt x="10461" y="37097"/>
                </a:cubicBezTo>
                <a:cubicBezTo>
                  <a:pt x="12206" y="35809"/>
                  <a:pt x="13869" y="33004"/>
                  <a:pt x="15832" y="31519"/>
                </a:cubicBezTo>
                <a:lnTo>
                  <a:pt x="15832" y="31519"/>
                </a:lnTo>
                <a:cubicBezTo>
                  <a:pt x="13027" y="34770"/>
                  <a:pt x="10077" y="38167"/>
                  <a:pt x="7324" y="41730"/>
                </a:cubicBezTo>
                <a:cubicBezTo>
                  <a:pt x="4571" y="45293"/>
                  <a:pt x="2016" y="49002"/>
                  <a:pt x="0" y="52783"/>
                </a:cubicBezTo>
                <a:cubicBezTo>
                  <a:pt x="1714" y="50331"/>
                  <a:pt x="3467" y="47940"/>
                  <a:pt x="5432" y="45650"/>
                </a:cubicBezTo>
                <a:lnTo>
                  <a:pt x="5432" y="45650"/>
                </a:lnTo>
                <a:cubicBezTo>
                  <a:pt x="5077" y="46073"/>
                  <a:pt x="4756" y="46596"/>
                  <a:pt x="4426" y="47111"/>
                </a:cubicBezTo>
                <a:cubicBezTo>
                  <a:pt x="5028" y="46259"/>
                  <a:pt x="5631" y="45449"/>
                  <a:pt x="6244" y="44639"/>
                </a:cubicBezTo>
                <a:cubicBezTo>
                  <a:pt x="6857" y="43818"/>
                  <a:pt x="7480" y="42998"/>
                  <a:pt x="8134" y="42135"/>
                </a:cubicBezTo>
                <a:cubicBezTo>
                  <a:pt x="8134" y="42146"/>
                  <a:pt x="8134" y="42156"/>
                  <a:pt x="8134" y="42166"/>
                </a:cubicBezTo>
                <a:cubicBezTo>
                  <a:pt x="9599" y="40245"/>
                  <a:pt x="11199" y="38427"/>
                  <a:pt x="12830" y="36671"/>
                </a:cubicBezTo>
                <a:cubicBezTo>
                  <a:pt x="14492" y="34936"/>
                  <a:pt x="16185" y="33253"/>
                  <a:pt x="17899" y="31685"/>
                </a:cubicBezTo>
                <a:lnTo>
                  <a:pt x="17899" y="31685"/>
                </a:lnTo>
                <a:cubicBezTo>
                  <a:pt x="17473" y="32547"/>
                  <a:pt x="16933" y="33066"/>
                  <a:pt x="16372" y="33482"/>
                </a:cubicBezTo>
                <a:cubicBezTo>
                  <a:pt x="15811" y="33898"/>
                  <a:pt x="15240" y="34199"/>
                  <a:pt x="14814" y="34708"/>
                </a:cubicBezTo>
                <a:cubicBezTo>
                  <a:pt x="12698" y="37287"/>
                  <a:pt x="10546" y="39894"/>
                  <a:pt x="8676" y="42369"/>
                </a:cubicBezTo>
                <a:lnTo>
                  <a:pt x="8676" y="42369"/>
                </a:lnTo>
                <a:lnTo>
                  <a:pt x="9443" y="41346"/>
                </a:lnTo>
                <a:lnTo>
                  <a:pt x="10659" y="39788"/>
                </a:lnTo>
                <a:lnTo>
                  <a:pt x="10659" y="39788"/>
                </a:lnTo>
                <a:cubicBezTo>
                  <a:pt x="9433" y="41335"/>
                  <a:pt x="8363" y="42613"/>
                  <a:pt x="7012" y="44119"/>
                </a:cubicBezTo>
                <a:cubicBezTo>
                  <a:pt x="7220" y="43517"/>
                  <a:pt x="8145" y="42582"/>
                  <a:pt x="8124" y="42166"/>
                </a:cubicBezTo>
                <a:lnTo>
                  <a:pt x="8124" y="42166"/>
                </a:lnTo>
                <a:cubicBezTo>
                  <a:pt x="6441" y="44327"/>
                  <a:pt x="4914" y="46623"/>
                  <a:pt x="3574" y="48992"/>
                </a:cubicBezTo>
                <a:cubicBezTo>
                  <a:pt x="2765" y="50344"/>
                  <a:pt x="2746" y="50812"/>
                  <a:pt x="3025" y="50812"/>
                </a:cubicBezTo>
                <a:cubicBezTo>
                  <a:pt x="3328" y="50812"/>
                  <a:pt x="3980" y="50265"/>
                  <a:pt x="4363" y="49698"/>
                </a:cubicBezTo>
                <a:cubicBezTo>
                  <a:pt x="6244" y="46966"/>
                  <a:pt x="8197" y="44493"/>
                  <a:pt x="10139" y="42104"/>
                </a:cubicBezTo>
                <a:cubicBezTo>
                  <a:pt x="12103" y="39715"/>
                  <a:pt x="14056" y="37419"/>
                  <a:pt x="15946" y="34999"/>
                </a:cubicBezTo>
                <a:cubicBezTo>
                  <a:pt x="17619" y="32641"/>
                  <a:pt x="19530" y="30449"/>
                  <a:pt x="21525" y="28329"/>
                </a:cubicBezTo>
                <a:cubicBezTo>
                  <a:pt x="22148" y="27789"/>
                  <a:pt x="22885" y="27145"/>
                  <a:pt x="23550" y="26543"/>
                </a:cubicBezTo>
                <a:cubicBezTo>
                  <a:pt x="24215" y="25940"/>
                  <a:pt x="24828" y="25410"/>
                  <a:pt x="25140" y="25047"/>
                </a:cubicBezTo>
                <a:cubicBezTo>
                  <a:pt x="28360" y="21089"/>
                  <a:pt x="32297" y="17204"/>
                  <a:pt x="37211" y="13931"/>
                </a:cubicBezTo>
                <a:cubicBezTo>
                  <a:pt x="41688" y="11210"/>
                  <a:pt x="46726" y="8550"/>
                  <a:pt x="51910" y="7003"/>
                </a:cubicBezTo>
                <a:cubicBezTo>
                  <a:pt x="52232" y="6899"/>
                  <a:pt x="52554" y="6805"/>
                  <a:pt x="52876" y="6712"/>
                </a:cubicBezTo>
                <a:cubicBezTo>
                  <a:pt x="53198" y="6608"/>
                  <a:pt x="53510" y="6514"/>
                  <a:pt x="53842" y="6442"/>
                </a:cubicBezTo>
                <a:cubicBezTo>
                  <a:pt x="54486" y="6296"/>
                  <a:pt x="55130" y="6140"/>
                  <a:pt x="55774" y="6005"/>
                </a:cubicBezTo>
                <a:cubicBezTo>
                  <a:pt x="57042" y="5714"/>
                  <a:pt x="58351" y="5538"/>
                  <a:pt x="59680" y="5309"/>
                </a:cubicBezTo>
                <a:cubicBezTo>
                  <a:pt x="61000" y="5081"/>
                  <a:pt x="62340" y="4821"/>
                  <a:pt x="63680" y="4406"/>
                </a:cubicBezTo>
                <a:cubicBezTo>
                  <a:pt x="65020" y="4011"/>
                  <a:pt x="66370" y="3419"/>
                  <a:pt x="67617" y="2629"/>
                </a:cubicBezTo>
                <a:lnTo>
                  <a:pt x="67617" y="2629"/>
                </a:lnTo>
                <a:cubicBezTo>
                  <a:pt x="66526" y="3211"/>
                  <a:pt x="65061" y="3959"/>
                  <a:pt x="63607" y="4374"/>
                </a:cubicBezTo>
                <a:cubicBezTo>
                  <a:pt x="62365" y="4738"/>
                  <a:pt x="61160" y="4920"/>
                  <a:pt x="60220" y="4920"/>
                </a:cubicBezTo>
                <a:cubicBezTo>
                  <a:pt x="60060" y="4920"/>
                  <a:pt x="59907" y="4915"/>
                  <a:pt x="59763" y="4904"/>
                </a:cubicBezTo>
                <a:cubicBezTo>
                  <a:pt x="59961" y="4790"/>
                  <a:pt x="60148" y="4676"/>
                  <a:pt x="60345" y="4541"/>
                </a:cubicBezTo>
                <a:cubicBezTo>
                  <a:pt x="60198" y="4495"/>
                  <a:pt x="59959" y="4480"/>
                  <a:pt x="59676" y="4480"/>
                </a:cubicBezTo>
                <a:cubicBezTo>
                  <a:pt x="59139" y="4480"/>
                  <a:pt x="58447" y="4534"/>
                  <a:pt x="57947" y="4534"/>
                </a:cubicBezTo>
                <a:cubicBezTo>
                  <a:pt x="57873" y="4534"/>
                  <a:pt x="57803" y="4533"/>
                  <a:pt x="57738" y="4530"/>
                </a:cubicBezTo>
                <a:cubicBezTo>
                  <a:pt x="57950" y="4404"/>
                  <a:pt x="58216" y="4380"/>
                  <a:pt x="58495" y="4380"/>
                </a:cubicBezTo>
                <a:cubicBezTo>
                  <a:pt x="58585" y="4380"/>
                  <a:pt x="58675" y="4382"/>
                  <a:pt x="58766" y="4385"/>
                </a:cubicBezTo>
                <a:cubicBezTo>
                  <a:pt x="58392" y="4374"/>
                  <a:pt x="58392" y="4374"/>
                  <a:pt x="58018" y="4364"/>
                </a:cubicBezTo>
                <a:cubicBezTo>
                  <a:pt x="59327" y="4052"/>
                  <a:pt x="61332" y="3751"/>
                  <a:pt x="62890" y="3159"/>
                </a:cubicBezTo>
                <a:cubicBezTo>
                  <a:pt x="63669" y="2868"/>
                  <a:pt x="64324" y="2525"/>
                  <a:pt x="64708" y="2214"/>
                </a:cubicBezTo>
                <a:cubicBezTo>
                  <a:pt x="65103" y="1912"/>
                  <a:pt x="65228" y="1663"/>
                  <a:pt x="64999" y="1570"/>
                </a:cubicBezTo>
                <a:cubicBezTo>
                  <a:pt x="64933" y="1544"/>
                  <a:pt x="64853" y="1532"/>
                  <a:pt x="64761" y="1532"/>
                </a:cubicBezTo>
                <a:cubicBezTo>
                  <a:pt x="64185" y="1532"/>
                  <a:pt x="63115" y="1986"/>
                  <a:pt x="61737" y="2317"/>
                </a:cubicBezTo>
                <a:cubicBezTo>
                  <a:pt x="60148" y="2733"/>
                  <a:pt x="58174" y="3055"/>
                  <a:pt x="56450" y="3273"/>
                </a:cubicBezTo>
                <a:cubicBezTo>
                  <a:pt x="57831" y="2691"/>
                  <a:pt x="59358" y="2359"/>
                  <a:pt x="60823" y="1933"/>
                </a:cubicBezTo>
                <a:cubicBezTo>
                  <a:pt x="62277" y="1507"/>
                  <a:pt x="63680" y="915"/>
                  <a:pt x="64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rot="9047842">
            <a:off x="-105899" y="279434"/>
            <a:ext cx="819375" cy="627550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3333879">
            <a:off x="9201977" y="4612382"/>
            <a:ext cx="5475" cy="1325"/>
          </a:xfrm>
          <a:custGeom>
            <a:avLst/>
            <a:gdLst/>
            <a:ahLst/>
            <a:cxnLst/>
            <a:rect l="l" t="t" r="r" b="b"/>
            <a:pathLst>
              <a:path w="219" h="53" extrusionOk="0">
                <a:moveTo>
                  <a:pt x="63" y="0"/>
                </a:moveTo>
                <a:cubicBezTo>
                  <a:pt x="22" y="11"/>
                  <a:pt x="22" y="21"/>
                  <a:pt x="22" y="21"/>
                </a:cubicBezTo>
                <a:cubicBezTo>
                  <a:pt x="22" y="21"/>
                  <a:pt x="22" y="21"/>
                  <a:pt x="1" y="32"/>
                </a:cubicBezTo>
                <a:cubicBezTo>
                  <a:pt x="125" y="42"/>
                  <a:pt x="219" y="52"/>
                  <a:pt x="219" y="52"/>
                </a:cubicBezTo>
                <a:cubicBezTo>
                  <a:pt x="167" y="32"/>
                  <a:pt x="115" y="21"/>
                  <a:pt x="63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rot="-10201572">
            <a:off x="8485450" y="4724580"/>
            <a:ext cx="955738" cy="397680"/>
          </a:xfrm>
          <a:custGeom>
            <a:avLst/>
            <a:gdLst/>
            <a:ahLst/>
            <a:cxnLst/>
            <a:rect l="l" t="t" r="r" b="b"/>
            <a:pathLst>
              <a:path w="38229" h="15907" extrusionOk="0">
                <a:moveTo>
                  <a:pt x="6933" y="13027"/>
                </a:moveTo>
                <a:lnTo>
                  <a:pt x="6933" y="13027"/>
                </a:lnTo>
                <a:cubicBezTo>
                  <a:pt x="6856" y="13071"/>
                  <a:pt x="6778" y="13115"/>
                  <a:pt x="6700" y="13160"/>
                </a:cubicBezTo>
                <a:lnTo>
                  <a:pt x="6700" y="13160"/>
                </a:lnTo>
                <a:cubicBezTo>
                  <a:pt x="6786" y="13112"/>
                  <a:pt x="6867" y="13066"/>
                  <a:pt x="6933" y="13027"/>
                </a:cubicBezTo>
                <a:close/>
                <a:moveTo>
                  <a:pt x="6700" y="13160"/>
                </a:moveTo>
                <a:cubicBezTo>
                  <a:pt x="6459" y="13295"/>
                  <a:pt x="6173" y="13451"/>
                  <a:pt x="6015" y="13559"/>
                </a:cubicBezTo>
                <a:cubicBezTo>
                  <a:pt x="6247" y="13421"/>
                  <a:pt x="6475" y="13289"/>
                  <a:pt x="6700" y="13160"/>
                </a:cubicBezTo>
                <a:close/>
                <a:moveTo>
                  <a:pt x="32615" y="0"/>
                </a:moveTo>
                <a:cubicBezTo>
                  <a:pt x="32484" y="0"/>
                  <a:pt x="32337" y="4"/>
                  <a:pt x="32183" y="13"/>
                </a:cubicBezTo>
                <a:cubicBezTo>
                  <a:pt x="31632" y="44"/>
                  <a:pt x="30957" y="106"/>
                  <a:pt x="30521" y="169"/>
                </a:cubicBezTo>
                <a:cubicBezTo>
                  <a:pt x="30521" y="169"/>
                  <a:pt x="30240" y="314"/>
                  <a:pt x="29357" y="470"/>
                </a:cubicBezTo>
                <a:cubicBezTo>
                  <a:pt x="29066" y="522"/>
                  <a:pt x="29087" y="636"/>
                  <a:pt x="29098" y="750"/>
                </a:cubicBezTo>
                <a:lnTo>
                  <a:pt x="29066" y="522"/>
                </a:lnTo>
                <a:cubicBezTo>
                  <a:pt x="28807" y="802"/>
                  <a:pt x="28183" y="667"/>
                  <a:pt x="27903" y="833"/>
                </a:cubicBezTo>
                <a:cubicBezTo>
                  <a:pt x="27882" y="719"/>
                  <a:pt x="27882" y="719"/>
                  <a:pt x="27861" y="605"/>
                </a:cubicBezTo>
                <a:cubicBezTo>
                  <a:pt x="27321" y="937"/>
                  <a:pt x="26698" y="844"/>
                  <a:pt x="26137" y="1072"/>
                </a:cubicBezTo>
                <a:cubicBezTo>
                  <a:pt x="26116" y="958"/>
                  <a:pt x="26116" y="958"/>
                  <a:pt x="26085" y="844"/>
                </a:cubicBezTo>
                <a:cubicBezTo>
                  <a:pt x="25912" y="881"/>
                  <a:pt x="25739" y="918"/>
                  <a:pt x="25623" y="918"/>
                </a:cubicBezTo>
                <a:cubicBezTo>
                  <a:pt x="25544" y="918"/>
                  <a:pt x="25491" y="901"/>
                  <a:pt x="25483" y="854"/>
                </a:cubicBezTo>
                <a:cubicBezTo>
                  <a:pt x="25451" y="740"/>
                  <a:pt x="25451" y="740"/>
                  <a:pt x="25431" y="626"/>
                </a:cubicBezTo>
                <a:cubicBezTo>
                  <a:pt x="25405" y="621"/>
                  <a:pt x="25379" y="619"/>
                  <a:pt x="25351" y="619"/>
                </a:cubicBezTo>
                <a:cubicBezTo>
                  <a:pt x="25112" y="619"/>
                  <a:pt x="24801" y="784"/>
                  <a:pt x="24637" y="784"/>
                </a:cubicBezTo>
                <a:cubicBezTo>
                  <a:pt x="24579" y="784"/>
                  <a:pt x="24539" y="763"/>
                  <a:pt x="24527" y="709"/>
                </a:cubicBezTo>
                <a:lnTo>
                  <a:pt x="24527" y="709"/>
                </a:lnTo>
                <a:lnTo>
                  <a:pt x="24579" y="937"/>
                </a:lnTo>
                <a:cubicBezTo>
                  <a:pt x="23415" y="1218"/>
                  <a:pt x="22512" y="1301"/>
                  <a:pt x="21608" y="1446"/>
                </a:cubicBezTo>
                <a:cubicBezTo>
                  <a:pt x="19156" y="1613"/>
                  <a:pt x="16341" y="2797"/>
                  <a:pt x="13921" y="4012"/>
                </a:cubicBezTo>
                <a:cubicBezTo>
                  <a:pt x="13640" y="4127"/>
                  <a:pt x="13453" y="4449"/>
                  <a:pt x="13817" y="4552"/>
                </a:cubicBezTo>
                <a:lnTo>
                  <a:pt x="12986" y="4885"/>
                </a:lnTo>
                <a:cubicBezTo>
                  <a:pt x="12435" y="5124"/>
                  <a:pt x="12840" y="5321"/>
                  <a:pt x="12300" y="5560"/>
                </a:cubicBezTo>
                <a:cubicBezTo>
                  <a:pt x="10222" y="6744"/>
                  <a:pt x="8114" y="7814"/>
                  <a:pt x="6015" y="8915"/>
                </a:cubicBezTo>
                <a:cubicBezTo>
                  <a:pt x="3917" y="10017"/>
                  <a:pt x="1870" y="11242"/>
                  <a:pt x="0" y="12707"/>
                </a:cubicBezTo>
                <a:cubicBezTo>
                  <a:pt x="530" y="12427"/>
                  <a:pt x="1008" y="12219"/>
                  <a:pt x="1476" y="11980"/>
                </a:cubicBezTo>
                <a:cubicBezTo>
                  <a:pt x="1933" y="11741"/>
                  <a:pt x="2379" y="11481"/>
                  <a:pt x="2857" y="11128"/>
                </a:cubicBezTo>
                <a:cubicBezTo>
                  <a:pt x="2903" y="11204"/>
                  <a:pt x="2982" y="11331"/>
                  <a:pt x="3120" y="11331"/>
                </a:cubicBezTo>
                <a:cubicBezTo>
                  <a:pt x="3170" y="11331"/>
                  <a:pt x="3227" y="11315"/>
                  <a:pt x="3293" y="11274"/>
                </a:cubicBezTo>
                <a:cubicBezTo>
                  <a:pt x="3678" y="11066"/>
                  <a:pt x="4073" y="10837"/>
                  <a:pt x="4467" y="10598"/>
                </a:cubicBezTo>
                <a:cubicBezTo>
                  <a:pt x="4862" y="10370"/>
                  <a:pt x="5246" y="10152"/>
                  <a:pt x="5620" y="9954"/>
                </a:cubicBezTo>
                <a:cubicBezTo>
                  <a:pt x="5994" y="9747"/>
                  <a:pt x="6348" y="9570"/>
                  <a:pt x="6659" y="9445"/>
                </a:cubicBezTo>
                <a:cubicBezTo>
                  <a:pt x="6981" y="9321"/>
                  <a:pt x="7283" y="9248"/>
                  <a:pt x="7532" y="9248"/>
                </a:cubicBezTo>
                <a:cubicBezTo>
                  <a:pt x="7560" y="9245"/>
                  <a:pt x="7589" y="9244"/>
                  <a:pt x="7619" y="9244"/>
                </a:cubicBezTo>
                <a:cubicBezTo>
                  <a:pt x="7734" y="9244"/>
                  <a:pt x="7864" y="9260"/>
                  <a:pt x="8020" y="9260"/>
                </a:cubicBezTo>
                <a:cubicBezTo>
                  <a:pt x="8275" y="9260"/>
                  <a:pt x="8598" y="9217"/>
                  <a:pt x="9038" y="8988"/>
                </a:cubicBezTo>
                <a:lnTo>
                  <a:pt x="9038" y="8988"/>
                </a:lnTo>
                <a:lnTo>
                  <a:pt x="8269" y="9393"/>
                </a:lnTo>
                <a:cubicBezTo>
                  <a:pt x="8321" y="9497"/>
                  <a:pt x="8425" y="9705"/>
                  <a:pt x="8425" y="9705"/>
                </a:cubicBezTo>
                <a:cubicBezTo>
                  <a:pt x="9495" y="9258"/>
                  <a:pt x="10856" y="8760"/>
                  <a:pt x="11947" y="8375"/>
                </a:cubicBezTo>
                <a:cubicBezTo>
                  <a:pt x="11947" y="8375"/>
                  <a:pt x="12040" y="8583"/>
                  <a:pt x="12082" y="8697"/>
                </a:cubicBezTo>
                <a:lnTo>
                  <a:pt x="12612" y="8469"/>
                </a:lnTo>
                <a:lnTo>
                  <a:pt x="12612" y="8469"/>
                </a:lnTo>
                <a:cubicBezTo>
                  <a:pt x="13453" y="8967"/>
                  <a:pt x="10565" y="10141"/>
                  <a:pt x="9371" y="10910"/>
                </a:cubicBezTo>
                <a:cubicBezTo>
                  <a:pt x="9422" y="11014"/>
                  <a:pt x="9526" y="11222"/>
                  <a:pt x="9578" y="11326"/>
                </a:cubicBezTo>
                <a:lnTo>
                  <a:pt x="10077" y="11066"/>
                </a:lnTo>
                <a:lnTo>
                  <a:pt x="10181" y="11274"/>
                </a:lnTo>
                <a:cubicBezTo>
                  <a:pt x="9443" y="11668"/>
                  <a:pt x="8747" y="12011"/>
                  <a:pt x="8082" y="12385"/>
                </a:cubicBezTo>
                <a:cubicBezTo>
                  <a:pt x="7718" y="12587"/>
                  <a:pt x="7353" y="12789"/>
                  <a:pt x="6982" y="12999"/>
                </a:cubicBezTo>
                <a:lnTo>
                  <a:pt x="6982" y="12999"/>
                </a:lnTo>
                <a:cubicBezTo>
                  <a:pt x="6982" y="12999"/>
                  <a:pt x="6981" y="12998"/>
                  <a:pt x="6981" y="12998"/>
                </a:cubicBezTo>
                <a:cubicBezTo>
                  <a:pt x="6966" y="13007"/>
                  <a:pt x="6950" y="13017"/>
                  <a:pt x="6933" y="13027"/>
                </a:cubicBezTo>
                <a:lnTo>
                  <a:pt x="6933" y="13027"/>
                </a:lnTo>
                <a:cubicBezTo>
                  <a:pt x="6949" y="13018"/>
                  <a:pt x="6966" y="13008"/>
                  <a:pt x="6982" y="12999"/>
                </a:cubicBezTo>
                <a:lnTo>
                  <a:pt x="6982" y="12999"/>
                </a:lnTo>
                <a:cubicBezTo>
                  <a:pt x="7015" y="13066"/>
                  <a:pt x="7053" y="13128"/>
                  <a:pt x="7139" y="13128"/>
                </a:cubicBezTo>
                <a:cubicBezTo>
                  <a:pt x="7181" y="13128"/>
                  <a:pt x="7235" y="13113"/>
                  <a:pt x="7305" y="13076"/>
                </a:cubicBezTo>
                <a:lnTo>
                  <a:pt x="7305" y="13076"/>
                </a:lnTo>
                <a:cubicBezTo>
                  <a:pt x="6333" y="13603"/>
                  <a:pt x="5103" y="14252"/>
                  <a:pt x="4291" y="15024"/>
                </a:cubicBezTo>
                <a:cubicBezTo>
                  <a:pt x="4195" y="15167"/>
                  <a:pt x="4292" y="15269"/>
                  <a:pt x="4537" y="15269"/>
                </a:cubicBezTo>
                <a:cubicBezTo>
                  <a:pt x="4718" y="15269"/>
                  <a:pt x="4981" y="15213"/>
                  <a:pt x="5309" y="15076"/>
                </a:cubicBezTo>
                <a:cubicBezTo>
                  <a:pt x="6015" y="14650"/>
                  <a:pt x="6472" y="14338"/>
                  <a:pt x="7199" y="13943"/>
                </a:cubicBezTo>
                <a:lnTo>
                  <a:pt x="7314" y="14141"/>
                </a:lnTo>
                <a:cubicBezTo>
                  <a:pt x="6836" y="14400"/>
                  <a:pt x="6078" y="14743"/>
                  <a:pt x="5662" y="15128"/>
                </a:cubicBezTo>
                <a:cubicBezTo>
                  <a:pt x="5485" y="15367"/>
                  <a:pt x="6316" y="15138"/>
                  <a:pt x="6140" y="15377"/>
                </a:cubicBezTo>
                <a:cubicBezTo>
                  <a:pt x="5901" y="15522"/>
                  <a:pt x="5672" y="15668"/>
                  <a:pt x="5496" y="15907"/>
                </a:cubicBezTo>
                <a:cubicBezTo>
                  <a:pt x="6202" y="15481"/>
                  <a:pt x="7064" y="14795"/>
                  <a:pt x="7843" y="14515"/>
                </a:cubicBezTo>
                <a:cubicBezTo>
                  <a:pt x="7955" y="14499"/>
                  <a:pt x="8067" y="14484"/>
                  <a:pt x="8168" y="14484"/>
                </a:cubicBezTo>
                <a:cubicBezTo>
                  <a:pt x="8331" y="14484"/>
                  <a:pt x="8469" y="14522"/>
                  <a:pt x="8540" y="14650"/>
                </a:cubicBezTo>
                <a:cubicBezTo>
                  <a:pt x="8820" y="14452"/>
                  <a:pt x="9100" y="14297"/>
                  <a:pt x="9381" y="14172"/>
                </a:cubicBezTo>
                <a:cubicBezTo>
                  <a:pt x="9661" y="14058"/>
                  <a:pt x="9942" y="13964"/>
                  <a:pt x="10212" y="13902"/>
                </a:cubicBezTo>
                <a:cubicBezTo>
                  <a:pt x="10534" y="13835"/>
                  <a:pt x="10845" y="13804"/>
                  <a:pt x="11145" y="13804"/>
                </a:cubicBezTo>
                <a:cubicBezTo>
                  <a:pt x="11359" y="13804"/>
                  <a:pt x="11567" y="13820"/>
                  <a:pt x="11770" y="13850"/>
                </a:cubicBezTo>
                <a:cubicBezTo>
                  <a:pt x="11792" y="13856"/>
                  <a:pt x="11818" y="13859"/>
                  <a:pt x="11846" y="13859"/>
                </a:cubicBezTo>
                <a:cubicBezTo>
                  <a:pt x="12148" y="13859"/>
                  <a:pt x="12779" y="13537"/>
                  <a:pt x="13362" y="13241"/>
                </a:cubicBezTo>
                <a:lnTo>
                  <a:pt x="13362" y="13241"/>
                </a:lnTo>
                <a:cubicBezTo>
                  <a:pt x="15515" y="12561"/>
                  <a:pt x="17658" y="11754"/>
                  <a:pt x="19842" y="11139"/>
                </a:cubicBezTo>
                <a:cubicBezTo>
                  <a:pt x="22044" y="10515"/>
                  <a:pt x="24246" y="9996"/>
                  <a:pt x="26386" y="9934"/>
                </a:cubicBezTo>
                <a:cubicBezTo>
                  <a:pt x="26677" y="9985"/>
                  <a:pt x="27228" y="10089"/>
                  <a:pt x="27508" y="10152"/>
                </a:cubicBezTo>
                <a:cubicBezTo>
                  <a:pt x="29617" y="10037"/>
                  <a:pt x="32141" y="9528"/>
                  <a:pt x="34188" y="9061"/>
                </a:cubicBezTo>
                <a:cubicBezTo>
                  <a:pt x="34697" y="8957"/>
                  <a:pt x="35123" y="8562"/>
                  <a:pt x="35414" y="8199"/>
                </a:cubicBezTo>
                <a:cubicBezTo>
                  <a:pt x="35715" y="7835"/>
                  <a:pt x="35891" y="7503"/>
                  <a:pt x="35891" y="7503"/>
                </a:cubicBezTo>
                <a:cubicBezTo>
                  <a:pt x="36130" y="7253"/>
                  <a:pt x="36369" y="6775"/>
                  <a:pt x="36078" y="6557"/>
                </a:cubicBezTo>
                <a:cubicBezTo>
                  <a:pt x="35538" y="6464"/>
                  <a:pt x="34198" y="6620"/>
                  <a:pt x="34146" y="6152"/>
                </a:cubicBezTo>
                <a:cubicBezTo>
                  <a:pt x="34136" y="6038"/>
                  <a:pt x="34406" y="6007"/>
                  <a:pt x="34676" y="5986"/>
                </a:cubicBezTo>
                <a:cubicBezTo>
                  <a:pt x="34624" y="5529"/>
                  <a:pt x="35362" y="4511"/>
                  <a:pt x="35642" y="4490"/>
                </a:cubicBezTo>
                <a:cubicBezTo>
                  <a:pt x="35902" y="4241"/>
                  <a:pt x="37533" y="3441"/>
                  <a:pt x="37813" y="3192"/>
                </a:cubicBezTo>
                <a:cubicBezTo>
                  <a:pt x="38229" y="2994"/>
                  <a:pt x="37793" y="2485"/>
                  <a:pt x="37076" y="2018"/>
                </a:cubicBezTo>
                <a:cubicBezTo>
                  <a:pt x="36369" y="1540"/>
                  <a:pt x="35372" y="1062"/>
                  <a:pt x="34780" y="958"/>
                </a:cubicBezTo>
                <a:cubicBezTo>
                  <a:pt x="34167" y="782"/>
                  <a:pt x="34728" y="376"/>
                  <a:pt x="34697" y="34"/>
                </a:cubicBezTo>
                <a:lnTo>
                  <a:pt x="34697" y="34"/>
                </a:lnTo>
                <a:cubicBezTo>
                  <a:pt x="34566" y="71"/>
                  <a:pt x="34448" y="84"/>
                  <a:pt x="34336" y="84"/>
                </a:cubicBezTo>
                <a:cubicBezTo>
                  <a:pt x="34069" y="84"/>
                  <a:pt x="33843" y="9"/>
                  <a:pt x="33578" y="9"/>
                </a:cubicBezTo>
                <a:cubicBezTo>
                  <a:pt x="33462" y="9"/>
                  <a:pt x="33338" y="23"/>
                  <a:pt x="33201" y="65"/>
                </a:cubicBezTo>
                <a:cubicBezTo>
                  <a:pt x="33201" y="27"/>
                  <a:pt x="32961" y="0"/>
                  <a:pt x="32615" y="0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-10201522">
            <a:off x="-1822953" y="3914821"/>
            <a:ext cx="2644612" cy="1100417"/>
          </a:xfrm>
          <a:custGeom>
            <a:avLst/>
            <a:gdLst/>
            <a:ahLst/>
            <a:cxnLst/>
            <a:rect l="l" t="t" r="r" b="b"/>
            <a:pathLst>
              <a:path w="38229" h="15907" extrusionOk="0">
                <a:moveTo>
                  <a:pt x="6933" y="13027"/>
                </a:moveTo>
                <a:lnTo>
                  <a:pt x="6933" y="13027"/>
                </a:lnTo>
                <a:cubicBezTo>
                  <a:pt x="6856" y="13071"/>
                  <a:pt x="6778" y="13115"/>
                  <a:pt x="6700" y="13160"/>
                </a:cubicBezTo>
                <a:lnTo>
                  <a:pt x="6700" y="13160"/>
                </a:lnTo>
                <a:cubicBezTo>
                  <a:pt x="6786" y="13112"/>
                  <a:pt x="6867" y="13066"/>
                  <a:pt x="6933" y="13027"/>
                </a:cubicBezTo>
                <a:close/>
                <a:moveTo>
                  <a:pt x="6700" y="13160"/>
                </a:moveTo>
                <a:cubicBezTo>
                  <a:pt x="6459" y="13295"/>
                  <a:pt x="6173" y="13451"/>
                  <a:pt x="6015" y="13559"/>
                </a:cubicBezTo>
                <a:cubicBezTo>
                  <a:pt x="6247" y="13421"/>
                  <a:pt x="6475" y="13289"/>
                  <a:pt x="6700" y="13160"/>
                </a:cubicBezTo>
                <a:close/>
                <a:moveTo>
                  <a:pt x="32615" y="0"/>
                </a:moveTo>
                <a:cubicBezTo>
                  <a:pt x="32484" y="0"/>
                  <a:pt x="32337" y="4"/>
                  <a:pt x="32183" y="13"/>
                </a:cubicBezTo>
                <a:cubicBezTo>
                  <a:pt x="31632" y="44"/>
                  <a:pt x="30957" y="106"/>
                  <a:pt x="30521" y="169"/>
                </a:cubicBezTo>
                <a:cubicBezTo>
                  <a:pt x="30521" y="169"/>
                  <a:pt x="30240" y="314"/>
                  <a:pt x="29357" y="470"/>
                </a:cubicBezTo>
                <a:cubicBezTo>
                  <a:pt x="29066" y="522"/>
                  <a:pt x="29087" y="636"/>
                  <a:pt x="29098" y="750"/>
                </a:cubicBezTo>
                <a:lnTo>
                  <a:pt x="29066" y="522"/>
                </a:lnTo>
                <a:cubicBezTo>
                  <a:pt x="28807" y="802"/>
                  <a:pt x="28183" y="667"/>
                  <a:pt x="27903" y="833"/>
                </a:cubicBezTo>
                <a:cubicBezTo>
                  <a:pt x="27882" y="719"/>
                  <a:pt x="27882" y="719"/>
                  <a:pt x="27861" y="605"/>
                </a:cubicBezTo>
                <a:cubicBezTo>
                  <a:pt x="27321" y="937"/>
                  <a:pt x="26698" y="844"/>
                  <a:pt x="26137" y="1072"/>
                </a:cubicBezTo>
                <a:cubicBezTo>
                  <a:pt x="26116" y="958"/>
                  <a:pt x="26116" y="958"/>
                  <a:pt x="26085" y="844"/>
                </a:cubicBezTo>
                <a:cubicBezTo>
                  <a:pt x="25912" y="881"/>
                  <a:pt x="25739" y="918"/>
                  <a:pt x="25623" y="918"/>
                </a:cubicBezTo>
                <a:cubicBezTo>
                  <a:pt x="25544" y="918"/>
                  <a:pt x="25491" y="901"/>
                  <a:pt x="25483" y="854"/>
                </a:cubicBezTo>
                <a:cubicBezTo>
                  <a:pt x="25451" y="740"/>
                  <a:pt x="25451" y="740"/>
                  <a:pt x="25431" y="626"/>
                </a:cubicBezTo>
                <a:cubicBezTo>
                  <a:pt x="25405" y="621"/>
                  <a:pt x="25379" y="619"/>
                  <a:pt x="25351" y="619"/>
                </a:cubicBezTo>
                <a:cubicBezTo>
                  <a:pt x="25112" y="619"/>
                  <a:pt x="24801" y="784"/>
                  <a:pt x="24637" y="784"/>
                </a:cubicBezTo>
                <a:cubicBezTo>
                  <a:pt x="24579" y="784"/>
                  <a:pt x="24539" y="763"/>
                  <a:pt x="24527" y="709"/>
                </a:cubicBezTo>
                <a:lnTo>
                  <a:pt x="24527" y="709"/>
                </a:lnTo>
                <a:lnTo>
                  <a:pt x="24579" y="937"/>
                </a:lnTo>
                <a:cubicBezTo>
                  <a:pt x="23415" y="1218"/>
                  <a:pt x="22512" y="1301"/>
                  <a:pt x="21608" y="1446"/>
                </a:cubicBezTo>
                <a:cubicBezTo>
                  <a:pt x="19156" y="1613"/>
                  <a:pt x="16341" y="2797"/>
                  <a:pt x="13921" y="4012"/>
                </a:cubicBezTo>
                <a:cubicBezTo>
                  <a:pt x="13640" y="4127"/>
                  <a:pt x="13453" y="4449"/>
                  <a:pt x="13817" y="4552"/>
                </a:cubicBezTo>
                <a:lnTo>
                  <a:pt x="12986" y="4885"/>
                </a:lnTo>
                <a:cubicBezTo>
                  <a:pt x="12435" y="5124"/>
                  <a:pt x="12840" y="5321"/>
                  <a:pt x="12300" y="5560"/>
                </a:cubicBezTo>
                <a:cubicBezTo>
                  <a:pt x="10222" y="6744"/>
                  <a:pt x="8114" y="7814"/>
                  <a:pt x="6015" y="8915"/>
                </a:cubicBezTo>
                <a:cubicBezTo>
                  <a:pt x="3917" y="10017"/>
                  <a:pt x="1870" y="11242"/>
                  <a:pt x="0" y="12707"/>
                </a:cubicBezTo>
                <a:cubicBezTo>
                  <a:pt x="530" y="12427"/>
                  <a:pt x="1008" y="12219"/>
                  <a:pt x="1476" y="11980"/>
                </a:cubicBezTo>
                <a:cubicBezTo>
                  <a:pt x="1933" y="11741"/>
                  <a:pt x="2379" y="11481"/>
                  <a:pt x="2857" y="11128"/>
                </a:cubicBezTo>
                <a:cubicBezTo>
                  <a:pt x="2903" y="11204"/>
                  <a:pt x="2982" y="11331"/>
                  <a:pt x="3120" y="11331"/>
                </a:cubicBezTo>
                <a:cubicBezTo>
                  <a:pt x="3170" y="11331"/>
                  <a:pt x="3227" y="11315"/>
                  <a:pt x="3293" y="11274"/>
                </a:cubicBezTo>
                <a:cubicBezTo>
                  <a:pt x="3678" y="11066"/>
                  <a:pt x="4073" y="10837"/>
                  <a:pt x="4467" y="10598"/>
                </a:cubicBezTo>
                <a:cubicBezTo>
                  <a:pt x="4862" y="10370"/>
                  <a:pt x="5246" y="10152"/>
                  <a:pt x="5620" y="9954"/>
                </a:cubicBezTo>
                <a:cubicBezTo>
                  <a:pt x="5994" y="9747"/>
                  <a:pt x="6348" y="9570"/>
                  <a:pt x="6659" y="9445"/>
                </a:cubicBezTo>
                <a:cubicBezTo>
                  <a:pt x="6981" y="9321"/>
                  <a:pt x="7283" y="9248"/>
                  <a:pt x="7532" y="9248"/>
                </a:cubicBezTo>
                <a:cubicBezTo>
                  <a:pt x="7560" y="9245"/>
                  <a:pt x="7589" y="9244"/>
                  <a:pt x="7619" y="9244"/>
                </a:cubicBezTo>
                <a:cubicBezTo>
                  <a:pt x="7734" y="9244"/>
                  <a:pt x="7864" y="9260"/>
                  <a:pt x="8020" y="9260"/>
                </a:cubicBezTo>
                <a:cubicBezTo>
                  <a:pt x="8275" y="9260"/>
                  <a:pt x="8598" y="9217"/>
                  <a:pt x="9038" y="8988"/>
                </a:cubicBezTo>
                <a:lnTo>
                  <a:pt x="9038" y="8988"/>
                </a:lnTo>
                <a:lnTo>
                  <a:pt x="8269" y="9393"/>
                </a:lnTo>
                <a:cubicBezTo>
                  <a:pt x="8321" y="9497"/>
                  <a:pt x="8425" y="9705"/>
                  <a:pt x="8425" y="9705"/>
                </a:cubicBezTo>
                <a:cubicBezTo>
                  <a:pt x="9495" y="9258"/>
                  <a:pt x="10856" y="8760"/>
                  <a:pt x="11947" y="8375"/>
                </a:cubicBezTo>
                <a:cubicBezTo>
                  <a:pt x="11947" y="8375"/>
                  <a:pt x="12040" y="8583"/>
                  <a:pt x="12082" y="8697"/>
                </a:cubicBezTo>
                <a:lnTo>
                  <a:pt x="12612" y="8469"/>
                </a:lnTo>
                <a:lnTo>
                  <a:pt x="12612" y="8469"/>
                </a:lnTo>
                <a:cubicBezTo>
                  <a:pt x="13453" y="8967"/>
                  <a:pt x="10565" y="10141"/>
                  <a:pt x="9371" y="10910"/>
                </a:cubicBezTo>
                <a:cubicBezTo>
                  <a:pt x="9422" y="11014"/>
                  <a:pt x="9526" y="11222"/>
                  <a:pt x="9578" y="11326"/>
                </a:cubicBezTo>
                <a:lnTo>
                  <a:pt x="10077" y="11066"/>
                </a:lnTo>
                <a:lnTo>
                  <a:pt x="10181" y="11274"/>
                </a:lnTo>
                <a:cubicBezTo>
                  <a:pt x="9443" y="11668"/>
                  <a:pt x="8747" y="12011"/>
                  <a:pt x="8082" y="12385"/>
                </a:cubicBezTo>
                <a:cubicBezTo>
                  <a:pt x="7718" y="12587"/>
                  <a:pt x="7353" y="12789"/>
                  <a:pt x="6982" y="12999"/>
                </a:cubicBezTo>
                <a:lnTo>
                  <a:pt x="6982" y="12999"/>
                </a:lnTo>
                <a:cubicBezTo>
                  <a:pt x="6982" y="12999"/>
                  <a:pt x="6981" y="12998"/>
                  <a:pt x="6981" y="12998"/>
                </a:cubicBezTo>
                <a:cubicBezTo>
                  <a:pt x="6966" y="13007"/>
                  <a:pt x="6950" y="13017"/>
                  <a:pt x="6933" y="13027"/>
                </a:cubicBezTo>
                <a:lnTo>
                  <a:pt x="6933" y="13027"/>
                </a:lnTo>
                <a:cubicBezTo>
                  <a:pt x="6949" y="13018"/>
                  <a:pt x="6966" y="13008"/>
                  <a:pt x="6982" y="12999"/>
                </a:cubicBezTo>
                <a:lnTo>
                  <a:pt x="6982" y="12999"/>
                </a:lnTo>
                <a:cubicBezTo>
                  <a:pt x="7015" y="13066"/>
                  <a:pt x="7053" y="13128"/>
                  <a:pt x="7139" y="13128"/>
                </a:cubicBezTo>
                <a:cubicBezTo>
                  <a:pt x="7181" y="13128"/>
                  <a:pt x="7235" y="13113"/>
                  <a:pt x="7305" y="13076"/>
                </a:cubicBezTo>
                <a:lnTo>
                  <a:pt x="7305" y="13076"/>
                </a:lnTo>
                <a:cubicBezTo>
                  <a:pt x="6333" y="13603"/>
                  <a:pt x="5103" y="14252"/>
                  <a:pt x="4291" y="15024"/>
                </a:cubicBezTo>
                <a:cubicBezTo>
                  <a:pt x="4195" y="15167"/>
                  <a:pt x="4292" y="15269"/>
                  <a:pt x="4537" y="15269"/>
                </a:cubicBezTo>
                <a:cubicBezTo>
                  <a:pt x="4718" y="15269"/>
                  <a:pt x="4981" y="15213"/>
                  <a:pt x="5309" y="15076"/>
                </a:cubicBezTo>
                <a:cubicBezTo>
                  <a:pt x="6015" y="14650"/>
                  <a:pt x="6472" y="14338"/>
                  <a:pt x="7199" y="13943"/>
                </a:cubicBezTo>
                <a:lnTo>
                  <a:pt x="7314" y="14141"/>
                </a:lnTo>
                <a:cubicBezTo>
                  <a:pt x="6836" y="14400"/>
                  <a:pt x="6078" y="14743"/>
                  <a:pt x="5662" y="15128"/>
                </a:cubicBezTo>
                <a:cubicBezTo>
                  <a:pt x="5485" y="15367"/>
                  <a:pt x="6316" y="15138"/>
                  <a:pt x="6140" y="15377"/>
                </a:cubicBezTo>
                <a:cubicBezTo>
                  <a:pt x="5901" y="15522"/>
                  <a:pt x="5672" y="15668"/>
                  <a:pt x="5496" y="15907"/>
                </a:cubicBezTo>
                <a:cubicBezTo>
                  <a:pt x="6202" y="15481"/>
                  <a:pt x="7064" y="14795"/>
                  <a:pt x="7843" y="14515"/>
                </a:cubicBezTo>
                <a:cubicBezTo>
                  <a:pt x="7955" y="14499"/>
                  <a:pt x="8067" y="14484"/>
                  <a:pt x="8168" y="14484"/>
                </a:cubicBezTo>
                <a:cubicBezTo>
                  <a:pt x="8331" y="14484"/>
                  <a:pt x="8469" y="14522"/>
                  <a:pt x="8540" y="14650"/>
                </a:cubicBezTo>
                <a:cubicBezTo>
                  <a:pt x="8820" y="14452"/>
                  <a:pt x="9100" y="14297"/>
                  <a:pt x="9381" y="14172"/>
                </a:cubicBezTo>
                <a:cubicBezTo>
                  <a:pt x="9661" y="14058"/>
                  <a:pt x="9942" y="13964"/>
                  <a:pt x="10212" y="13902"/>
                </a:cubicBezTo>
                <a:cubicBezTo>
                  <a:pt x="10534" y="13835"/>
                  <a:pt x="10845" y="13804"/>
                  <a:pt x="11145" y="13804"/>
                </a:cubicBezTo>
                <a:cubicBezTo>
                  <a:pt x="11359" y="13804"/>
                  <a:pt x="11567" y="13820"/>
                  <a:pt x="11770" y="13850"/>
                </a:cubicBezTo>
                <a:cubicBezTo>
                  <a:pt x="11792" y="13856"/>
                  <a:pt x="11818" y="13859"/>
                  <a:pt x="11846" y="13859"/>
                </a:cubicBezTo>
                <a:cubicBezTo>
                  <a:pt x="12148" y="13859"/>
                  <a:pt x="12779" y="13537"/>
                  <a:pt x="13362" y="13241"/>
                </a:cubicBezTo>
                <a:lnTo>
                  <a:pt x="13362" y="13241"/>
                </a:lnTo>
                <a:cubicBezTo>
                  <a:pt x="15515" y="12561"/>
                  <a:pt x="17658" y="11754"/>
                  <a:pt x="19842" y="11139"/>
                </a:cubicBezTo>
                <a:cubicBezTo>
                  <a:pt x="22044" y="10515"/>
                  <a:pt x="24246" y="9996"/>
                  <a:pt x="26386" y="9934"/>
                </a:cubicBezTo>
                <a:cubicBezTo>
                  <a:pt x="26677" y="9985"/>
                  <a:pt x="27228" y="10089"/>
                  <a:pt x="27508" y="10152"/>
                </a:cubicBezTo>
                <a:cubicBezTo>
                  <a:pt x="29617" y="10037"/>
                  <a:pt x="32141" y="9528"/>
                  <a:pt x="34188" y="9061"/>
                </a:cubicBezTo>
                <a:cubicBezTo>
                  <a:pt x="34697" y="8957"/>
                  <a:pt x="35123" y="8562"/>
                  <a:pt x="35414" y="8199"/>
                </a:cubicBezTo>
                <a:cubicBezTo>
                  <a:pt x="35715" y="7835"/>
                  <a:pt x="35891" y="7503"/>
                  <a:pt x="35891" y="7503"/>
                </a:cubicBezTo>
                <a:cubicBezTo>
                  <a:pt x="36130" y="7253"/>
                  <a:pt x="36369" y="6775"/>
                  <a:pt x="36078" y="6557"/>
                </a:cubicBezTo>
                <a:cubicBezTo>
                  <a:pt x="35538" y="6464"/>
                  <a:pt x="34198" y="6620"/>
                  <a:pt x="34146" y="6152"/>
                </a:cubicBezTo>
                <a:cubicBezTo>
                  <a:pt x="34136" y="6038"/>
                  <a:pt x="34406" y="6007"/>
                  <a:pt x="34676" y="5986"/>
                </a:cubicBezTo>
                <a:cubicBezTo>
                  <a:pt x="34624" y="5529"/>
                  <a:pt x="35362" y="4511"/>
                  <a:pt x="35642" y="4490"/>
                </a:cubicBezTo>
                <a:cubicBezTo>
                  <a:pt x="35902" y="4241"/>
                  <a:pt x="37533" y="3441"/>
                  <a:pt x="37813" y="3192"/>
                </a:cubicBezTo>
                <a:cubicBezTo>
                  <a:pt x="38229" y="2994"/>
                  <a:pt x="37793" y="2485"/>
                  <a:pt x="37076" y="2018"/>
                </a:cubicBezTo>
                <a:cubicBezTo>
                  <a:pt x="36369" y="1540"/>
                  <a:pt x="35372" y="1062"/>
                  <a:pt x="34780" y="958"/>
                </a:cubicBezTo>
                <a:cubicBezTo>
                  <a:pt x="34167" y="782"/>
                  <a:pt x="34728" y="376"/>
                  <a:pt x="34697" y="34"/>
                </a:cubicBezTo>
                <a:lnTo>
                  <a:pt x="34697" y="34"/>
                </a:lnTo>
                <a:cubicBezTo>
                  <a:pt x="34566" y="71"/>
                  <a:pt x="34448" y="84"/>
                  <a:pt x="34336" y="84"/>
                </a:cubicBezTo>
                <a:cubicBezTo>
                  <a:pt x="34069" y="84"/>
                  <a:pt x="33843" y="9"/>
                  <a:pt x="33578" y="9"/>
                </a:cubicBezTo>
                <a:cubicBezTo>
                  <a:pt x="33462" y="9"/>
                  <a:pt x="33338" y="23"/>
                  <a:pt x="33201" y="65"/>
                </a:cubicBezTo>
                <a:cubicBezTo>
                  <a:pt x="33201" y="27"/>
                  <a:pt x="32961" y="0"/>
                  <a:pt x="32615" y="0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 rot="-5400000">
            <a:off x="1105411" y="-1405691"/>
            <a:ext cx="6933181" cy="7859652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 rot="-9899833">
            <a:off x="7204131" y="-870499"/>
            <a:ext cx="2027255" cy="1843982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 rot="-6511397">
            <a:off x="-285899" y="3329481"/>
            <a:ext cx="2158411" cy="1290880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1946617" y="1007027"/>
            <a:ext cx="5239500" cy="2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1"/>
          </p:nvPr>
        </p:nvSpPr>
        <p:spPr>
          <a:xfrm>
            <a:off x="1364683" y="3689818"/>
            <a:ext cx="64218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8669709" y="1367315"/>
            <a:ext cx="33108" cy="5948"/>
          </a:xfrm>
          <a:custGeom>
            <a:avLst/>
            <a:gdLst/>
            <a:ahLst/>
            <a:cxnLst/>
            <a:rect l="l" t="t" r="r" b="b"/>
            <a:pathLst>
              <a:path w="1180" h="212" extrusionOk="0">
                <a:moveTo>
                  <a:pt x="739" y="37"/>
                </a:moveTo>
                <a:cubicBezTo>
                  <a:pt x="739" y="38"/>
                  <a:pt x="739" y="39"/>
                  <a:pt x="738" y="41"/>
                </a:cubicBezTo>
                <a:lnTo>
                  <a:pt x="738" y="41"/>
                </a:lnTo>
                <a:cubicBezTo>
                  <a:pt x="740" y="41"/>
                  <a:pt x="742" y="41"/>
                  <a:pt x="743" y="42"/>
                </a:cubicBezTo>
                <a:lnTo>
                  <a:pt x="743" y="42"/>
                </a:lnTo>
                <a:cubicBezTo>
                  <a:pt x="742" y="40"/>
                  <a:pt x="740" y="38"/>
                  <a:pt x="739" y="37"/>
                </a:cubicBezTo>
                <a:close/>
                <a:moveTo>
                  <a:pt x="743" y="42"/>
                </a:moveTo>
                <a:cubicBezTo>
                  <a:pt x="872" y="191"/>
                  <a:pt x="979" y="156"/>
                  <a:pt x="1179" y="168"/>
                </a:cubicBezTo>
                <a:cubicBezTo>
                  <a:pt x="1048" y="130"/>
                  <a:pt x="883" y="76"/>
                  <a:pt x="743" y="42"/>
                </a:cubicBezTo>
                <a:close/>
                <a:moveTo>
                  <a:pt x="489" y="1"/>
                </a:moveTo>
                <a:cubicBezTo>
                  <a:pt x="489" y="1"/>
                  <a:pt x="215" y="25"/>
                  <a:pt x="1" y="108"/>
                </a:cubicBezTo>
                <a:cubicBezTo>
                  <a:pt x="25" y="103"/>
                  <a:pt x="49" y="101"/>
                  <a:pt x="74" y="101"/>
                </a:cubicBezTo>
                <a:cubicBezTo>
                  <a:pt x="257" y="101"/>
                  <a:pt x="456" y="212"/>
                  <a:pt x="589" y="212"/>
                </a:cubicBezTo>
                <a:cubicBezTo>
                  <a:pt x="669" y="212"/>
                  <a:pt x="725" y="171"/>
                  <a:pt x="738" y="41"/>
                </a:cubicBezTo>
                <a:lnTo>
                  <a:pt x="738" y="41"/>
                </a:lnTo>
                <a:cubicBezTo>
                  <a:pt x="661" y="22"/>
                  <a:pt x="591" y="10"/>
                  <a:pt x="539" y="10"/>
                </a:cubicBezTo>
                <a:cubicBezTo>
                  <a:pt x="507" y="10"/>
                  <a:pt x="482" y="14"/>
                  <a:pt x="465" y="25"/>
                </a:cubicBezTo>
                <a:lnTo>
                  <a:pt x="489" y="1"/>
                </a:lnTo>
                <a:close/>
              </a:path>
            </a:pathLst>
          </a:custGeom>
          <a:solidFill>
            <a:srgbClr val="F8C4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8681745" y="1363331"/>
            <a:ext cx="6369" cy="1347"/>
          </a:xfrm>
          <a:custGeom>
            <a:avLst/>
            <a:gdLst/>
            <a:ahLst/>
            <a:cxnLst/>
            <a:rect l="l" t="t" r="r" b="b"/>
            <a:pathLst>
              <a:path w="227" h="48" extrusionOk="0">
                <a:moveTo>
                  <a:pt x="0" y="48"/>
                </a:moveTo>
                <a:lnTo>
                  <a:pt x="226" y="0"/>
                </a:lnTo>
                <a:close/>
              </a:path>
            </a:pathLst>
          </a:custGeom>
          <a:solidFill>
            <a:srgbClr val="F8C4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686094" y="1374750"/>
            <a:ext cx="13440" cy="6032"/>
          </a:xfrm>
          <a:custGeom>
            <a:avLst/>
            <a:gdLst/>
            <a:ahLst/>
            <a:cxnLst/>
            <a:rect l="l" t="t" r="r" b="b"/>
            <a:pathLst>
              <a:path w="479" h="215" extrusionOk="0">
                <a:moveTo>
                  <a:pt x="102" y="1"/>
                </a:moveTo>
                <a:cubicBezTo>
                  <a:pt x="51" y="1"/>
                  <a:pt x="12" y="9"/>
                  <a:pt x="0" y="34"/>
                </a:cubicBezTo>
                <a:cubicBezTo>
                  <a:pt x="60" y="93"/>
                  <a:pt x="310" y="10"/>
                  <a:pt x="286" y="188"/>
                </a:cubicBezTo>
                <a:cubicBezTo>
                  <a:pt x="328" y="207"/>
                  <a:pt x="355" y="214"/>
                  <a:pt x="371" y="214"/>
                </a:cubicBezTo>
                <a:cubicBezTo>
                  <a:pt x="444" y="214"/>
                  <a:pt x="285" y="52"/>
                  <a:pt x="377" y="52"/>
                </a:cubicBezTo>
                <a:cubicBezTo>
                  <a:pt x="393" y="52"/>
                  <a:pt x="417" y="57"/>
                  <a:pt x="452" y="69"/>
                </a:cubicBezTo>
                <a:cubicBezTo>
                  <a:pt x="455" y="70"/>
                  <a:pt x="457" y="70"/>
                  <a:pt x="459" y="70"/>
                </a:cubicBezTo>
                <a:cubicBezTo>
                  <a:pt x="479" y="70"/>
                  <a:pt x="245" y="1"/>
                  <a:pt x="102" y="1"/>
                </a:cubicBezTo>
                <a:close/>
              </a:path>
            </a:pathLst>
          </a:custGeom>
          <a:solidFill>
            <a:srgbClr val="F8C4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665023" y="1370990"/>
            <a:ext cx="1375" cy="28"/>
          </a:xfrm>
          <a:custGeom>
            <a:avLst/>
            <a:gdLst/>
            <a:ahLst/>
            <a:cxnLst/>
            <a:rect l="l" t="t" r="r" b="b"/>
            <a:pathLst>
              <a:path w="49" h="1" extrusionOk="0">
                <a:moveTo>
                  <a:pt x="1" y="1"/>
                </a:moveTo>
                <a:cubicBezTo>
                  <a:pt x="13" y="1"/>
                  <a:pt x="13" y="1"/>
                  <a:pt x="25" y="1"/>
                </a:cubicBezTo>
                <a:cubicBezTo>
                  <a:pt x="49" y="1"/>
                  <a:pt x="37" y="1"/>
                  <a:pt x="1" y="1"/>
                </a:cubicBezTo>
                <a:close/>
              </a:path>
            </a:pathLst>
          </a:custGeom>
          <a:solidFill>
            <a:srgbClr val="F8C4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 rot="-4675372">
            <a:off x="1096704" y="-1434143"/>
            <a:ext cx="6933196" cy="7859619"/>
          </a:xfrm>
          <a:custGeom>
            <a:avLst/>
            <a:gdLst/>
            <a:ahLst/>
            <a:cxnLst/>
            <a:rect l="l" t="t" r="r" b="b"/>
            <a:pathLst>
              <a:path w="104380" h="72501" extrusionOk="0">
                <a:moveTo>
                  <a:pt x="79809" y="1"/>
                </a:moveTo>
                <a:cubicBezTo>
                  <a:pt x="75301" y="1"/>
                  <a:pt x="70708" y="995"/>
                  <a:pt x="66539" y="2667"/>
                </a:cubicBezTo>
                <a:cubicBezTo>
                  <a:pt x="62966" y="4100"/>
                  <a:pt x="59504" y="6006"/>
                  <a:pt x="55675" y="6486"/>
                </a:cubicBezTo>
                <a:cubicBezTo>
                  <a:pt x="54889" y="6585"/>
                  <a:pt x="54102" y="6631"/>
                  <a:pt x="53313" y="6631"/>
                </a:cubicBezTo>
                <a:cubicBezTo>
                  <a:pt x="45698" y="6631"/>
                  <a:pt x="37954" y="2423"/>
                  <a:pt x="30337" y="1947"/>
                </a:cubicBezTo>
                <a:cubicBezTo>
                  <a:pt x="29698" y="1907"/>
                  <a:pt x="29056" y="1887"/>
                  <a:pt x="28414" y="1887"/>
                </a:cubicBezTo>
                <a:cubicBezTo>
                  <a:pt x="22663" y="1887"/>
                  <a:pt x="16872" y="3500"/>
                  <a:pt x="12277" y="6936"/>
                </a:cubicBezTo>
                <a:cubicBezTo>
                  <a:pt x="7173" y="10754"/>
                  <a:pt x="3721" y="16928"/>
                  <a:pt x="3827" y="23304"/>
                </a:cubicBezTo>
                <a:cubicBezTo>
                  <a:pt x="3899" y="27720"/>
                  <a:pt x="5596" y="32088"/>
                  <a:pt x="4996" y="36465"/>
                </a:cubicBezTo>
                <a:cubicBezTo>
                  <a:pt x="4492" y="40158"/>
                  <a:pt x="2408" y="43432"/>
                  <a:pt x="1355" y="47008"/>
                </a:cubicBezTo>
                <a:cubicBezTo>
                  <a:pt x="1" y="51608"/>
                  <a:pt x="436" y="56713"/>
                  <a:pt x="2555" y="61015"/>
                </a:cubicBezTo>
                <a:cubicBezTo>
                  <a:pt x="4670" y="65321"/>
                  <a:pt x="8448" y="68780"/>
                  <a:pt x="12922" y="70515"/>
                </a:cubicBezTo>
                <a:cubicBezTo>
                  <a:pt x="15733" y="71603"/>
                  <a:pt x="18732" y="72011"/>
                  <a:pt x="21757" y="72011"/>
                </a:cubicBezTo>
                <a:cubicBezTo>
                  <a:pt x="23800" y="72011"/>
                  <a:pt x="25855" y="71825"/>
                  <a:pt x="27872" y="71536"/>
                </a:cubicBezTo>
                <a:cubicBezTo>
                  <a:pt x="34938" y="70521"/>
                  <a:pt x="41674" y="68797"/>
                  <a:pt x="48859" y="68670"/>
                </a:cubicBezTo>
                <a:cubicBezTo>
                  <a:pt x="49413" y="68660"/>
                  <a:pt x="49967" y="68655"/>
                  <a:pt x="50521" y="68655"/>
                </a:cubicBezTo>
                <a:cubicBezTo>
                  <a:pt x="57654" y="68655"/>
                  <a:pt x="64784" y="69476"/>
                  <a:pt x="71732" y="71111"/>
                </a:cubicBezTo>
                <a:cubicBezTo>
                  <a:pt x="75755" y="72059"/>
                  <a:pt x="79473" y="72500"/>
                  <a:pt x="82829" y="72500"/>
                </a:cubicBezTo>
                <a:cubicBezTo>
                  <a:pt x="94152" y="72500"/>
                  <a:pt x="101354" y="67475"/>
                  <a:pt x="102250" y="59904"/>
                </a:cubicBezTo>
                <a:cubicBezTo>
                  <a:pt x="102891" y="54481"/>
                  <a:pt x="101598" y="49983"/>
                  <a:pt x="101170" y="44731"/>
                </a:cubicBezTo>
                <a:cubicBezTo>
                  <a:pt x="100762" y="39760"/>
                  <a:pt x="102528" y="35578"/>
                  <a:pt x="103508" y="30843"/>
                </a:cubicBezTo>
                <a:cubicBezTo>
                  <a:pt x="104379" y="26630"/>
                  <a:pt x="104087" y="21858"/>
                  <a:pt x="102994" y="17714"/>
                </a:cubicBezTo>
                <a:cubicBezTo>
                  <a:pt x="101499" y="12061"/>
                  <a:pt x="98057" y="6825"/>
                  <a:pt x="93100" y="3634"/>
                </a:cubicBezTo>
                <a:cubicBezTo>
                  <a:pt x="89150" y="1090"/>
                  <a:pt x="84526" y="1"/>
                  <a:pt x="798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2633869" y="2797150"/>
            <a:ext cx="3858900" cy="7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2633869" y="3468051"/>
            <a:ext cx="38589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 idx="2" hasCustomPrompt="1"/>
          </p:nvPr>
        </p:nvSpPr>
        <p:spPr>
          <a:xfrm>
            <a:off x="2740834" y="674750"/>
            <a:ext cx="36531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9"/>
          <p:cNvSpPr/>
          <p:nvPr/>
        </p:nvSpPr>
        <p:spPr>
          <a:xfrm rot="-9899833">
            <a:off x="7204131" y="-870499"/>
            <a:ext cx="2027255" cy="1843982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 rot="-6511397">
            <a:off x="-285899" y="3329481"/>
            <a:ext cx="2158411" cy="1290880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713223" y="739677"/>
            <a:ext cx="3858900" cy="12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400" b="1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5150" y="284150"/>
            <a:ext cx="781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2 ExtraBold"/>
              <a:buNone/>
              <a:defRPr sz="30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5150" y="1168450"/>
            <a:ext cx="821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2" r:id="rId11"/>
    <p:sldLayoutId id="2147483667" r:id="rId12"/>
    <p:sldLayoutId id="2147483668" r:id="rId13"/>
    <p:sldLayoutId id="2147483671" r:id="rId14"/>
    <p:sldLayoutId id="2147483676" r:id="rId15"/>
    <p:sldLayoutId id="2147483678" r:id="rId16"/>
    <p:sldLayoutId id="2147483680" r:id="rId17"/>
    <p:sldLayoutId id="214748368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plastra@sanfernandocollege.cl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>
            <a:spLocks noGrp="1"/>
          </p:cNvSpPr>
          <p:nvPr>
            <p:ph type="ctrTitle"/>
          </p:nvPr>
        </p:nvSpPr>
        <p:spPr>
          <a:xfrm>
            <a:off x="2051720" y="1935285"/>
            <a:ext cx="5131500" cy="11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Casa de Muñecas</a:t>
            </a:r>
            <a:endParaRPr dirty="0"/>
          </a:p>
        </p:txBody>
      </p:sp>
      <p:sp>
        <p:nvSpPr>
          <p:cNvPr id="403" name="Google Shape;403;p38"/>
          <p:cNvSpPr txBox="1">
            <a:spLocks noGrp="1"/>
          </p:cNvSpPr>
          <p:nvPr>
            <p:ph type="subTitle" idx="1"/>
          </p:nvPr>
        </p:nvSpPr>
        <p:spPr>
          <a:xfrm>
            <a:off x="2973299" y="2718300"/>
            <a:ext cx="3583817" cy="789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Henrik Ibsen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Prof. Diferencial Pía Lastra</a:t>
            </a:r>
            <a:endParaRPr dirty="0"/>
          </a:p>
        </p:txBody>
      </p:sp>
      <p:sp>
        <p:nvSpPr>
          <p:cNvPr id="404" name="Google Shape;404;p38"/>
          <p:cNvSpPr/>
          <p:nvPr/>
        </p:nvSpPr>
        <p:spPr>
          <a:xfrm rot="-9899833">
            <a:off x="-47519" y="770476"/>
            <a:ext cx="2027255" cy="1843982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8"/>
          <p:cNvSpPr/>
          <p:nvPr/>
        </p:nvSpPr>
        <p:spPr>
          <a:xfrm rot="-891240">
            <a:off x="6671207" y="2743918"/>
            <a:ext cx="2158366" cy="1171443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80112" y="339502"/>
            <a:ext cx="2025300" cy="387900"/>
          </a:xfrm>
        </p:spPr>
        <p:txBody>
          <a:bodyPr/>
          <a:lstStyle/>
          <a:p>
            <a:r>
              <a:rPr lang="es-CL" dirty="0" smtClean="0"/>
              <a:t>Los hijos</a:t>
            </a:r>
            <a:endParaRPr lang="es-CL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2"/>
          </p:nvPr>
        </p:nvSpPr>
        <p:spPr>
          <a:xfrm>
            <a:off x="4932040" y="915566"/>
            <a:ext cx="3570743" cy="1350928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err="1"/>
              <a:t>Ivar</a:t>
            </a:r>
            <a:r>
              <a:rPr lang="es-CL" dirty="0"/>
              <a:t>, Bobby y Emmy son los hijos de Nora y </a:t>
            </a:r>
            <a:r>
              <a:rPr lang="es-CL" dirty="0" err="1"/>
              <a:t>Torvaldo</a:t>
            </a:r>
            <a:r>
              <a:rPr lang="es-CL" dirty="0"/>
              <a:t>. Son de muy corta edad. Su papel durante la obra es casi nulo. No tienen parlamentos.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3"/>
          </p:nvPr>
        </p:nvSpPr>
        <p:spPr>
          <a:xfrm>
            <a:off x="1187624" y="267494"/>
            <a:ext cx="2025300" cy="387900"/>
          </a:xfrm>
        </p:spPr>
        <p:txBody>
          <a:bodyPr/>
          <a:lstStyle/>
          <a:p>
            <a:r>
              <a:rPr lang="es-CL" dirty="0" smtClean="0"/>
              <a:t>Ana María </a:t>
            </a:r>
            <a:endParaRPr lang="es-CL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4"/>
          </p:nvPr>
        </p:nvSpPr>
        <p:spPr>
          <a:xfrm>
            <a:off x="323528" y="915566"/>
            <a:ext cx="3672408" cy="1728192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/>
              <a:t>Niñera. Cuidó de Nora cuando era niña, razón por la cual dejó la crianza de su propia hija en manos ajenas. Ahora está al cuidado de los hijos del matrimonio </a:t>
            </a:r>
            <a:r>
              <a:rPr lang="es-CL" dirty="0" err="1"/>
              <a:t>Helmer</a:t>
            </a:r>
            <a:r>
              <a:rPr lang="es-CL" dirty="0"/>
              <a:t>. </a:t>
            </a:r>
          </a:p>
        </p:txBody>
      </p:sp>
      <p:sp>
        <p:nvSpPr>
          <p:cNvPr id="7" name="6 Subtítulo"/>
          <p:cNvSpPr>
            <a:spLocks noGrp="1"/>
          </p:cNvSpPr>
          <p:nvPr>
            <p:ph type="subTitle" idx="5"/>
          </p:nvPr>
        </p:nvSpPr>
        <p:spPr>
          <a:xfrm>
            <a:off x="6084168" y="2859782"/>
            <a:ext cx="2025300" cy="387900"/>
          </a:xfrm>
        </p:spPr>
        <p:txBody>
          <a:bodyPr/>
          <a:lstStyle/>
          <a:p>
            <a:r>
              <a:rPr lang="es-CL" dirty="0" smtClean="0"/>
              <a:t>Portero</a:t>
            </a:r>
            <a:endParaRPr lang="es-CL" dirty="0"/>
          </a:p>
        </p:txBody>
      </p:sp>
      <p:sp>
        <p:nvSpPr>
          <p:cNvPr id="8" name="7 Subtítulo"/>
          <p:cNvSpPr>
            <a:spLocks noGrp="1"/>
          </p:cNvSpPr>
          <p:nvPr>
            <p:ph type="subTitle" idx="6"/>
          </p:nvPr>
        </p:nvSpPr>
        <p:spPr>
          <a:xfrm>
            <a:off x="5364088" y="3363838"/>
            <a:ext cx="3066687" cy="1512168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/>
              <a:t>Aparece al comienzo de la obra, simplemente para entregar de árbol de Navidad al hogar de los </a:t>
            </a:r>
            <a:r>
              <a:rPr lang="es-CL" dirty="0" err="1"/>
              <a:t>Helmer</a:t>
            </a:r>
            <a:r>
              <a:rPr lang="es-CL" dirty="0"/>
              <a:t>.</a:t>
            </a:r>
          </a:p>
        </p:txBody>
      </p:sp>
      <p:sp>
        <p:nvSpPr>
          <p:cNvPr id="9" name="8 Subtítulo"/>
          <p:cNvSpPr>
            <a:spLocks noGrp="1"/>
          </p:cNvSpPr>
          <p:nvPr>
            <p:ph type="subTitle" idx="7"/>
          </p:nvPr>
        </p:nvSpPr>
        <p:spPr>
          <a:xfrm>
            <a:off x="2051720" y="2859782"/>
            <a:ext cx="1449236" cy="387900"/>
          </a:xfrm>
        </p:spPr>
        <p:txBody>
          <a:bodyPr/>
          <a:lstStyle/>
          <a:p>
            <a:r>
              <a:rPr lang="es-CL" dirty="0" smtClean="0"/>
              <a:t>Helena</a:t>
            </a:r>
            <a:endParaRPr lang="es-CL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8"/>
          </p:nvPr>
        </p:nvSpPr>
        <p:spPr>
          <a:xfrm>
            <a:off x="1043608" y="3363838"/>
            <a:ext cx="3354719" cy="1512168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/>
              <a:t>Joven asistente de los </a:t>
            </a:r>
            <a:r>
              <a:rPr lang="es-CL" dirty="0" err="1"/>
              <a:t>Helmer</a:t>
            </a:r>
            <a:r>
              <a:rPr lang="es-CL" dirty="0"/>
              <a:t>. La función de este personaje se reduce a la tarea de anunciar las visitas y hacerlas pasar; así como la llegada de las cartas. </a:t>
            </a:r>
          </a:p>
        </p:txBody>
      </p:sp>
    </p:spTree>
    <p:extLst>
      <p:ext uri="{BB962C8B-B14F-4D97-AF65-F5344CB8AC3E}">
        <p14:creationId xmlns:p14="http://schemas.microsoft.com/office/powerpoint/2010/main" val="176770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6616" y="1007026"/>
            <a:ext cx="5937751" cy="2644843"/>
          </a:xfrm>
        </p:spPr>
        <p:txBody>
          <a:bodyPr/>
          <a:lstStyle/>
          <a:p>
            <a:r>
              <a:rPr lang="es-CL" sz="7200" dirty="0" smtClean="0"/>
              <a:t>ENTREVISTA LITERARIA</a:t>
            </a:r>
            <a:endParaRPr lang="es-CL" sz="7200" dirty="0"/>
          </a:p>
        </p:txBody>
      </p:sp>
    </p:spTree>
    <p:extLst>
      <p:ext uri="{BB962C8B-B14F-4D97-AF65-F5344CB8AC3E}">
        <p14:creationId xmlns:p14="http://schemas.microsoft.com/office/powerpoint/2010/main" val="288844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9"/>
          <p:cNvSpPr txBox="1">
            <a:spLocks noGrp="1"/>
          </p:cNvSpPr>
          <p:nvPr>
            <p:ph type="body" idx="1"/>
          </p:nvPr>
        </p:nvSpPr>
        <p:spPr>
          <a:xfrm>
            <a:off x="827584" y="1156363"/>
            <a:ext cx="4536504" cy="4901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 smtClean="0"/>
              <a:t>CONCEPTO GENERAL:</a:t>
            </a:r>
            <a:endParaRPr lang="es-CL" sz="3600" dirty="0"/>
          </a:p>
        </p:txBody>
      </p:sp>
      <p:sp>
        <p:nvSpPr>
          <p:cNvPr id="657" name="Google Shape;657;p49"/>
          <p:cNvSpPr txBox="1">
            <a:spLocks noGrp="1"/>
          </p:cNvSpPr>
          <p:nvPr>
            <p:ph type="subTitle" idx="2"/>
          </p:nvPr>
        </p:nvSpPr>
        <p:spPr>
          <a:xfrm>
            <a:off x="611560" y="2142491"/>
            <a:ext cx="4718700" cy="1613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La entrevista es un género periodístico que consiste en una conversación en la que el entrevistador hace preguntas al entrevistado con el objetivo de dar a conocer al público la vida o las opiniones de una persona.</a:t>
            </a:r>
            <a:endParaRPr sz="2000" dirty="0"/>
          </a:p>
        </p:txBody>
      </p:sp>
      <p:grpSp>
        <p:nvGrpSpPr>
          <p:cNvPr id="658" name="Google Shape;658;p49"/>
          <p:cNvGrpSpPr/>
          <p:nvPr/>
        </p:nvGrpSpPr>
        <p:grpSpPr>
          <a:xfrm>
            <a:off x="5555509" y="539445"/>
            <a:ext cx="2501536" cy="4068910"/>
            <a:chOff x="6584075" y="1180673"/>
            <a:chExt cx="2107444" cy="3427893"/>
          </a:xfrm>
        </p:grpSpPr>
        <p:sp>
          <p:nvSpPr>
            <p:cNvPr id="659" name="Google Shape;659;p49"/>
            <p:cNvSpPr/>
            <p:nvPr/>
          </p:nvSpPr>
          <p:spPr>
            <a:xfrm>
              <a:off x="7865720" y="1421165"/>
              <a:ext cx="825799" cy="1465097"/>
            </a:xfrm>
            <a:custGeom>
              <a:avLst/>
              <a:gdLst/>
              <a:ahLst/>
              <a:cxnLst/>
              <a:rect l="l" t="t" r="r" b="b"/>
              <a:pathLst>
                <a:path w="28086" h="49829" extrusionOk="0">
                  <a:moveTo>
                    <a:pt x="10079" y="0"/>
                  </a:moveTo>
                  <a:cubicBezTo>
                    <a:pt x="9340" y="0"/>
                    <a:pt x="8600" y="67"/>
                    <a:pt x="7873" y="204"/>
                  </a:cubicBezTo>
                  <a:cubicBezTo>
                    <a:pt x="6110" y="538"/>
                    <a:pt x="4377" y="1298"/>
                    <a:pt x="3313" y="2635"/>
                  </a:cubicBezTo>
                  <a:cubicBezTo>
                    <a:pt x="2250" y="3943"/>
                    <a:pt x="2037" y="5888"/>
                    <a:pt x="3131" y="7104"/>
                  </a:cubicBezTo>
                  <a:cubicBezTo>
                    <a:pt x="3496" y="7499"/>
                    <a:pt x="3952" y="7803"/>
                    <a:pt x="4286" y="8228"/>
                  </a:cubicBezTo>
                  <a:cubicBezTo>
                    <a:pt x="5958" y="10295"/>
                    <a:pt x="3101" y="11967"/>
                    <a:pt x="1946" y="13487"/>
                  </a:cubicBezTo>
                  <a:cubicBezTo>
                    <a:pt x="1642" y="13912"/>
                    <a:pt x="1398" y="14368"/>
                    <a:pt x="1216" y="14855"/>
                  </a:cubicBezTo>
                  <a:cubicBezTo>
                    <a:pt x="730" y="16253"/>
                    <a:pt x="851" y="17803"/>
                    <a:pt x="1702" y="18988"/>
                  </a:cubicBezTo>
                  <a:cubicBezTo>
                    <a:pt x="2857" y="20569"/>
                    <a:pt x="5046" y="21481"/>
                    <a:pt x="5775" y="23244"/>
                  </a:cubicBezTo>
                  <a:cubicBezTo>
                    <a:pt x="6353" y="24642"/>
                    <a:pt x="5867" y="26283"/>
                    <a:pt x="5046" y="27621"/>
                  </a:cubicBezTo>
                  <a:cubicBezTo>
                    <a:pt x="4225" y="28958"/>
                    <a:pt x="3101" y="30143"/>
                    <a:pt x="2250" y="31481"/>
                  </a:cubicBezTo>
                  <a:cubicBezTo>
                    <a:pt x="0" y="35037"/>
                    <a:pt x="91" y="39597"/>
                    <a:pt x="2219" y="43062"/>
                  </a:cubicBezTo>
                  <a:cubicBezTo>
                    <a:pt x="4347" y="46557"/>
                    <a:pt x="8329" y="48928"/>
                    <a:pt x="12706" y="49627"/>
                  </a:cubicBezTo>
                  <a:cubicBezTo>
                    <a:pt x="13545" y="49760"/>
                    <a:pt x="14406" y="49829"/>
                    <a:pt x="15269" y="49829"/>
                  </a:cubicBezTo>
                  <a:cubicBezTo>
                    <a:pt x="18153" y="49829"/>
                    <a:pt x="21061" y="49062"/>
                    <a:pt x="23283" y="47378"/>
                  </a:cubicBezTo>
                  <a:cubicBezTo>
                    <a:pt x="26171" y="45189"/>
                    <a:pt x="27600" y="41268"/>
                    <a:pt x="26049" y="38289"/>
                  </a:cubicBezTo>
                  <a:cubicBezTo>
                    <a:pt x="25593" y="37408"/>
                    <a:pt x="24925" y="36648"/>
                    <a:pt x="24226" y="35919"/>
                  </a:cubicBezTo>
                  <a:cubicBezTo>
                    <a:pt x="24834" y="35524"/>
                    <a:pt x="25381" y="35068"/>
                    <a:pt x="25806" y="34399"/>
                  </a:cubicBezTo>
                  <a:cubicBezTo>
                    <a:pt x="26688" y="33061"/>
                    <a:pt x="26840" y="31450"/>
                    <a:pt x="26414" y="29992"/>
                  </a:cubicBezTo>
                  <a:cubicBezTo>
                    <a:pt x="26171" y="29110"/>
                    <a:pt x="25776" y="28289"/>
                    <a:pt x="25259" y="27590"/>
                  </a:cubicBezTo>
                  <a:lnTo>
                    <a:pt x="25289" y="27590"/>
                  </a:lnTo>
                  <a:cubicBezTo>
                    <a:pt x="27083" y="26070"/>
                    <a:pt x="28086" y="23852"/>
                    <a:pt x="27995" y="21694"/>
                  </a:cubicBezTo>
                  <a:cubicBezTo>
                    <a:pt x="27934" y="19596"/>
                    <a:pt x="26809" y="17621"/>
                    <a:pt x="25046" y="16313"/>
                  </a:cubicBezTo>
                  <a:cubicBezTo>
                    <a:pt x="25745" y="13669"/>
                    <a:pt x="25411" y="10903"/>
                    <a:pt x="23283" y="8745"/>
                  </a:cubicBezTo>
                  <a:cubicBezTo>
                    <a:pt x="22371" y="7833"/>
                    <a:pt x="21216" y="7134"/>
                    <a:pt x="19940" y="6708"/>
                  </a:cubicBezTo>
                  <a:cubicBezTo>
                    <a:pt x="19788" y="5250"/>
                    <a:pt x="18906" y="3882"/>
                    <a:pt x="17782" y="2848"/>
                  </a:cubicBezTo>
                  <a:cubicBezTo>
                    <a:pt x="15799" y="1011"/>
                    <a:pt x="12951" y="0"/>
                    <a:pt x="10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7895212" y="1495644"/>
              <a:ext cx="71507" cy="146395"/>
            </a:xfrm>
            <a:custGeom>
              <a:avLst/>
              <a:gdLst/>
              <a:ahLst/>
              <a:cxnLst/>
              <a:rect l="l" t="t" r="r" b="b"/>
              <a:pathLst>
                <a:path w="2432" h="4979" extrusionOk="0">
                  <a:moveTo>
                    <a:pt x="1053" y="0"/>
                  </a:moveTo>
                  <a:cubicBezTo>
                    <a:pt x="795" y="0"/>
                    <a:pt x="554" y="55"/>
                    <a:pt x="395" y="285"/>
                  </a:cubicBezTo>
                  <a:cubicBezTo>
                    <a:pt x="0" y="832"/>
                    <a:pt x="91" y="1805"/>
                    <a:pt x="213" y="2443"/>
                  </a:cubicBezTo>
                  <a:cubicBezTo>
                    <a:pt x="320" y="3167"/>
                    <a:pt x="569" y="4979"/>
                    <a:pt x="1524" y="4979"/>
                  </a:cubicBezTo>
                  <a:cubicBezTo>
                    <a:pt x="1651" y="4979"/>
                    <a:pt x="1791" y="4946"/>
                    <a:pt x="1946" y="4875"/>
                  </a:cubicBezTo>
                  <a:cubicBezTo>
                    <a:pt x="2402" y="4692"/>
                    <a:pt x="2371" y="4236"/>
                    <a:pt x="2341" y="3841"/>
                  </a:cubicBezTo>
                  <a:cubicBezTo>
                    <a:pt x="2310" y="3081"/>
                    <a:pt x="2250" y="2321"/>
                    <a:pt x="2310" y="1561"/>
                  </a:cubicBezTo>
                  <a:cubicBezTo>
                    <a:pt x="2341" y="1258"/>
                    <a:pt x="2432" y="893"/>
                    <a:pt x="2402" y="589"/>
                  </a:cubicBezTo>
                  <a:cubicBezTo>
                    <a:pt x="2341" y="133"/>
                    <a:pt x="2006" y="72"/>
                    <a:pt x="1611" y="42"/>
                  </a:cubicBezTo>
                  <a:cubicBezTo>
                    <a:pt x="1433" y="29"/>
                    <a:pt x="1238" y="0"/>
                    <a:pt x="1053" y="0"/>
                  </a:cubicBezTo>
                  <a:close/>
                </a:path>
              </a:pathLst>
            </a:custGeom>
            <a:solidFill>
              <a:srgbClr val="2E3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7193612" y="1180673"/>
              <a:ext cx="749852" cy="709306"/>
            </a:xfrm>
            <a:custGeom>
              <a:avLst/>
              <a:gdLst/>
              <a:ahLst/>
              <a:cxnLst/>
              <a:rect l="l" t="t" r="r" b="b"/>
              <a:pathLst>
                <a:path w="25503" h="24124" extrusionOk="0">
                  <a:moveTo>
                    <a:pt x="11918" y="0"/>
                  </a:moveTo>
                  <a:cubicBezTo>
                    <a:pt x="10677" y="0"/>
                    <a:pt x="9532" y="409"/>
                    <a:pt x="8451" y="1088"/>
                  </a:cubicBezTo>
                  <a:cubicBezTo>
                    <a:pt x="8116" y="1301"/>
                    <a:pt x="7843" y="1574"/>
                    <a:pt x="7630" y="1878"/>
                  </a:cubicBezTo>
                  <a:cubicBezTo>
                    <a:pt x="7378" y="1842"/>
                    <a:pt x="7131" y="1824"/>
                    <a:pt x="6890" y="1824"/>
                  </a:cubicBezTo>
                  <a:cubicBezTo>
                    <a:pt x="4714" y="1824"/>
                    <a:pt x="2980" y="3255"/>
                    <a:pt x="1885" y="5252"/>
                  </a:cubicBezTo>
                  <a:cubicBezTo>
                    <a:pt x="517" y="7745"/>
                    <a:pt x="1" y="10966"/>
                    <a:pt x="882" y="13732"/>
                  </a:cubicBezTo>
                  <a:cubicBezTo>
                    <a:pt x="973" y="13976"/>
                    <a:pt x="1065" y="14219"/>
                    <a:pt x="1156" y="14432"/>
                  </a:cubicBezTo>
                  <a:cubicBezTo>
                    <a:pt x="1946" y="16377"/>
                    <a:pt x="3587" y="17897"/>
                    <a:pt x="5259" y="19112"/>
                  </a:cubicBezTo>
                  <a:cubicBezTo>
                    <a:pt x="8238" y="21271"/>
                    <a:pt x="11673" y="22851"/>
                    <a:pt x="15290" y="23672"/>
                  </a:cubicBezTo>
                  <a:cubicBezTo>
                    <a:pt x="16411" y="23927"/>
                    <a:pt x="17625" y="24123"/>
                    <a:pt x="18827" y="24123"/>
                  </a:cubicBezTo>
                  <a:cubicBezTo>
                    <a:pt x="20198" y="24123"/>
                    <a:pt x="21554" y="23868"/>
                    <a:pt x="22737" y="23155"/>
                  </a:cubicBezTo>
                  <a:cubicBezTo>
                    <a:pt x="25199" y="21635"/>
                    <a:pt x="25503" y="18565"/>
                    <a:pt x="24956" y="15951"/>
                  </a:cubicBezTo>
                  <a:cubicBezTo>
                    <a:pt x="24804" y="15161"/>
                    <a:pt x="24500" y="14371"/>
                    <a:pt x="24348" y="13550"/>
                  </a:cubicBezTo>
                  <a:cubicBezTo>
                    <a:pt x="24165" y="12577"/>
                    <a:pt x="24317" y="11666"/>
                    <a:pt x="24469" y="10723"/>
                  </a:cubicBezTo>
                  <a:cubicBezTo>
                    <a:pt x="24712" y="9325"/>
                    <a:pt x="24591" y="7927"/>
                    <a:pt x="24013" y="6620"/>
                  </a:cubicBezTo>
                  <a:cubicBezTo>
                    <a:pt x="22965" y="4211"/>
                    <a:pt x="20516" y="2674"/>
                    <a:pt x="17923" y="2674"/>
                  </a:cubicBezTo>
                  <a:cubicBezTo>
                    <a:pt x="17735" y="2674"/>
                    <a:pt x="17546" y="2682"/>
                    <a:pt x="17357" y="2699"/>
                  </a:cubicBezTo>
                  <a:cubicBezTo>
                    <a:pt x="17174" y="2699"/>
                    <a:pt x="17022" y="2729"/>
                    <a:pt x="16840" y="2760"/>
                  </a:cubicBezTo>
                  <a:cubicBezTo>
                    <a:pt x="16749" y="2577"/>
                    <a:pt x="16627" y="2365"/>
                    <a:pt x="16475" y="2182"/>
                  </a:cubicBezTo>
                  <a:cubicBezTo>
                    <a:pt x="15442" y="1088"/>
                    <a:pt x="14256" y="267"/>
                    <a:pt x="12706" y="54"/>
                  </a:cubicBezTo>
                  <a:cubicBezTo>
                    <a:pt x="12439" y="18"/>
                    <a:pt x="12176" y="0"/>
                    <a:pt x="11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7279412" y="1398700"/>
              <a:ext cx="573790" cy="553678"/>
            </a:xfrm>
            <a:custGeom>
              <a:avLst/>
              <a:gdLst/>
              <a:ahLst/>
              <a:cxnLst/>
              <a:rect l="l" t="t" r="r" b="b"/>
              <a:pathLst>
                <a:path w="19515" h="18831" extrusionOk="0">
                  <a:moveTo>
                    <a:pt x="8643" y="1"/>
                  </a:moveTo>
                  <a:cubicBezTo>
                    <a:pt x="8447" y="1"/>
                    <a:pt x="8251" y="9"/>
                    <a:pt x="8056" y="26"/>
                  </a:cubicBezTo>
                  <a:cubicBezTo>
                    <a:pt x="2311" y="603"/>
                    <a:pt x="913" y="6804"/>
                    <a:pt x="426" y="11546"/>
                  </a:cubicBezTo>
                  <a:cubicBezTo>
                    <a:pt x="274" y="13035"/>
                    <a:pt x="122" y="14555"/>
                    <a:pt x="31" y="16074"/>
                  </a:cubicBezTo>
                  <a:cubicBezTo>
                    <a:pt x="1" y="16348"/>
                    <a:pt x="1" y="16652"/>
                    <a:pt x="122" y="16926"/>
                  </a:cubicBezTo>
                  <a:cubicBezTo>
                    <a:pt x="365" y="17381"/>
                    <a:pt x="973" y="17473"/>
                    <a:pt x="1490" y="17533"/>
                  </a:cubicBezTo>
                  <a:cubicBezTo>
                    <a:pt x="5989" y="17959"/>
                    <a:pt x="10457" y="18385"/>
                    <a:pt x="14955" y="18810"/>
                  </a:cubicBezTo>
                  <a:cubicBezTo>
                    <a:pt x="15006" y="18823"/>
                    <a:pt x="15056" y="18830"/>
                    <a:pt x="15104" y="18830"/>
                  </a:cubicBezTo>
                  <a:cubicBezTo>
                    <a:pt x="15172" y="18830"/>
                    <a:pt x="15236" y="18815"/>
                    <a:pt x="15290" y="18780"/>
                  </a:cubicBezTo>
                  <a:cubicBezTo>
                    <a:pt x="15502" y="18688"/>
                    <a:pt x="15563" y="18415"/>
                    <a:pt x="15594" y="18172"/>
                  </a:cubicBezTo>
                  <a:cubicBezTo>
                    <a:pt x="15685" y="16956"/>
                    <a:pt x="15776" y="15770"/>
                    <a:pt x="15867" y="14555"/>
                  </a:cubicBezTo>
                  <a:cubicBezTo>
                    <a:pt x="15944" y="14560"/>
                    <a:pt x="16022" y="14562"/>
                    <a:pt x="16100" y="14562"/>
                  </a:cubicBezTo>
                  <a:cubicBezTo>
                    <a:pt x="17463" y="14562"/>
                    <a:pt x="18898" y="13812"/>
                    <a:pt x="19272" y="12518"/>
                  </a:cubicBezTo>
                  <a:cubicBezTo>
                    <a:pt x="19515" y="11667"/>
                    <a:pt x="19241" y="10694"/>
                    <a:pt x="18603" y="10026"/>
                  </a:cubicBezTo>
                  <a:cubicBezTo>
                    <a:pt x="18420" y="9874"/>
                    <a:pt x="18268" y="9752"/>
                    <a:pt x="18056" y="9631"/>
                  </a:cubicBezTo>
                  <a:cubicBezTo>
                    <a:pt x="17589" y="9360"/>
                    <a:pt x="17043" y="9209"/>
                    <a:pt x="16498" y="9209"/>
                  </a:cubicBezTo>
                  <a:cubicBezTo>
                    <a:pt x="16368" y="9209"/>
                    <a:pt x="16239" y="9218"/>
                    <a:pt x="16110" y="9235"/>
                  </a:cubicBezTo>
                  <a:cubicBezTo>
                    <a:pt x="16050" y="6713"/>
                    <a:pt x="15502" y="4068"/>
                    <a:pt x="13800" y="2244"/>
                  </a:cubicBezTo>
                  <a:cubicBezTo>
                    <a:pt x="12503" y="809"/>
                    <a:pt x="10579" y="1"/>
                    <a:pt x="8643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7386676" y="1781947"/>
              <a:ext cx="198408" cy="106878"/>
            </a:xfrm>
            <a:custGeom>
              <a:avLst/>
              <a:gdLst/>
              <a:ahLst/>
              <a:cxnLst/>
              <a:rect l="l" t="t" r="r" b="b"/>
              <a:pathLst>
                <a:path w="6748" h="3635" extrusionOk="0">
                  <a:moveTo>
                    <a:pt x="183" y="1"/>
                  </a:moveTo>
                  <a:cubicBezTo>
                    <a:pt x="0" y="1794"/>
                    <a:pt x="1307" y="3436"/>
                    <a:pt x="3131" y="3618"/>
                  </a:cubicBezTo>
                  <a:cubicBezTo>
                    <a:pt x="3243" y="3629"/>
                    <a:pt x="3354" y="3635"/>
                    <a:pt x="3463" y="3635"/>
                  </a:cubicBezTo>
                  <a:cubicBezTo>
                    <a:pt x="5147" y="3635"/>
                    <a:pt x="6577" y="2351"/>
                    <a:pt x="6748" y="639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7061913" y="2953856"/>
              <a:ext cx="1222997" cy="1555980"/>
            </a:xfrm>
            <a:custGeom>
              <a:avLst/>
              <a:gdLst/>
              <a:ahLst/>
              <a:cxnLst/>
              <a:rect l="l" t="t" r="r" b="b"/>
              <a:pathLst>
                <a:path w="41595" h="52920" extrusionOk="0">
                  <a:moveTo>
                    <a:pt x="19107" y="0"/>
                  </a:moveTo>
                  <a:cubicBezTo>
                    <a:pt x="18769" y="0"/>
                    <a:pt x="18431" y="14"/>
                    <a:pt x="18097" y="24"/>
                  </a:cubicBezTo>
                  <a:cubicBezTo>
                    <a:pt x="13234" y="297"/>
                    <a:pt x="8401" y="267"/>
                    <a:pt x="3537" y="358"/>
                  </a:cubicBezTo>
                  <a:cubicBezTo>
                    <a:pt x="3176" y="358"/>
                    <a:pt x="2681" y="318"/>
                    <a:pt x="2176" y="318"/>
                  </a:cubicBezTo>
                  <a:cubicBezTo>
                    <a:pt x="1108" y="318"/>
                    <a:pt x="1" y="500"/>
                    <a:pt x="42" y="1635"/>
                  </a:cubicBezTo>
                  <a:cubicBezTo>
                    <a:pt x="133" y="5191"/>
                    <a:pt x="194" y="8778"/>
                    <a:pt x="407" y="12334"/>
                  </a:cubicBezTo>
                  <a:cubicBezTo>
                    <a:pt x="589" y="15708"/>
                    <a:pt x="741" y="19447"/>
                    <a:pt x="1653" y="22699"/>
                  </a:cubicBezTo>
                  <a:cubicBezTo>
                    <a:pt x="2869" y="29021"/>
                    <a:pt x="5209" y="34584"/>
                    <a:pt x="7854" y="40389"/>
                  </a:cubicBezTo>
                  <a:cubicBezTo>
                    <a:pt x="9617" y="44249"/>
                    <a:pt x="11623" y="48018"/>
                    <a:pt x="13598" y="51788"/>
                  </a:cubicBezTo>
                  <a:cubicBezTo>
                    <a:pt x="13811" y="52183"/>
                    <a:pt x="14024" y="52608"/>
                    <a:pt x="14419" y="52760"/>
                  </a:cubicBezTo>
                  <a:cubicBezTo>
                    <a:pt x="14694" y="52870"/>
                    <a:pt x="14918" y="52919"/>
                    <a:pt x="15101" y="52919"/>
                  </a:cubicBezTo>
                  <a:cubicBezTo>
                    <a:pt x="15931" y="52919"/>
                    <a:pt x="15919" y="51908"/>
                    <a:pt x="15969" y="50936"/>
                  </a:cubicBezTo>
                  <a:cubicBezTo>
                    <a:pt x="16152" y="46164"/>
                    <a:pt x="14601" y="41818"/>
                    <a:pt x="13568" y="37258"/>
                  </a:cubicBezTo>
                  <a:cubicBezTo>
                    <a:pt x="12960" y="34644"/>
                    <a:pt x="13082" y="32274"/>
                    <a:pt x="13051" y="29660"/>
                  </a:cubicBezTo>
                  <a:cubicBezTo>
                    <a:pt x="13021" y="26833"/>
                    <a:pt x="13142" y="24036"/>
                    <a:pt x="13598" y="21240"/>
                  </a:cubicBezTo>
                  <a:cubicBezTo>
                    <a:pt x="13629" y="21240"/>
                    <a:pt x="13629" y="21240"/>
                    <a:pt x="13659" y="21270"/>
                  </a:cubicBezTo>
                  <a:cubicBezTo>
                    <a:pt x="14054" y="21301"/>
                    <a:pt x="15240" y="23368"/>
                    <a:pt x="15544" y="23793"/>
                  </a:cubicBezTo>
                  <a:cubicBezTo>
                    <a:pt x="16304" y="24796"/>
                    <a:pt x="17033" y="25799"/>
                    <a:pt x="17823" y="26772"/>
                  </a:cubicBezTo>
                  <a:cubicBezTo>
                    <a:pt x="19282" y="28687"/>
                    <a:pt x="20833" y="30480"/>
                    <a:pt x="22383" y="32304"/>
                  </a:cubicBezTo>
                  <a:cubicBezTo>
                    <a:pt x="22535" y="32517"/>
                    <a:pt x="22717" y="32699"/>
                    <a:pt x="22899" y="32851"/>
                  </a:cubicBezTo>
                  <a:cubicBezTo>
                    <a:pt x="23173" y="33064"/>
                    <a:pt x="23477" y="33185"/>
                    <a:pt x="23811" y="33307"/>
                  </a:cubicBezTo>
                  <a:cubicBezTo>
                    <a:pt x="29131" y="35496"/>
                    <a:pt x="34480" y="37502"/>
                    <a:pt x="39860" y="39538"/>
                  </a:cubicBezTo>
                  <a:cubicBezTo>
                    <a:pt x="40119" y="39633"/>
                    <a:pt x="40384" y="39686"/>
                    <a:pt x="40618" y="39686"/>
                  </a:cubicBezTo>
                  <a:cubicBezTo>
                    <a:pt x="41209" y="39686"/>
                    <a:pt x="41594" y="39346"/>
                    <a:pt x="41137" y="38474"/>
                  </a:cubicBezTo>
                  <a:cubicBezTo>
                    <a:pt x="39769" y="35921"/>
                    <a:pt x="37854" y="33672"/>
                    <a:pt x="35574" y="31909"/>
                  </a:cubicBezTo>
                  <a:cubicBezTo>
                    <a:pt x="35392" y="31757"/>
                    <a:pt x="35179" y="31605"/>
                    <a:pt x="34997" y="31453"/>
                  </a:cubicBezTo>
                  <a:cubicBezTo>
                    <a:pt x="32778" y="29842"/>
                    <a:pt x="29131" y="29112"/>
                    <a:pt x="28158" y="26164"/>
                  </a:cubicBezTo>
                  <a:cubicBezTo>
                    <a:pt x="27337" y="23702"/>
                    <a:pt x="26972" y="20997"/>
                    <a:pt x="27428" y="18444"/>
                  </a:cubicBezTo>
                  <a:cubicBezTo>
                    <a:pt x="27884" y="15921"/>
                    <a:pt x="28796" y="13428"/>
                    <a:pt x="28553" y="10814"/>
                  </a:cubicBezTo>
                  <a:cubicBezTo>
                    <a:pt x="28340" y="8687"/>
                    <a:pt x="27368" y="6681"/>
                    <a:pt x="26091" y="4978"/>
                  </a:cubicBezTo>
                  <a:cubicBezTo>
                    <a:pt x="24845" y="3337"/>
                    <a:pt x="22991" y="997"/>
                    <a:pt x="21106" y="297"/>
                  </a:cubicBezTo>
                  <a:cubicBezTo>
                    <a:pt x="20458" y="54"/>
                    <a:pt x="19782" y="0"/>
                    <a:pt x="19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8229472" y="4008446"/>
              <a:ext cx="129606" cy="256360"/>
            </a:xfrm>
            <a:custGeom>
              <a:avLst/>
              <a:gdLst/>
              <a:ahLst/>
              <a:cxnLst/>
              <a:rect l="l" t="t" r="r" b="b"/>
              <a:pathLst>
                <a:path w="4408" h="8719" extrusionOk="0">
                  <a:moveTo>
                    <a:pt x="1578" y="1"/>
                  </a:moveTo>
                  <a:cubicBezTo>
                    <a:pt x="1227" y="1"/>
                    <a:pt x="878" y="36"/>
                    <a:pt x="547" y="146"/>
                  </a:cubicBezTo>
                  <a:cubicBezTo>
                    <a:pt x="243" y="268"/>
                    <a:pt x="0" y="481"/>
                    <a:pt x="31" y="845"/>
                  </a:cubicBezTo>
                  <a:cubicBezTo>
                    <a:pt x="31" y="1028"/>
                    <a:pt x="122" y="1180"/>
                    <a:pt x="183" y="1362"/>
                  </a:cubicBezTo>
                  <a:cubicBezTo>
                    <a:pt x="395" y="1940"/>
                    <a:pt x="517" y="2517"/>
                    <a:pt x="426" y="3125"/>
                  </a:cubicBezTo>
                  <a:cubicBezTo>
                    <a:pt x="335" y="3642"/>
                    <a:pt x="487" y="3885"/>
                    <a:pt x="760" y="4310"/>
                  </a:cubicBezTo>
                  <a:cubicBezTo>
                    <a:pt x="943" y="4614"/>
                    <a:pt x="1095" y="4979"/>
                    <a:pt x="1186" y="5344"/>
                  </a:cubicBezTo>
                  <a:cubicBezTo>
                    <a:pt x="1368" y="6104"/>
                    <a:pt x="1368" y="6864"/>
                    <a:pt x="1520" y="7624"/>
                  </a:cubicBezTo>
                  <a:cubicBezTo>
                    <a:pt x="1616" y="8057"/>
                    <a:pt x="1789" y="8719"/>
                    <a:pt x="2219" y="8719"/>
                  </a:cubicBezTo>
                  <a:cubicBezTo>
                    <a:pt x="2332" y="8719"/>
                    <a:pt x="2463" y="8673"/>
                    <a:pt x="2614" y="8566"/>
                  </a:cubicBezTo>
                  <a:cubicBezTo>
                    <a:pt x="2949" y="8353"/>
                    <a:pt x="3101" y="7806"/>
                    <a:pt x="3253" y="7472"/>
                  </a:cubicBezTo>
                  <a:cubicBezTo>
                    <a:pt x="3526" y="6864"/>
                    <a:pt x="3800" y="6286"/>
                    <a:pt x="4043" y="5648"/>
                  </a:cubicBezTo>
                  <a:cubicBezTo>
                    <a:pt x="4408" y="4706"/>
                    <a:pt x="4377" y="3885"/>
                    <a:pt x="3921" y="3003"/>
                  </a:cubicBezTo>
                  <a:cubicBezTo>
                    <a:pt x="3800" y="2730"/>
                    <a:pt x="3526" y="2426"/>
                    <a:pt x="3587" y="2122"/>
                  </a:cubicBezTo>
                  <a:cubicBezTo>
                    <a:pt x="3611" y="1914"/>
                    <a:pt x="3611" y="1869"/>
                    <a:pt x="3620" y="1869"/>
                  </a:cubicBezTo>
                  <a:cubicBezTo>
                    <a:pt x="3627" y="1869"/>
                    <a:pt x="3640" y="1896"/>
                    <a:pt x="3674" y="1896"/>
                  </a:cubicBezTo>
                  <a:cubicBezTo>
                    <a:pt x="3704" y="1896"/>
                    <a:pt x="3753" y="1874"/>
                    <a:pt x="3830" y="1788"/>
                  </a:cubicBezTo>
                  <a:cubicBezTo>
                    <a:pt x="4043" y="1544"/>
                    <a:pt x="4134" y="1392"/>
                    <a:pt x="4134" y="1028"/>
                  </a:cubicBezTo>
                  <a:cubicBezTo>
                    <a:pt x="4195" y="146"/>
                    <a:pt x="3617" y="146"/>
                    <a:pt x="2827" y="85"/>
                  </a:cubicBezTo>
                  <a:cubicBezTo>
                    <a:pt x="2428" y="52"/>
                    <a:pt x="2002" y="1"/>
                    <a:pt x="1578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7333044" y="4431945"/>
              <a:ext cx="264564" cy="176621"/>
            </a:xfrm>
            <a:custGeom>
              <a:avLst/>
              <a:gdLst/>
              <a:ahLst/>
              <a:cxnLst/>
              <a:rect l="l" t="t" r="r" b="b"/>
              <a:pathLst>
                <a:path w="8998" h="6007" extrusionOk="0">
                  <a:moveTo>
                    <a:pt x="6813" y="1"/>
                  </a:moveTo>
                  <a:cubicBezTo>
                    <a:pt x="6712" y="1"/>
                    <a:pt x="6609" y="28"/>
                    <a:pt x="6505" y="90"/>
                  </a:cubicBezTo>
                  <a:cubicBezTo>
                    <a:pt x="6353" y="181"/>
                    <a:pt x="6232" y="333"/>
                    <a:pt x="6110" y="455"/>
                  </a:cubicBezTo>
                  <a:cubicBezTo>
                    <a:pt x="5684" y="911"/>
                    <a:pt x="5228" y="1275"/>
                    <a:pt x="4621" y="1488"/>
                  </a:cubicBezTo>
                  <a:cubicBezTo>
                    <a:pt x="4134" y="1640"/>
                    <a:pt x="4013" y="1853"/>
                    <a:pt x="3739" y="2309"/>
                  </a:cubicBezTo>
                  <a:cubicBezTo>
                    <a:pt x="3557" y="2613"/>
                    <a:pt x="3283" y="2917"/>
                    <a:pt x="3010" y="3160"/>
                  </a:cubicBezTo>
                  <a:cubicBezTo>
                    <a:pt x="2432" y="3646"/>
                    <a:pt x="1733" y="4011"/>
                    <a:pt x="1125" y="4497"/>
                  </a:cubicBezTo>
                  <a:cubicBezTo>
                    <a:pt x="699" y="4832"/>
                    <a:pt x="0" y="5470"/>
                    <a:pt x="791" y="5896"/>
                  </a:cubicBezTo>
                  <a:cubicBezTo>
                    <a:pt x="947" y="5981"/>
                    <a:pt x="1149" y="6006"/>
                    <a:pt x="1357" y="6006"/>
                  </a:cubicBezTo>
                  <a:cubicBezTo>
                    <a:pt x="1595" y="6006"/>
                    <a:pt x="1842" y="5973"/>
                    <a:pt x="2037" y="5956"/>
                  </a:cubicBezTo>
                  <a:cubicBezTo>
                    <a:pt x="2706" y="5926"/>
                    <a:pt x="3374" y="5926"/>
                    <a:pt x="4013" y="5835"/>
                  </a:cubicBezTo>
                  <a:cubicBezTo>
                    <a:pt x="5046" y="5744"/>
                    <a:pt x="5745" y="5348"/>
                    <a:pt x="6353" y="4528"/>
                  </a:cubicBezTo>
                  <a:cubicBezTo>
                    <a:pt x="6535" y="4285"/>
                    <a:pt x="6657" y="3920"/>
                    <a:pt x="6961" y="3829"/>
                  </a:cubicBezTo>
                  <a:cubicBezTo>
                    <a:pt x="7128" y="3776"/>
                    <a:pt x="7180" y="3757"/>
                    <a:pt x="7193" y="3757"/>
                  </a:cubicBezTo>
                  <a:cubicBezTo>
                    <a:pt x="7217" y="3757"/>
                    <a:pt x="7097" y="3830"/>
                    <a:pt x="7356" y="3889"/>
                  </a:cubicBezTo>
                  <a:cubicBezTo>
                    <a:pt x="7502" y="3929"/>
                    <a:pt x="7613" y="3952"/>
                    <a:pt x="7720" y="3952"/>
                  </a:cubicBezTo>
                  <a:cubicBezTo>
                    <a:pt x="7858" y="3952"/>
                    <a:pt x="7988" y="3914"/>
                    <a:pt x="8177" y="3829"/>
                  </a:cubicBezTo>
                  <a:cubicBezTo>
                    <a:pt x="8998" y="3464"/>
                    <a:pt x="8754" y="2978"/>
                    <a:pt x="8450" y="2248"/>
                  </a:cubicBezTo>
                  <a:cubicBezTo>
                    <a:pt x="8146" y="1579"/>
                    <a:pt x="7903" y="759"/>
                    <a:pt x="7356" y="242"/>
                  </a:cubicBezTo>
                  <a:cubicBezTo>
                    <a:pt x="7196" y="102"/>
                    <a:pt x="7009" y="1"/>
                    <a:pt x="6813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6584987" y="1780565"/>
              <a:ext cx="1631045" cy="1353397"/>
            </a:xfrm>
            <a:custGeom>
              <a:avLst/>
              <a:gdLst/>
              <a:ahLst/>
              <a:cxnLst/>
              <a:rect l="l" t="t" r="r" b="b"/>
              <a:pathLst>
                <a:path w="55473" h="46030" extrusionOk="0">
                  <a:moveTo>
                    <a:pt x="43861" y="27070"/>
                  </a:moveTo>
                  <a:cubicBezTo>
                    <a:pt x="44044" y="27222"/>
                    <a:pt x="44226" y="27374"/>
                    <a:pt x="44378" y="27556"/>
                  </a:cubicBezTo>
                  <a:cubicBezTo>
                    <a:pt x="45107" y="28316"/>
                    <a:pt x="45655" y="29228"/>
                    <a:pt x="45958" y="30261"/>
                  </a:cubicBezTo>
                  <a:cubicBezTo>
                    <a:pt x="47114" y="34182"/>
                    <a:pt x="44955" y="38194"/>
                    <a:pt x="41885" y="40322"/>
                  </a:cubicBezTo>
                  <a:cubicBezTo>
                    <a:pt x="41521" y="40565"/>
                    <a:pt x="41126" y="40778"/>
                    <a:pt x="40761" y="40991"/>
                  </a:cubicBezTo>
                  <a:cubicBezTo>
                    <a:pt x="40882" y="40535"/>
                    <a:pt x="40974" y="40109"/>
                    <a:pt x="41095" y="39684"/>
                  </a:cubicBezTo>
                  <a:cubicBezTo>
                    <a:pt x="41521" y="37982"/>
                    <a:pt x="41916" y="36279"/>
                    <a:pt x="42311" y="34577"/>
                  </a:cubicBezTo>
                  <a:cubicBezTo>
                    <a:pt x="42706" y="32784"/>
                    <a:pt x="43101" y="30960"/>
                    <a:pt x="43466" y="29136"/>
                  </a:cubicBezTo>
                  <a:cubicBezTo>
                    <a:pt x="43588" y="28468"/>
                    <a:pt x="43740" y="27769"/>
                    <a:pt x="43861" y="27070"/>
                  </a:cubicBezTo>
                  <a:close/>
                  <a:moveTo>
                    <a:pt x="5377" y="0"/>
                  </a:moveTo>
                  <a:cubicBezTo>
                    <a:pt x="5043" y="0"/>
                    <a:pt x="4753" y="266"/>
                    <a:pt x="4712" y="656"/>
                  </a:cubicBezTo>
                  <a:cubicBezTo>
                    <a:pt x="4681" y="960"/>
                    <a:pt x="4863" y="1294"/>
                    <a:pt x="4894" y="1598"/>
                  </a:cubicBezTo>
                  <a:cubicBezTo>
                    <a:pt x="4924" y="1872"/>
                    <a:pt x="4894" y="2176"/>
                    <a:pt x="4833" y="2449"/>
                  </a:cubicBezTo>
                  <a:cubicBezTo>
                    <a:pt x="4656" y="2173"/>
                    <a:pt x="4453" y="1949"/>
                    <a:pt x="4233" y="1949"/>
                  </a:cubicBezTo>
                  <a:cubicBezTo>
                    <a:pt x="4113" y="1949"/>
                    <a:pt x="3989" y="2015"/>
                    <a:pt x="3860" y="2176"/>
                  </a:cubicBezTo>
                  <a:cubicBezTo>
                    <a:pt x="3556" y="2571"/>
                    <a:pt x="3891" y="3361"/>
                    <a:pt x="3982" y="3756"/>
                  </a:cubicBezTo>
                  <a:cubicBezTo>
                    <a:pt x="4012" y="3878"/>
                    <a:pt x="4043" y="3969"/>
                    <a:pt x="4073" y="4090"/>
                  </a:cubicBezTo>
                  <a:cubicBezTo>
                    <a:pt x="2371" y="6279"/>
                    <a:pt x="1186" y="8741"/>
                    <a:pt x="578" y="11355"/>
                  </a:cubicBezTo>
                  <a:cubicBezTo>
                    <a:pt x="0" y="13847"/>
                    <a:pt x="31" y="16431"/>
                    <a:pt x="1094" y="18802"/>
                  </a:cubicBezTo>
                  <a:cubicBezTo>
                    <a:pt x="2037" y="20869"/>
                    <a:pt x="3648" y="22662"/>
                    <a:pt x="5715" y="23908"/>
                  </a:cubicBezTo>
                  <a:cubicBezTo>
                    <a:pt x="7696" y="25085"/>
                    <a:pt x="10013" y="25658"/>
                    <a:pt x="12352" y="25658"/>
                  </a:cubicBezTo>
                  <a:cubicBezTo>
                    <a:pt x="13459" y="25658"/>
                    <a:pt x="14570" y="25530"/>
                    <a:pt x="15654" y="25276"/>
                  </a:cubicBezTo>
                  <a:lnTo>
                    <a:pt x="15654" y="25276"/>
                  </a:lnTo>
                  <a:cubicBezTo>
                    <a:pt x="15259" y="30656"/>
                    <a:pt x="15198" y="36188"/>
                    <a:pt x="15806" y="41538"/>
                  </a:cubicBezTo>
                  <a:cubicBezTo>
                    <a:pt x="17235" y="43058"/>
                    <a:pt x="19119" y="43696"/>
                    <a:pt x="21095" y="44182"/>
                  </a:cubicBezTo>
                  <a:cubicBezTo>
                    <a:pt x="23739" y="44851"/>
                    <a:pt x="26414" y="45520"/>
                    <a:pt x="29150" y="45854"/>
                  </a:cubicBezTo>
                  <a:cubicBezTo>
                    <a:pt x="30542" y="45969"/>
                    <a:pt x="31947" y="46029"/>
                    <a:pt x="33357" y="46029"/>
                  </a:cubicBezTo>
                  <a:cubicBezTo>
                    <a:pt x="34933" y="46029"/>
                    <a:pt x="36514" y="45954"/>
                    <a:pt x="38086" y="45793"/>
                  </a:cubicBezTo>
                  <a:cubicBezTo>
                    <a:pt x="40670" y="45489"/>
                    <a:pt x="43223" y="44851"/>
                    <a:pt x="45624" y="43666"/>
                  </a:cubicBezTo>
                  <a:cubicBezTo>
                    <a:pt x="49545" y="41690"/>
                    <a:pt x="52798" y="38286"/>
                    <a:pt x="54105" y="33757"/>
                  </a:cubicBezTo>
                  <a:cubicBezTo>
                    <a:pt x="55472" y="28954"/>
                    <a:pt x="55168" y="23696"/>
                    <a:pt x="53375" y="19167"/>
                  </a:cubicBezTo>
                  <a:cubicBezTo>
                    <a:pt x="51673" y="14820"/>
                    <a:pt x="48573" y="11264"/>
                    <a:pt x="44743" y="9045"/>
                  </a:cubicBezTo>
                  <a:cubicBezTo>
                    <a:pt x="41278" y="7008"/>
                    <a:pt x="37357" y="6370"/>
                    <a:pt x="33405" y="6036"/>
                  </a:cubicBezTo>
                  <a:cubicBezTo>
                    <a:pt x="31034" y="5705"/>
                    <a:pt x="28652" y="5419"/>
                    <a:pt x="26266" y="5419"/>
                  </a:cubicBezTo>
                  <a:cubicBezTo>
                    <a:pt x="24705" y="5419"/>
                    <a:pt x="23143" y="5541"/>
                    <a:pt x="21581" y="5853"/>
                  </a:cubicBezTo>
                  <a:cubicBezTo>
                    <a:pt x="20244" y="6127"/>
                    <a:pt x="18967" y="6492"/>
                    <a:pt x="17690" y="6948"/>
                  </a:cubicBezTo>
                  <a:cubicBezTo>
                    <a:pt x="15897" y="7616"/>
                    <a:pt x="14256" y="8771"/>
                    <a:pt x="12371" y="9197"/>
                  </a:cubicBezTo>
                  <a:cubicBezTo>
                    <a:pt x="11756" y="9348"/>
                    <a:pt x="11103" y="9438"/>
                    <a:pt x="10458" y="9438"/>
                  </a:cubicBezTo>
                  <a:cubicBezTo>
                    <a:pt x="9285" y="9438"/>
                    <a:pt x="8138" y="9141"/>
                    <a:pt x="7295" y="8376"/>
                  </a:cubicBezTo>
                  <a:cubicBezTo>
                    <a:pt x="5593" y="6887"/>
                    <a:pt x="6687" y="4394"/>
                    <a:pt x="6687" y="2510"/>
                  </a:cubicBezTo>
                  <a:cubicBezTo>
                    <a:pt x="6687" y="1720"/>
                    <a:pt x="6505" y="747"/>
                    <a:pt x="5867" y="200"/>
                  </a:cubicBezTo>
                  <a:cubicBezTo>
                    <a:pt x="5709" y="62"/>
                    <a:pt x="5538" y="0"/>
                    <a:pt x="5377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6584075" y="1939815"/>
              <a:ext cx="1631956" cy="1237845"/>
            </a:xfrm>
            <a:custGeom>
              <a:avLst/>
              <a:gdLst/>
              <a:ahLst/>
              <a:cxnLst/>
              <a:rect l="l" t="t" r="r" b="b"/>
              <a:pathLst>
                <a:path w="55504" h="42100" extrusionOk="0">
                  <a:moveTo>
                    <a:pt x="26333" y="1"/>
                  </a:moveTo>
                  <a:cubicBezTo>
                    <a:pt x="24761" y="1"/>
                    <a:pt x="23186" y="123"/>
                    <a:pt x="21612" y="437"/>
                  </a:cubicBezTo>
                  <a:cubicBezTo>
                    <a:pt x="20275" y="711"/>
                    <a:pt x="18998" y="1076"/>
                    <a:pt x="17721" y="1532"/>
                  </a:cubicBezTo>
                  <a:cubicBezTo>
                    <a:pt x="15928" y="2200"/>
                    <a:pt x="14287" y="3325"/>
                    <a:pt x="12402" y="3781"/>
                  </a:cubicBezTo>
                  <a:cubicBezTo>
                    <a:pt x="11786" y="3922"/>
                    <a:pt x="11131" y="4008"/>
                    <a:pt x="10483" y="4008"/>
                  </a:cubicBezTo>
                  <a:cubicBezTo>
                    <a:pt x="9309" y="4008"/>
                    <a:pt x="8157" y="3724"/>
                    <a:pt x="7296" y="2960"/>
                  </a:cubicBezTo>
                  <a:cubicBezTo>
                    <a:pt x="7265" y="2930"/>
                    <a:pt x="7265" y="2930"/>
                    <a:pt x="7235" y="2899"/>
                  </a:cubicBezTo>
                  <a:cubicBezTo>
                    <a:pt x="6566" y="3386"/>
                    <a:pt x="5837" y="3781"/>
                    <a:pt x="4955" y="3994"/>
                  </a:cubicBezTo>
                  <a:cubicBezTo>
                    <a:pt x="4565" y="4100"/>
                    <a:pt x="4182" y="4150"/>
                    <a:pt x="3811" y="4150"/>
                  </a:cubicBezTo>
                  <a:cubicBezTo>
                    <a:pt x="2913" y="4150"/>
                    <a:pt x="2088" y="3859"/>
                    <a:pt x="1399" y="3386"/>
                  </a:cubicBezTo>
                  <a:cubicBezTo>
                    <a:pt x="1065" y="4206"/>
                    <a:pt x="791" y="5058"/>
                    <a:pt x="609" y="5909"/>
                  </a:cubicBezTo>
                  <a:cubicBezTo>
                    <a:pt x="1" y="8431"/>
                    <a:pt x="31" y="11015"/>
                    <a:pt x="1125" y="13386"/>
                  </a:cubicBezTo>
                  <a:cubicBezTo>
                    <a:pt x="2068" y="15453"/>
                    <a:pt x="3679" y="17246"/>
                    <a:pt x="5746" y="18492"/>
                  </a:cubicBezTo>
                  <a:cubicBezTo>
                    <a:pt x="7727" y="19669"/>
                    <a:pt x="10044" y="20242"/>
                    <a:pt x="12374" y="20242"/>
                  </a:cubicBezTo>
                  <a:cubicBezTo>
                    <a:pt x="13476" y="20242"/>
                    <a:pt x="14581" y="20114"/>
                    <a:pt x="15655" y="19860"/>
                  </a:cubicBezTo>
                  <a:lnTo>
                    <a:pt x="15655" y="19860"/>
                  </a:lnTo>
                  <a:cubicBezTo>
                    <a:pt x="15624" y="20529"/>
                    <a:pt x="15563" y="21198"/>
                    <a:pt x="15533" y="21866"/>
                  </a:cubicBezTo>
                  <a:cubicBezTo>
                    <a:pt x="15533" y="21866"/>
                    <a:pt x="15533" y="21897"/>
                    <a:pt x="15533" y="21897"/>
                  </a:cubicBezTo>
                  <a:cubicBezTo>
                    <a:pt x="15503" y="22565"/>
                    <a:pt x="15472" y="23234"/>
                    <a:pt x="15442" y="23872"/>
                  </a:cubicBezTo>
                  <a:cubicBezTo>
                    <a:pt x="15442" y="23933"/>
                    <a:pt x="15442" y="23964"/>
                    <a:pt x="15442" y="24024"/>
                  </a:cubicBezTo>
                  <a:cubicBezTo>
                    <a:pt x="15411" y="24632"/>
                    <a:pt x="15411" y="25271"/>
                    <a:pt x="15381" y="25909"/>
                  </a:cubicBezTo>
                  <a:cubicBezTo>
                    <a:pt x="15381" y="26000"/>
                    <a:pt x="15381" y="26061"/>
                    <a:pt x="15381" y="26152"/>
                  </a:cubicBezTo>
                  <a:cubicBezTo>
                    <a:pt x="15381" y="26760"/>
                    <a:pt x="15381" y="27368"/>
                    <a:pt x="15381" y="27945"/>
                  </a:cubicBezTo>
                  <a:cubicBezTo>
                    <a:pt x="15381" y="28067"/>
                    <a:pt x="15381" y="28189"/>
                    <a:pt x="15381" y="28310"/>
                  </a:cubicBezTo>
                  <a:cubicBezTo>
                    <a:pt x="15381" y="28888"/>
                    <a:pt x="15411" y="29435"/>
                    <a:pt x="15411" y="30012"/>
                  </a:cubicBezTo>
                  <a:cubicBezTo>
                    <a:pt x="15411" y="30164"/>
                    <a:pt x="15442" y="30316"/>
                    <a:pt x="15442" y="30499"/>
                  </a:cubicBezTo>
                  <a:cubicBezTo>
                    <a:pt x="15442" y="31015"/>
                    <a:pt x="15472" y="31532"/>
                    <a:pt x="15503" y="32079"/>
                  </a:cubicBezTo>
                  <a:cubicBezTo>
                    <a:pt x="15503" y="32231"/>
                    <a:pt x="15533" y="32414"/>
                    <a:pt x="15533" y="32566"/>
                  </a:cubicBezTo>
                  <a:cubicBezTo>
                    <a:pt x="15594" y="33417"/>
                    <a:pt x="15655" y="34237"/>
                    <a:pt x="15746" y="35058"/>
                  </a:cubicBezTo>
                  <a:cubicBezTo>
                    <a:pt x="15776" y="35423"/>
                    <a:pt x="15807" y="35757"/>
                    <a:pt x="15837" y="36091"/>
                  </a:cubicBezTo>
                  <a:cubicBezTo>
                    <a:pt x="15837" y="36122"/>
                    <a:pt x="15837" y="36152"/>
                    <a:pt x="15837" y="36183"/>
                  </a:cubicBezTo>
                  <a:cubicBezTo>
                    <a:pt x="16050" y="37885"/>
                    <a:pt x="17600" y="38158"/>
                    <a:pt x="18937" y="38584"/>
                  </a:cubicBezTo>
                  <a:cubicBezTo>
                    <a:pt x="20791" y="39131"/>
                    <a:pt x="22646" y="39769"/>
                    <a:pt x="24439" y="40499"/>
                  </a:cubicBezTo>
                  <a:cubicBezTo>
                    <a:pt x="26506" y="41289"/>
                    <a:pt x="28451" y="41897"/>
                    <a:pt x="30670" y="42049"/>
                  </a:cubicBezTo>
                  <a:cubicBezTo>
                    <a:pt x="31038" y="42073"/>
                    <a:pt x="31483" y="42099"/>
                    <a:pt x="31955" y="42099"/>
                  </a:cubicBezTo>
                  <a:cubicBezTo>
                    <a:pt x="33279" y="42099"/>
                    <a:pt x="34815" y="41894"/>
                    <a:pt x="35442" y="40864"/>
                  </a:cubicBezTo>
                  <a:cubicBezTo>
                    <a:pt x="35898" y="40104"/>
                    <a:pt x="35807" y="39192"/>
                    <a:pt x="36354" y="38462"/>
                  </a:cubicBezTo>
                  <a:cubicBezTo>
                    <a:pt x="36901" y="37763"/>
                    <a:pt x="37631" y="37398"/>
                    <a:pt x="38391" y="37003"/>
                  </a:cubicBezTo>
                  <a:cubicBezTo>
                    <a:pt x="39242" y="36578"/>
                    <a:pt x="40032" y="36091"/>
                    <a:pt x="40792" y="35514"/>
                  </a:cubicBezTo>
                  <a:cubicBezTo>
                    <a:pt x="40883" y="35088"/>
                    <a:pt x="41005" y="34663"/>
                    <a:pt x="41096" y="34237"/>
                  </a:cubicBezTo>
                  <a:cubicBezTo>
                    <a:pt x="41521" y="32566"/>
                    <a:pt x="41947" y="30863"/>
                    <a:pt x="42312" y="29161"/>
                  </a:cubicBezTo>
                  <a:cubicBezTo>
                    <a:pt x="42737" y="27368"/>
                    <a:pt x="43132" y="25544"/>
                    <a:pt x="43467" y="23720"/>
                  </a:cubicBezTo>
                  <a:cubicBezTo>
                    <a:pt x="43619" y="23021"/>
                    <a:pt x="43740" y="22353"/>
                    <a:pt x="43862" y="21654"/>
                  </a:cubicBezTo>
                  <a:cubicBezTo>
                    <a:pt x="44044" y="21806"/>
                    <a:pt x="44227" y="21958"/>
                    <a:pt x="44409" y="22140"/>
                  </a:cubicBezTo>
                  <a:cubicBezTo>
                    <a:pt x="44470" y="22201"/>
                    <a:pt x="44561" y="22292"/>
                    <a:pt x="44622" y="22383"/>
                  </a:cubicBezTo>
                  <a:cubicBezTo>
                    <a:pt x="44682" y="22444"/>
                    <a:pt x="44743" y="22505"/>
                    <a:pt x="44774" y="22565"/>
                  </a:cubicBezTo>
                  <a:cubicBezTo>
                    <a:pt x="44834" y="22626"/>
                    <a:pt x="44865" y="22687"/>
                    <a:pt x="44926" y="22748"/>
                  </a:cubicBezTo>
                  <a:cubicBezTo>
                    <a:pt x="44956" y="22809"/>
                    <a:pt x="44986" y="22839"/>
                    <a:pt x="45017" y="22869"/>
                  </a:cubicBezTo>
                  <a:cubicBezTo>
                    <a:pt x="45108" y="22991"/>
                    <a:pt x="45169" y="23113"/>
                    <a:pt x="45260" y="23234"/>
                  </a:cubicBezTo>
                  <a:cubicBezTo>
                    <a:pt x="45351" y="23386"/>
                    <a:pt x="45412" y="23508"/>
                    <a:pt x="45503" y="23660"/>
                  </a:cubicBezTo>
                  <a:cubicBezTo>
                    <a:pt x="45686" y="24024"/>
                    <a:pt x="45868" y="24420"/>
                    <a:pt x="45989" y="24845"/>
                  </a:cubicBezTo>
                  <a:cubicBezTo>
                    <a:pt x="47023" y="28401"/>
                    <a:pt x="45351" y="32049"/>
                    <a:pt x="42707" y="34268"/>
                  </a:cubicBezTo>
                  <a:cubicBezTo>
                    <a:pt x="43923" y="35180"/>
                    <a:pt x="44561" y="37368"/>
                    <a:pt x="44166" y="38918"/>
                  </a:cubicBezTo>
                  <a:cubicBezTo>
                    <a:pt x="44652" y="38736"/>
                    <a:pt x="45138" y="38493"/>
                    <a:pt x="45625" y="38250"/>
                  </a:cubicBezTo>
                  <a:cubicBezTo>
                    <a:pt x="49576" y="36274"/>
                    <a:pt x="52829" y="32870"/>
                    <a:pt x="54105" y="28341"/>
                  </a:cubicBezTo>
                  <a:cubicBezTo>
                    <a:pt x="55503" y="23538"/>
                    <a:pt x="55199" y="18280"/>
                    <a:pt x="53406" y="13751"/>
                  </a:cubicBezTo>
                  <a:cubicBezTo>
                    <a:pt x="53224" y="13295"/>
                    <a:pt x="53041" y="12839"/>
                    <a:pt x="52829" y="12413"/>
                  </a:cubicBezTo>
                  <a:lnTo>
                    <a:pt x="52798" y="12322"/>
                  </a:lnTo>
                  <a:cubicBezTo>
                    <a:pt x="52707" y="12140"/>
                    <a:pt x="52616" y="11957"/>
                    <a:pt x="52525" y="11775"/>
                  </a:cubicBezTo>
                  <a:cubicBezTo>
                    <a:pt x="52494" y="11745"/>
                    <a:pt x="52464" y="11684"/>
                    <a:pt x="52464" y="11653"/>
                  </a:cubicBezTo>
                  <a:cubicBezTo>
                    <a:pt x="52342" y="11471"/>
                    <a:pt x="52221" y="11258"/>
                    <a:pt x="52129" y="11076"/>
                  </a:cubicBezTo>
                  <a:cubicBezTo>
                    <a:pt x="52129" y="11045"/>
                    <a:pt x="52099" y="11045"/>
                    <a:pt x="52099" y="11015"/>
                  </a:cubicBezTo>
                  <a:cubicBezTo>
                    <a:pt x="51856" y="10590"/>
                    <a:pt x="51613" y="10194"/>
                    <a:pt x="51339" y="9769"/>
                  </a:cubicBezTo>
                  <a:cubicBezTo>
                    <a:pt x="51309" y="9738"/>
                    <a:pt x="51278" y="9708"/>
                    <a:pt x="51248" y="9678"/>
                  </a:cubicBezTo>
                  <a:cubicBezTo>
                    <a:pt x="51126" y="9495"/>
                    <a:pt x="51035" y="9343"/>
                    <a:pt x="50914" y="9191"/>
                  </a:cubicBezTo>
                  <a:cubicBezTo>
                    <a:pt x="50883" y="9131"/>
                    <a:pt x="50853" y="9100"/>
                    <a:pt x="50822" y="9070"/>
                  </a:cubicBezTo>
                  <a:cubicBezTo>
                    <a:pt x="50701" y="8887"/>
                    <a:pt x="50579" y="8735"/>
                    <a:pt x="50458" y="8583"/>
                  </a:cubicBezTo>
                  <a:cubicBezTo>
                    <a:pt x="50427" y="8553"/>
                    <a:pt x="50397" y="8523"/>
                    <a:pt x="50397" y="8492"/>
                  </a:cubicBezTo>
                  <a:cubicBezTo>
                    <a:pt x="50245" y="8310"/>
                    <a:pt x="50093" y="8128"/>
                    <a:pt x="49941" y="7945"/>
                  </a:cubicBezTo>
                  <a:cubicBezTo>
                    <a:pt x="49911" y="7915"/>
                    <a:pt x="49911" y="7915"/>
                    <a:pt x="49911" y="7884"/>
                  </a:cubicBezTo>
                  <a:cubicBezTo>
                    <a:pt x="49759" y="7732"/>
                    <a:pt x="49607" y="7580"/>
                    <a:pt x="49455" y="7398"/>
                  </a:cubicBezTo>
                  <a:cubicBezTo>
                    <a:pt x="49424" y="7368"/>
                    <a:pt x="49394" y="7307"/>
                    <a:pt x="49333" y="7276"/>
                  </a:cubicBezTo>
                  <a:cubicBezTo>
                    <a:pt x="49211" y="7155"/>
                    <a:pt x="49120" y="7033"/>
                    <a:pt x="48999" y="6912"/>
                  </a:cubicBezTo>
                  <a:cubicBezTo>
                    <a:pt x="48938" y="6851"/>
                    <a:pt x="48877" y="6790"/>
                    <a:pt x="48847" y="6760"/>
                  </a:cubicBezTo>
                  <a:cubicBezTo>
                    <a:pt x="48695" y="6638"/>
                    <a:pt x="48573" y="6517"/>
                    <a:pt x="48452" y="6395"/>
                  </a:cubicBezTo>
                  <a:cubicBezTo>
                    <a:pt x="48421" y="6334"/>
                    <a:pt x="48360" y="6304"/>
                    <a:pt x="48330" y="6273"/>
                  </a:cubicBezTo>
                  <a:cubicBezTo>
                    <a:pt x="48178" y="6121"/>
                    <a:pt x="47996" y="5969"/>
                    <a:pt x="47844" y="5817"/>
                  </a:cubicBezTo>
                  <a:cubicBezTo>
                    <a:pt x="46962" y="5058"/>
                    <a:pt x="45989" y="4358"/>
                    <a:pt x="45017" y="3751"/>
                  </a:cubicBezTo>
                  <a:cubicBezTo>
                    <a:pt x="44926" y="3720"/>
                    <a:pt x="44865" y="3659"/>
                    <a:pt x="44774" y="3629"/>
                  </a:cubicBezTo>
                  <a:cubicBezTo>
                    <a:pt x="44561" y="3507"/>
                    <a:pt x="44318" y="3355"/>
                    <a:pt x="44075" y="3234"/>
                  </a:cubicBezTo>
                  <a:cubicBezTo>
                    <a:pt x="43983" y="3203"/>
                    <a:pt x="43923" y="3173"/>
                    <a:pt x="43831" y="3112"/>
                  </a:cubicBezTo>
                  <a:cubicBezTo>
                    <a:pt x="43679" y="3051"/>
                    <a:pt x="43527" y="2960"/>
                    <a:pt x="43375" y="2899"/>
                  </a:cubicBezTo>
                  <a:cubicBezTo>
                    <a:pt x="43284" y="2839"/>
                    <a:pt x="43163" y="2808"/>
                    <a:pt x="43072" y="2778"/>
                  </a:cubicBezTo>
                  <a:cubicBezTo>
                    <a:pt x="42920" y="2687"/>
                    <a:pt x="42798" y="2626"/>
                    <a:pt x="42646" y="2565"/>
                  </a:cubicBezTo>
                  <a:cubicBezTo>
                    <a:pt x="42524" y="2535"/>
                    <a:pt x="42433" y="2504"/>
                    <a:pt x="42312" y="2444"/>
                  </a:cubicBezTo>
                  <a:cubicBezTo>
                    <a:pt x="42190" y="2383"/>
                    <a:pt x="42038" y="2352"/>
                    <a:pt x="41886" y="2292"/>
                  </a:cubicBezTo>
                  <a:cubicBezTo>
                    <a:pt x="41795" y="2261"/>
                    <a:pt x="41704" y="2200"/>
                    <a:pt x="41582" y="2170"/>
                  </a:cubicBezTo>
                  <a:cubicBezTo>
                    <a:pt x="41430" y="2109"/>
                    <a:pt x="41309" y="2079"/>
                    <a:pt x="41157" y="2018"/>
                  </a:cubicBezTo>
                  <a:cubicBezTo>
                    <a:pt x="41035" y="1988"/>
                    <a:pt x="40944" y="1957"/>
                    <a:pt x="40822" y="1927"/>
                  </a:cubicBezTo>
                  <a:cubicBezTo>
                    <a:pt x="40701" y="1866"/>
                    <a:pt x="40549" y="1836"/>
                    <a:pt x="40397" y="1775"/>
                  </a:cubicBezTo>
                  <a:cubicBezTo>
                    <a:pt x="40275" y="1744"/>
                    <a:pt x="40184" y="1714"/>
                    <a:pt x="40062" y="1684"/>
                  </a:cubicBezTo>
                  <a:cubicBezTo>
                    <a:pt x="39910" y="1653"/>
                    <a:pt x="39789" y="1623"/>
                    <a:pt x="39637" y="1592"/>
                  </a:cubicBezTo>
                  <a:cubicBezTo>
                    <a:pt x="39515" y="1562"/>
                    <a:pt x="39424" y="1532"/>
                    <a:pt x="39302" y="1501"/>
                  </a:cubicBezTo>
                  <a:cubicBezTo>
                    <a:pt x="39150" y="1471"/>
                    <a:pt x="38968" y="1410"/>
                    <a:pt x="38816" y="1380"/>
                  </a:cubicBezTo>
                  <a:cubicBezTo>
                    <a:pt x="38634" y="1349"/>
                    <a:pt x="38451" y="1289"/>
                    <a:pt x="38239" y="1258"/>
                  </a:cubicBezTo>
                  <a:cubicBezTo>
                    <a:pt x="38117" y="1228"/>
                    <a:pt x="37965" y="1197"/>
                    <a:pt x="37813" y="1167"/>
                  </a:cubicBezTo>
                  <a:cubicBezTo>
                    <a:pt x="37661" y="1137"/>
                    <a:pt x="37539" y="1137"/>
                    <a:pt x="37388" y="1106"/>
                  </a:cubicBezTo>
                  <a:cubicBezTo>
                    <a:pt x="37296" y="1076"/>
                    <a:pt x="37175" y="1076"/>
                    <a:pt x="37053" y="1045"/>
                  </a:cubicBezTo>
                  <a:lnTo>
                    <a:pt x="36597" y="985"/>
                  </a:lnTo>
                  <a:cubicBezTo>
                    <a:pt x="36506" y="954"/>
                    <a:pt x="36384" y="954"/>
                    <a:pt x="36293" y="924"/>
                  </a:cubicBezTo>
                  <a:cubicBezTo>
                    <a:pt x="36141" y="893"/>
                    <a:pt x="35989" y="893"/>
                    <a:pt x="35807" y="863"/>
                  </a:cubicBezTo>
                  <a:cubicBezTo>
                    <a:pt x="35716" y="863"/>
                    <a:pt x="35625" y="833"/>
                    <a:pt x="35533" y="833"/>
                  </a:cubicBezTo>
                  <a:lnTo>
                    <a:pt x="35017" y="772"/>
                  </a:lnTo>
                  <a:cubicBezTo>
                    <a:pt x="34956" y="741"/>
                    <a:pt x="34865" y="741"/>
                    <a:pt x="34773" y="741"/>
                  </a:cubicBezTo>
                  <a:cubicBezTo>
                    <a:pt x="34591" y="711"/>
                    <a:pt x="34409" y="711"/>
                    <a:pt x="34226" y="681"/>
                  </a:cubicBezTo>
                  <a:cubicBezTo>
                    <a:pt x="34166" y="681"/>
                    <a:pt x="34105" y="681"/>
                    <a:pt x="34044" y="650"/>
                  </a:cubicBezTo>
                  <a:cubicBezTo>
                    <a:pt x="33831" y="650"/>
                    <a:pt x="33649" y="620"/>
                    <a:pt x="33436" y="589"/>
                  </a:cubicBezTo>
                  <a:cubicBezTo>
                    <a:pt x="31077" y="279"/>
                    <a:pt x="28707" y="1"/>
                    <a:pt x="26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6599277" y="2025056"/>
              <a:ext cx="272620" cy="141867"/>
            </a:xfrm>
            <a:custGeom>
              <a:avLst/>
              <a:gdLst/>
              <a:ahLst/>
              <a:cxnLst/>
              <a:rect l="l" t="t" r="r" b="b"/>
              <a:pathLst>
                <a:path w="9272" h="4825" extrusionOk="0">
                  <a:moveTo>
                    <a:pt x="6718" y="0"/>
                  </a:moveTo>
                  <a:cubicBezTo>
                    <a:pt x="6080" y="517"/>
                    <a:pt x="5320" y="912"/>
                    <a:pt x="4469" y="1125"/>
                  </a:cubicBezTo>
                  <a:cubicBezTo>
                    <a:pt x="4076" y="1221"/>
                    <a:pt x="3695" y="1267"/>
                    <a:pt x="3329" y="1267"/>
                  </a:cubicBezTo>
                  <a:cubicBezTo>
                    <a:pt x="2420" y="1267"/>
                    <a:pt x="1597" y="985"/>
                    <a:pt x="882" y="487"/>
                  </a:cubicBezTo>
                  <a:cubicBezTo>
                    <a:pt x="578" y="1338"/>
                    <a:pt x="304" y="2159"/>
                    <a:pt x="92" y="3040"/>
                  </a:cubicBezTo>
                  <a:cubicBezTo>
                    <a:pt x="61" y="3162"/>
                    <a:pt x="31" y="3314"/>
                    <a:pt x="1" y="3466"/>
                  </a:cubicBezTo>
                  <a:cubicBezTo>
                    <a:pt x="882" y="4165"/>
                    <a:pt x="1824" y="4681"/>
                    <a:pt x="3101" y="4803"/>
                  </a:cubicBezTo>
                  <a:cubicBezTo>
                    <a:pt x="3281" y="4817"/>
                    <a:pt x="3459" y="4824"/>
                    <a:pt x="3637" y="4824"/>
                  </a:cubicBezTo>
                  <a:cubicBezTo>
                    <a:pt x="4986" y="4824"/>
                    <a:pt x="6248" y="4409"/>
                    <a:pt x="7295" y="3496"/>
                  </a:cubicBezTo>
                  <a:cubicBezTo>
                    <a:pt x="8055" y="2827"/>
                    <a:pt x="8724" y="2007"/>
                    <a:pt x="9271" y="1095"/>
                  </a:cubicBezTo>
                  <a:cubicBezTo>
                    <a:pt x="8359" y="973"/>
                    <a:pt x="7478" y="669"/>
                    <a:pt x="6809" y="92"/>
                  </a:cubicBezTo>
                  <a:cubicBezTo>
                    <a:pt x="6779" y="61"/>
                    <a:pt x="6748" y="31"/>
                    <a:pt x="6718" y="0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7839786" y="2897343"/>
              <a:ext cx="149276" cy="186823"/>
            </a:xfrm>
            <a:custGeom>
              <a:avLst/>
              <a:gdLst/>
              <a:ahLst/>
              <a:cxnLst/>
              <a:rect l="l" t="t" r="r" b="b"/>
              <a:pathLst>
                <a:path w="5077" h="6354" extrusionOk="0">
                  <a:moveTo>
                    <a:pt x="1642" y="1"/>
                  </a:moveTo>
                  <a:cubicBezTo>
                    <a:pt x="1156" y="639"/>
                    <a:pt x="609" y="1216"/>
                    <a:pt x="1" y="1733"/>
                  </a:cubicBezTo>
                  <a:cubicBezTo>
                    <a:pt x="1217" y="2615"/>
                    <a:pt x="1885" y="4833"/>
                    <a:pt x="1460" y="6353"/>
                  </a:cubicBezTo>
                  <a:cubicBezTo>
                    <a:pt x="1946" y="6140"/>
                    <a:pt x="2463" y="5928"/>
                    <a:pt x="2949" y="5685"/>
                  </a:cubicBezTo>
                  <a:cubicBezTo>
                    <a:pt x="3679" y="5320"/>
                    <a:pt x="4378" y="4894"/>
                    <a:pt x="5077" y="4438"/>
                  </a:cubicBezTo>
                  <a:cubicBezTo>
                    <a:pt x="5046" y="4408"/>
                    <a:pt x="5046" y="4378"/>
                    <a:pt x="5046" y="4378"/>
                  </a:cubicBezTo>
                  <a:cubicBezTo>
                    <a:pt x="4742" y="3405"/>
                    <a:pt x="4226" y="2554"/>
                    <a:pt x="3618" y="1794"/>
                  </a:cubicBezTo>
                  <a:cubicBezTo>
                    <a:pt x="3101" y="1125"/>
                    <a:pt x="2402" y="456"/>
                    <a:pt x="1642" y="1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7665511" y="2133555"/>
              <a:ext cx="139456" cy="232339"/>
            </a:xfrm>
            <a:custGeom>
              <a:avLst/>
              <a:gdLst/>
              <a:ahLst/>
              <a:cxnLst/>
              <a:rect l="l" t="t" r="r" b="b"/>
              <a:pathLst>
                <a:path w="4743" h="7902" extrusionOk="0">
                  <a:moveTo>
                    <a:pt x="3421" y="1"/>
                  </a:moveTo>
                  <a:cubicBezTo>
                    <a:pt x="3354" y="1"/>
                    <a:pt x="3287" y="7"/>
                    <a:pt x="3223" y="19"/>
                  </a:cubicBezTo>
                  <a:cubicBezTo>
                    <a:pt x="2858" y="110"/>
                    <a:pt x="2554" y="323"/>
                    <a:pt x="2250" y="535"/>
                  </a:cubicBezTo>
                  <a:cubicBezTo>
                    <a:pt x="852" y="1721"/>
                    <a:pt x="1" y="3636"/>
                    <a:pt x="1" y="5520"/>
                  </a:cubicBezTo>
                  <a:cubicBezTo>
                    <a:pt x="1" y="6280"/>
                    <a:pt x="183" y="7071"/>
                    <a:pt x="700" y="7557"/>
                  </a:cubicBezTo>
                  <a:cubicBezTo>
                    <a:pt x="971" y="7787"/>
                    <a:pt x="1329" y="7902"/>
                    <a:pt x="1684" y="7902"/>
                  </a:cubicBezTo>
                  <a:cubicBezTo>
                    <a:pt x="1846" y="7902"/>
                    <a:pt x="2007" y="7878"/>
                    <a:pt x="2159" y="7830"/>
                  </a:cubicBezTo>
                  <a:cubicBezTo>
                    <a:pt x="2675" y="7678"/>
                    <a:pt x="3101" y="7314"/>
                    <a:pt x="3405" y="6827"/>
                  </a:cubicBezTo>
                  <a:cubicBezTo>
                    <a:pt x="3648" y="6432"/>
                    <a:pt x="3800" y="5946"/>
                    <a:pt x="3709" y="5460"/>
                  </a:cubicBezTo>
                  <a:cubicBezTo>
                    <a:pt x="3709" y="5368"/>
                    <a:pt x="3678" y="5277"/>
                    <a:pt x="3648" y="5186"/>
                  </a:cubicBezTo>
                  <a:cubicBezTo>
                    <a:pt x="3496" y="4821"/>
                    <a:pt x="3192" y="4548"/>
                    <a:pt x="2827" y="4517"/>
                  </a:cubicBezTo>
                  <a:cubicBezTo>
                    <a:pt x="2800" y="4513"/>
                    <a:pt x="2772" y="4511"/>
                    <a:pt x="2745" y="4511"/>
                  </a:cubicBezTo>
                  <a:cubicBezTo>
                    <a:pt x="2341" y="4511"/>
                    <a:pt x="1917" y="4911"/>
                    <a:pt x="1946" y="5338"/>
                  </a:cubicBezTo>
                  <a:cubicBezTo>
                    <a:pt x="1946" y="5429"/>
                    <a:pt x="1946" y="5520"/>
                    <a:pt x="1916" y="5581"/>
                  </a:cubicBezTo>
                  <a:cubicBezTo>
                    <a:pt x="1882" y="5631"/>
                    <a:pt x="1830" y="5654"/>
                    <a:pt x="1775" y="5654"/>
                  </a:cubicBezTo>
                  <a:cubicBezTo>
                    <a:pt x="1730" y="5654"/>
                    <a:pt x="1683" y="5639"/>
                    <a:pt x="1642" y="5612"/>
                  </a:cubicBezTo>
                  <a:cubicBezTo>
                    <a:pt x="1308" y="5429"/>
                    <a:pt x="1338" y="4943"/>
                    <a:pt x="1429" y="4578"/>
                  </a:cubicBezTo>
                  <a:cubicBezTo>
                    <a:pt x="1733" y="3666"/>
                    <a:pt x="2341" y="2937"/>
                    <a:pt x="3010" y="2329"/>
                  </a:cubicBezTo>
                  <a:cubicBezTo>
                    <a:pt x="3496" y="1903"/>
                    <a:pt x="4742" y="1204"/>
                    <a:pt x="4165" y="353"/>
                  </a:cubicBezTo>
                  <a:cubicBezTo>
                    <a:pt x="3993" y="108"/>
                    <a:pt x="3702" y="1"/>
                    <a:pt x="3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7363418" y="2237938"/>
              <a:ext cx="243129" cy="159950"/>
            </a:xfrm>
            <a:custGeom>
              <a:avLst/>
              <a:gdLst/>
              <a:ahLst/>
              <a:cxnLst/>
              <a:rect l="l" t="t" r="r" b="b"/>
              <a:pathLst>
                <a:path w="8269" h="5440" extrusionOk="0">
                  <a:moveTo>
                    <a:pt x="801" y="1"/>
                  </a:moveTo>
                  <a:cubicBezTo>
                    <a:pt x="758" y="1"/>
                    <a:pt x="714" y="8"/>
                    <a:pt x="670" y="25"/>
                  </a:cubicBezTo>
                  <a:cubicBezTo>
                    <a:pt x="548" y="55"/>
                    <a:pt x="426" y="147"/>
                    <a:pt x="335" y="268"/>
                  </a:cubicBezTo>
                  <a:cubicBezTo>
                    <a:pt x="1" y="755"/>
                    <a:pt x="1" y="1423"/>
                    <a:pt x="214" y="1970"/>
                  </a:cubicBezTo>
                  <a:cubicBezTo>
                    <a:pt x="426" y="2487"/>
                    <a:pt x="791" y="2913"/>
                    <a:pt x="1217" y="3308"/>
                  </a:cubicBezTo>
                  <a:cubicBezTo>
                    <a:pt x="2007" y="4068"/>
                    <a:pt x="2888" y="4676"/>
                    <a:pt x="3861" y="5131"/>
                  </a:cubicBezTo>
                  <a:cubicBezTo>
                    <a:pt x="4167" y="5298"/>
                    <a:pt x="4472" y="5439"/>
                    <a:pt x="4824" y="5439"/>
                  </a:cubicBezTo>
                  <a:cubicBezTo>
                    <a:pt x="4857" y="5439"/>
                    <a:pt x="4891" y="5438"/>
                    <a:pt x="4925" y="5435"/>
                  </a:cubicBezTo>
                  <a:cubicBezTo>
                    <a:pt x="5958" y="5405"/>
                    <a:pt x="6627" y="3521"/>
                    <a:pt x="7387" y="2852"/>
                  </a:cubicBezTo>
                  <a:cubicBezTo>
                    <a:pt x="7600" y="2669"/>
                    <a:pt x="7843" y="2487"/>
                    <a:pt x="7995" y="2244"/>
                  </a:cubicBezTo>
                  <a:cubicBezTo>
                    <a:pt x="8177" y="2001"/>
                    <a:pt x="8268" y="1666"/>
                    <a:pt x="8177" y="1393"/>
                  </a:cubicBezTo>
                  <a:cubicBezTo>
                    <a:pt x="8147" y="1271"/>
                    <a:pt x="8086" y="1210"/>
                    <a:pt x="8025" y="1150"/>
                  </a:cubicBezTo>
                  <a:cubicBezTo>
                    <a:pt x="7869" y="993"/>
                    <a:pt x="7632" y="926"/>
                    <a:pt x="7390" y="926"/>
                  </a:cubicBezTo>
                  <a:cubicBezTo>
                    <a:pt x="7210" y="926"/>
                    <a:pt x="7026" y="963"/>
                    <a:pt x="6870" y="1028"/>
                  </a:cubicBezTo>
                  <a:cubicBezTo>
                    <a:pt x="6475" y="1210"/>
                    <a:pt x="6141" y="1484"/>
                    <a:pt x="5867" y="1849"/>
                  </a:cubicBezTo>
                  <a:cubicBezTo>
                    <a:pt x="5411" y="2457"/>
                    <a:pt x="5168" y="3308"/>
                    <a:pt x="4499" y="3612"/>
                  </a:cubicBezTo>
                  <a:cubicBezTo>
                    <a:pt x="4355" y="3677"/>
                    <a:pt x="4208" y="3706"/>
                    <a:pt x="4060" y="3706"/>
                  </a:cubicBezTo>
                  <a:cubicBezTo>
                    <a:pt x="3585" y="3706"/>
                    <a:pt x="3108" y="3405"/>
                    <a:pt x="2736" y="3034"/>
                  </a:cubicBezTo>
                  <a:cubicBezTo>
                    <a:pt x="2189" y="2487"/>
                    <a:pt x="1794" y="1818"/>
                    <a:pt x="1551" y="1058"/>
                  </a:cubicBezTo>
                  <a:cubicBezTo>
                    <a:pt x="1490" y="785"/>
                    <a:pt x="1429" y="542"/>
                    <a:pt x="1308" y="329"/>
                  </a:cubicBezTo>
                  <a:cubicBezTo>
                    <a:pt x="1183" y="155"/>
                    <a:pt x="998" y="1"/>
                    <a:pt x="801" y="1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7853194" y="2109150"/>
              <a:ext cx="108172" cy="307521"/>
            </a:xfrm>
            <a:custGeom>
              <a:avLst/>
              <a:gdLst/>
              <a:ahLst/>
              <a:cxnLst/>
              <a:rect l="l" t="t" r="r" b="b"/>
              <a:pathLst>
                <a:path w="3679" h="10459" extrusionOk="0">
                  <a:moveTo>
                    <a:pt x="1965" y="1"/>
                  </a:moveTo>
                  <a:cubicBezTo>
                    <a:pt x="1556" y="1"/>
                    <a:pt x="1160" y="262"/>
                    <a:pt x="852" y="545"/>
                  </a:cubicBezTo>
                  <a:cubicBezTo>
                    <a:pt x="365" y="1031"/>
                    <a:pt x="1" y="1730"/>
                    <a:pt x="92" y="2429"/>
                  </a:cubicBezTo>
                  <a:cubicBezTo>
                    <a:pt x="213" y="3280"/>
                    <a:pt x="943" y="3858"/>
                    <a:pt x="1429" y="4557"/>
                  </a:cubicBezTo>
                  <a:cubicBezTo>
                    <a:pt x="1855" y="5165"/>
                    <a:pt x="2128" y="6016"/>
                    <a:pt x="1855" y="6745"/>
                  </a:cubicBezTo>
                  <a:cubicBezTo>
                    <a:pt x="1642" y="7323"/>
                    <a:pt x="1156" y="7718"/>
                    <a:pt x="791" y="8144"/>
                  </a:cubicBezTo>
                  <a:cubicBezTo>
                    <a:pt x="396" y="8600"/>
                    <a:pt x="92" y="9238"/>
                    <a:pt x="305" y="9785"/>
                  </a:cubicBezTo>
                  <a:cubicBezTo>
                    <a:pt x="457" y="10180"/>
                    <a:pt x="821" y="10393"/>
                    <a:pt x="1186" y="10454"/>
                  </a:cubicBezTo>
                  <a:cubicBezTo>
                    <a:pt x="1227" y="10457"/>
                    <a:pt x="1267" y="10458"/>
                    <a:pt x="1308" y="10458"/>
                  </a:cubicBezTo>
                  <a:cubicBezTo>
                    <a:pt x="1657" y="10458"/>
                    <a:pt x="1984" y="10344"/>
                    <a:pt x="2311" y="10180"/>
                  </a:cubicBezTo>
                  <a:cubicBezTo>
                    <a:pt x="2767" y="9937"/>
                    <a:pt x="3162" y="9542"/>
                    <a:pt x="3375" y="9025"/>
                  </a:cubicBezTo>
                  <a:cubicBezTo>
                    <a:pt x="3557" y="8600"/>
                    <a:pt x="3557" y="8144"/>
                    <a:pt x="3587" y="7688"/>
                  </a:cubicBezTo>
                  <a:cubicBezTo>
                    <a:pt x="3587" y="7536"/>
                    <a:pt x="3587" y="7384"/>
                    <a:pt x="3587" y="7232"/>
                  </a:cubicBezTo>
                  <a:cubicBezTo>
                    <a:pt x="3618" y="6624"/>
                    <a:pt x="3618" y="6046"/>
                    <a:pt x="3648" y="5438"/>
                  </a:cubicBezTo>
                  <a:cubicBezTo>
                    <a:pt x="3648" y="5104"/>
                    <a:pt x="3648" y="4739"/>
                    <a:pt x="3496" y="4435"/>
                  </a:cubicBezTo>
                  <a:cubicBezTo>
                    <a:pt x="3253" y="3979"/>
                    <a:pt x="2706" y="3828"/>
                    <a:pt x="2432" y="3372"/>
                  </a:cubicBezTo>
                  <a:cubicBezTo>
                    <a:pt x="1885" y="2429"/>
                    <a:pt x="3679" y="332"/>
                    <a:pt x="2189" y="28"/>
                  </a:cubicBezTo>
                  <a:cubicBezTo>
                    <a:pt x="2114" y="9"/>
                    <a:pt x="2040" y="1"/>
                    <a:pt x="1965" y="1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7117662" y="2410831"/>
              <a:ext cx="252038" cy="203318"/>
            </a:xfrm>
            <a:custGeom>
              <a:avLst/>
              <a:gdLst/>
              <a:ahLst/>
              <a:cxnLst/>
              <a:rect l="l" t="t" r="r" b="b"/>
              <a:pathLst>
                <a:path w="8572" h="6915" extrusionOk="0">
                  <a:moveTo>
                    <a:pt x="908" y="1"/>
                  </a:moveTo>
                  <a:cubicBezTo>
                    <a:pt x="735" y="1"/>
                    <a:pt x="555" y="92"/>
                    <a:pt x="365" y="315"/>
                  </a:cubicBezTo>
                  <a:cubicBezTo>
                    <a:pt x="30" y="710"/>
                    <a:pt x="0" y="1288"/>
                    <a:pt x="91" y="1835"/>
                  </a:cubicBezTo>
                  <a:cubicBezTo>
                    <a:pt x="213" y="2504"/>
                    <a:pt x="578" y="3173"/>
                    <a:pt x="1185" y="3446"/>
                  </a:cubicBezTo>
                  <a:cubicBezTo>
                    <a:pt x="1393" y="3541"/>
                    <a:pt x="1611" y="3577"/>
                    <a:pt x="1835" y="3577"/>
                  </a:cubicBezTo>
                  <a:cubicBezTo>
                    <a:pt x="2398" y="3577"/>
                    <a:pt x="3000" y="3351"/>
                    <a:pt x="3587" y="3264"/>
                  </a:cubicBezTo>
                  <a:cubicBezTo>
                    <a:pt x="3703" y="3249"/>
                    <a:pt x="3821" y="3242"/>
                    <a:pt x="3939" y="3242"/>
                  </a:cubicBezTo>
                  <a:cubicBezTo>
                    <a:pt x="4560" y="3242"/>
                    <a:pt x="5179" y="3452"/>
                    <a:pt x="5562" y="3963"/>
                  </a:cubicBezTo>
                  <a:cubicBezTo>
                    <a:pt x="5897" y="4449"/>
                    <a:pt x="5958" y="5057"/>
                    <a:pt x="6110" y="5635"/>
                  </a:cubicBezTo>
                  <a:cubicBezTo>
                    <a:pt x="6262" y="6212"/>
                    <a:pt x="6626" y="6820"/>
                    <a:pt x="7173" y="6911"/>
                  </a:cubicBezTo>
                  <a:cubicBezTo>
                    <a:pt x="7197" y="6913"/>
                    <a:pt x="7220" y="6914"/>
                    <a:pt x="7243" y="6914"/>
                  </a:cubicBezTo>
                  <a:cubicBezTo>
                    <a:pt x="7588" y="6914"/>
                    <a:pt x="7949" y="6708"/>
                    <a:pt x="8176" y="6394"/>
                  </a:cubicBezTo>
                  <a:cubicBezTo>
                    <a:pt x="8389" y="6060"/>
                    <a:pt x="8511" y="5665"/>
                    <a:pt x="8541" y="5239"/>
                  </a:cubicBezTo>
                  <a:cubicBezTo>
                    <a:pt x="8572" y="4692"/>
                    <a:pt x="8480" y="4115"/>
                    <a:pt x="8176" y="3659"/>
                  </a:cubicBezTo>
                  <a:cubicBezTo>
                    <a:pt x="7933" y="3294"/>
                    <a:pt x="7569" y="3051"/>
                    <a:pt x="7204" y="2808"/>
                  </a:cubicBezTo>
                  <a:cubicBezTo>
                    <a:pt x="7113" y="2747"/>
                    <a:pt x="6991" y="2656"/>
                    <a:pt x="6869" y="2595"/>
                  </a:cubicBezTo>
                  <a:cubicBezTo>
                    <a:pt x="6383" y="2261"/>
                    <a:pt x="5927" y="1957"/>
                    <a:pt x="5441" y="1653"/>
                  </a:cubicBezTo>
                  <a:cubicBezTo>
                    <a:pt x="5167" y="1470"/>
                    <a:pt x="4894" y="1288"/>
                    <a:pt x="4590" y="1288"/>
                  </a:cubicBezTo>
                  <a:cubicBezTo>
                    <a:pt x="4103" y="1288"/>
                    <a:pt x="3678" y="1714"/>
                    <a:pt x="3192" y="1744"/>
                  </a:cubicBezTo>
                  <a:cubicBezTo>
                    <a:pt x="3180" y="1745"/>
                    <a:pt x="3168" y="1745"/>
                    <a:pt x="3156" y="1745"/>
                  </a:cubicBezTo>
                  <a:cubicBezTo>
                    <a:pt x="2306" y="1745"/>
                    <a:pt x="1667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7186467" y="1981009"/>
              <a:ext cx="102791" cy="96499"/>
            </a:xfrm>
            <a:custGeom>
              <a:avLst/>
              <a:gdLst/>
              <a:ahLst/>
              <a:cxnLst/>
              <a:rect l="l" t="t" r="r" b="b"/>
              <a:pathLst>
                <a:path w="3496" h="3282" extrusionOk="0">
                  <a:moveTo>
                    <a:pt x="1597" y="0"/>
                  </a:moveTo>
                  <a:cubicBezTo>
                    <a:pt x="1133" y="0"/>
                    <a:pt x="731" y="371"/>
                    <a:pt x="487" y="860"/>
                  </a:cubicBezTo>
                  <a:cubicBezTo>
                    <a:pt x="244" y="1195"/>
                    <a:pt x="0" y="1681"/>
                    <a:pt x="304" y="2046"/>
                  </a:cubicBezTo>
                  <a:cubicBezTo>
                    <a:pt x="396" y="2198"/>
                    <a:pt x="548" y="2258"/>
                    <a:pt x="730" y="2289"/>
                  </a:cubicBezTo>
                  <a:cubicBezTo>
                    <a:pt x="1095" y="2410"/>
                    <a:pt x="1459" y="2471"/>
                    <a:pt x="1794" y="2684"/>
                  </a:cubicBezTo>
                  <a:cubicBezTo>
                    <a:pt x="2099" y="2887"/>
                    <a:pt x="2403" y="3281"/>
                    <a:pt x="2761" y="3281"/>
                  </a:cubicBezTo>
                  <a:cubicBezTo>
                    <a:pt x="2832" y="3281"/>
                    <a:pt x="2904" y="3266"/>
                    <a:pt x="2979" y="3231"/>
                  </a:cubicBezTo>
                  <a:cubicBezTo>
                    <a:pt x="3314" y="3079"/>
                    <a:pt x="3496" y="2654"/>
                    <a:pt x="3466" y="2289"/>
                  </a:cubicBezTo>
                  <a:cubicBezTo>
                    <a:pt x="3466" y="1772"/>
                    <a:pt x="2979" y="1559"/>
                    <a:pt x="2736" y="1195"/>
                  </a:cubicBezTo>
                  <a:cubicBezTo>
                    <a:pt x="2432" y="799"/>
                    <a:pt x="2493" y="252"/>
                    <a:pt x="1946" y="70"/>
                  </a:cubicBezTo>
                  <a:cubicBezTo>
                    <a:pt x="1827" y="22"/>
                    <a:pt x="1710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7309815" y="2373018"/>
              <a:ext cx="105467" cy="92882"/>
            </a:xfrm>
            <a:custGeom>
              <a:avLst/>
              <a:gdLst/>
              <a:ahLst/>
              <a:cxnLst/>
              <a:rect l="l" t="t" r="r" b="b"/>
              <a:pathLst>
                <a:path w="3587" h="3159" extrusionOk="0">
                  <a:moveTo>
                    <a:pt x="736" y="0"/>
                  </a:moveTo>
                  <a:cubicBezTo>
                    <a:pt x="645" y="0"/>
                    <a:pt x="552" y="24"/>
                    <a:pt x="456" y="82"/>
                  </a:cubicBezTo>
                  <a:cubicBezTo>
                    <a:pt x="152" y="294"/>
                    <a:pt x="0" y="720"/>
                    <a:pt x="61" y="1085"/>
                  </a:cubicBezTo>
                  <a:cubicBezTo>
                    <a:pt x="122" y="1601"/>
                    <a:pt x="608" y="1753"/>
                    <a:pt x="912" y="2088"/>
                  </a:cubicBezTo>
                  <a:cubicBezTo>
                    <a:pt x="1246" y="2452"/>
                    <a:pt x="1246" y="3000"/>
                    <a:pt x="1793" y="3121"/>
                  </a:cubicBezTo>
                  <a:cubicBezTo>
                    <a:pt x="1882" y="3146"/>
                    <a:pt x="1968" y="3158"/>
                    <a:pt x="2052" y="3158"/>
                  </a:cubicBezTo>
                  <a:cubicBezTo>
                    <a:pt x="2570" y="3158"/>
                    <a:pt x="2982" y="2702"/>
                    <a:pt x="3192" y="2179"/>
                  </a:cubicBezTo>
                  <a:cubicBezTo>
                    <a:pt x="3374" y="1814"/>
                    <a:pt x="3587" y="1297"/>
                    <a:pt x="3252" y="963"/>
                  </a:cubicBezTo>
                  <a:cubicBezTo>
                    <a:pt x="3131" y="841"/>
                    <a:pt x="2979" y="811"/>
                    <a:pt x="2797" y="781"/>
                  </a:cubicBezTo>
                  <a:cubicBezTo>
                    <a:pt x="2432" y="689"/>
                    <a:pt x="2067" y="689"/>
                    <a:pt x="1702" y="507"/>
                  </a:cubicBezTo>
                  <a:cubicBezTo>
                    <a:pt x="1390" y="339"/>
                    <a:pt x="1078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7374150" y="2591545"/>
              <a:ext cx="102821" cy="103850"/>
            </a:xfrm>
            <a:custGeom>
              <a:avLst/>
              <a:gdLst/>
              <a:ahLst/>
              <a:cxnLst/>
              <a:rect l="l" t="t" r="r" b="b"/>
              <a:pathLst>
                <a:path w="3497" h="3532" extrusionOk="0">
                  <a:moveTo>
                    <a:pt x="1885" y="0"/>
                  </a:moveTo>
                  <a:cubicBezTo>
                    <a:pt x="1772" y="0"/>
                    <a:pt x="1659" y="37"/>
                    <a:pt x="1551" y="127"/>
                  </a:cubicBezTo>
                  <a:cubicBezTo>
                    <a:pt x="1399" y="218"/>
                    <a:pt x="1338" y="370"/>
                    <a:pt x="1277" y="552"/>
                  </a:cubicBezTo>
                  <a:cubicBezTo>
                    <a:pt x="1125" y="948"/>
                    <a:pt x="1034" y="1343"/>
                    <a:pt x="791" y="1677"/>
                  </a:cubicBezTo>
                  <a:cubicBezTo>
                    <a:pt x="517" y="2042"/>
                    <a:pt x="1" y="2407"/>
                    <a:pt x="153" y="2923"/>
                  </a:cubicBezTo>
                  <a:cubicBezTo>
                    <a:pt x="244" y="3288"/>
                    <a:pt x="639" y="3501"/>
                    <a:pt x="973" y="3531"/>
                  </a:cubicBezTo>
                  <a:cubicBezTo>
                    <a:pt x="1460" y="3531"/>
                    <a:pt x="1703" y="3045"/>
                    <a:pt x="2068" y="2802"/>
                  </a:cubicBezTo>
                  <a:cubicBezTo>
                    <a:pt x="2463" y="2498"/>
                    <a:pt x="2949" y="2589"/>
                    <a:pt x="3192" y="2042"/>
                  </a:cubicBezTo>
                  <a:cubicBezTo>
                    <a:pt x="3496" y="1403"/>
                    <a:pt x="3131" y="765"/>
                    <a:pt x="2615" y="400"/>
                  </a:cubicBezTo>
                  <a:cubicBezTo>
                    <a:pt x="2422" y="208"/>
                    <a:pt x="2154" y="0"/>
                    <a:pt x="1885" y="0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7142685" y="2113296"/>
              <a:ext cx="165360" cy="241924"/>
            </a:xfrm>
            <a:custGeom>
              <a:avLst/>
              <a:gdLst/>
              <a:ahLst/>
              <a:cxnLst/>
              <a:rect l="l" t="t" r="r" b="b"/>
              <a:pathLst>
                <a:path w="5624" h="8228" extrusionOk="0">
                  <a:moveTo>
                    <a:pt x="1111" y="0"/>
                  </a:moveTo>
                  <a:cubicBezTo>
                    <a:pt x="1065" y="0"/>
                    <a:pt x="1019" y="3"/>
                    <a:pt x="973" y="9"/>
                  </a:cubicBezTo>
                  <a:cubicBezTo>
                    <a:pt x="486" y="69"/>
                    <a:pt x="0" y="586"/>
                    <a:pt x="152" y="1103"/>
                  </a:cubicBezTo>
                  <a:cubicBezTo>
                    <a:pt x="274" y="1559"/>
                    <a:pt x="760" y="1772"/>
                    <a:pt x="1064" y="2136"/>
                  </a:cubicBezTo>
                  <a:cubicBezTo>
                    <a:pt x="1611" y="2744"/>
                    <a:pt x="1550" y="3778"/>
                    <a:pt x="1368" y="4659"/>
                  </a:cubicBezTo>
                  <a:cubicBezTo>
                    <a:pt x="1216" y="5541"/>
                    <a:pt x="1003" y="6483"/>
                    <a:pt x="1398" y="7273"/>
                  </a:cubicBezTo>
                  <a:cubicBezTo>
                    <a:pt x="1733" y="7851"/>
                    <a:pt x="2341" y="8155"/>
                    <a:pt x="2948" y="8215"/>
                  </a:cubicBezTo>
                  <a:cubicBezTo>
                    <a:pt x="3028" y="8223"/>
                    <a:pt x="3108" y="8227"/>
                    <a:pt x="3188" y="8227"/>
                  </a:cubicBezTo>
                  <a:cubicBezTo>
                    <a:pt x="3716" y="8227"/>
                    <a:pt x="4240" y="8062"/>
                    <a:pt x="4742" y="7851"/>
                  </a:cubicBezTo>
                  <a:cubicBezTo>
                    <a:pt x="5167" y="7668"/>
                    <a:pt x="5623" y="7304"/>
                    <a:pt x="5593" y="6848"/>
                  </a:cubicBezTo>
                  <a:cubicBezTo>
                    <a:pt x="5593" y="6817"/>
                    <a:pt x="5593" y="6756"/>
                    <a:pt x="5593" y="6696"/>
                  </a:cubicBezTo>
                  <a:cubicBezTo>
                    <a:pt x="5471" y="6270"/>
                    <a:pt x="4985" y="6118"/>
                    <a:pt x="4590" y="6088"/>
                  </a:cubicBezTo>
                  <a:cubicBezTo>
                    <a:pt x="3830" y="6057"/>
                    <a:pt x="2948" y="5723"/>
                    <a:pt x="3131" y="4690"/>
                  </a:cubicBezTo>
                  <a:cubicBezTo>
                    <a:pt x="3192" y="4325"/>
                    <a:pt x="3374" y="3990"/>
                    <a:pt x="3435" y="3656"/>
                  </a:cubicBezTo>
                  <a:cubicBezTo>
                    <a:pt x="3739" y="2501"/>
                    <a:pt x="3161" y="1285"/>
                    <a:pt x="2310" y="556"/>
                  </a:cubicBezTo>
                  <a:cubicBezTo>
                    <a:pt x="1980" y="253"/>
                    <a:pt x="1550" y="0"/>
                    <a:pt x="1111" y="0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7380413" y="2027467"/>
              <a:ext cx="244011" cy="132576"/>
            </a:xfrm>
            <a:custGeom>
              <a:avLst/>
              <a:gdLst/>
              <a:ahLst/>
              <a:cxnLst/>
              <a:rect l="l" t="t" r="r" b="b"/>
              <a:pathLst>
                <a:path w="8299" h="4509" extrusionOk="0">
                  <a:moveTo>
                    <a:pt x="1995" y="1"/>
                  </a:moveTo>
                  <a:cubicBezTo>
                    <a:pt x="1877" y="1"/>
                    <a:pt x="1759" y="13"/>
                    <a:pt x="1642" y="40"/>
                  </a:cubicBezTo>
                  <a:cubicBezTo>
                    <a:pt x="1034" y="192"/>
                    <a:pt x="547" y="739"/>
                    <a:pt x="304" y="1347"/>
                  </a:cubicBezTo>
                  <a:cubicBezTo>
                    <a:pt x="31" y="1955"/>
                    <a:pt x="0" y="2654"/>
                    <a:pt x="61" y="3323"/>
                  </a:cubicBezTo>
                  <a:cubicBezTo>
                    <a:pt x="92" y="3779"/>
                    <a:pt x="244" y="4356"/>
                    <a:pt x="639" y="4478"/>
                  </a:cubicBezTo>
                  <a:cubicBezTo>
                    <a:pt x="699" y="4508"/>
                    <a:pt x="730" y="4508"/>
                    <a:pt x="791" y="4508"/>
                  </a:cubicBezTo>
                  <a:cubicBezTo>
                    <a:pt x="1186" y="4508"/>
                    <a:pt x="1490" y="4052"/>
                    <a:pt x="1642" y="3627"/>
                  </a:cubicBezTo>
                  <a:cubicBezTo>
                    <a:pt x="1857" y="3029"/>
                    <a:pt x="2260" y="2413"/>
                    <a:pt x="2836" y="2413"/>
                  </a:cubicBezTo>
                  <a:cubicBezTo>
                    <a:pt x="2992" y="2413"/>
                    <a:pt x="3162" y="2459"/>
                    <a:pt x="3344" y="2563"/>
                  </a:cubicBezTo>
                  <a:cubicBezTo>
                    <a:pt x="3648" y="2715"/>
                    <a:pt x="3891" y="2988"/>
                    <a:pt x="4165" y="3171"/>
                  </a:cubicBezTo>
                  <a:cubicBezTo>
                    <a:pt x="4529" y="3414"/>
                    <a:pt x="4952" y="3521"/>
                    <a:pt x="5387" y="3521"/>
                  </a:cubicBezTo>
                  <a:cubicBezTo>
                    <a:pt x="6039" y="3521"/>
                    <a:pt x="6718" y="3280"/>
                    <a:pt x="7265" y="2897"/>
                  </a:cubicBezTo>
                  <a:cubicBezTo>
                    <a:pt x="7690" y="2593"/>
                    <a:pt x="8086" y="2168"/>
                    <a:pt x="8177" y="1651"/>
                  </a:cubicBezTo>
                  <a:cubicBezTo>
                    <a:pt x="8298" y="1134"/>
                    <a:pt x="7964" y="496"/>
                    <a:pt x="7478" y="496"/>
                  </a:cubicBezTo>
                  <a:cubicBezTo>
                    <a:pt x="7022" y="496"/>
                    <a:pt x="6687" y="922"/>
                    <a:pt x="6292" y="1134"/>
                  </a:cubicBezTo>
                  <a:cubicBezTo>
                    <a:pt x="6071" y="1264"/>
                    <a:pt x="5835" y="1317"/>
                    <a:pt x="5594" y="1317"/>
                  </a:cubicBezTo>
                  <a:cubicBezTo>
                    <a:pt x="5041" y="1317"/>
                    <a:pt x="4460" y="1035"/>
                    <a:pt x="3952" y="739"/>
                  </a:cubicBezTo>
                  <a:cubicBezTo>
                    <a:pt x="3331" y="403"/>
                    <a:pt x="2666" y="1"/>
                    <a:pt x="1995" y="1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6946063" y="2111649"/>
              <a:ext cx="156421" cy="188705"/>
            </a:xfrm>
            <a:custGeom>
              <a:avLst/>
              <a:gdLst/>
              <a:ahLst/>
              <a:cxnLst/>
              <a:rect l="l" t="t" r="r" b="b"/>
              <a:pathLst>
                <a:path w="5320" h="6418" extrusionOk="0">
                  <a:moveTo>
                    <a:pt x="4425" y="0"/>
                  </a:moveTo>
                  <a:cubicBezTo>
                    <a:pt x="4001" y="0"/>
                    <a:pt x="3526" y="337"/>
                    <a:pt x="3283" y="855"/>
                  </a:cubicBezTo>
                  <a:cubicBezTo>
                    <a:pt x="3131" y="1250"/>
                    <a:pt x="2979" y="1676"/>
                    <a:pt x="2675" y="1949"/>
                  </a:cubicBezTo>
                  <a:cubicBezTo>
                    <a:pt x="2219" y="2375"/>
                    <a:pt x="1550" y="2375"/>
                    <a:pt x="1003" y="2648"/>
                  </a:cubicBezTo>
                  <a:cubicBezTo>
                    <a:pt x="547" y="2861"/>
                    <a:pt x="152" y="3317"/>
                    <a:pt x="91" y="3864"/>
                  </a:cubicBezTo>
                  <a:cubicBezTo>
                    <a:pt x="0" y="4381"/>
                    <a:pt x="274" y="4989"/>
                    <a:pt x="730" y="5141"/>
                  </a:cubicBezTo>
                  <a:cubicBezTo>
                    <a:pt x="891" y="5203"/>
                    <a:pt x="1063" y="5214"/>
                    <a:pt x="1236" y="5214"/>
                  </a:cubicBezTo>
                  <a:cubicBezTo>
                    <a:pt x="1336" y="5214"/>
                    <a:pt x="1437" y="5210"/>
                    <a:pt x="1536" y="5210"/>
                  </a:cubicBezTo>
                  <a:cubicBezTo>
                    <a:pt x="1687" y="5210"/>
                    <a:pt x="1835" y="5219"/>
                    <a:pt x="1976" y="5262"/>
                  </a:cubicBezTo>
                  <a:cubicBezTo>
                    <a:pt x="2553" y="5445"/>
                    <a:pt x="2888" y="6144"/>
                    <a:pt x="3465" y="6357"/>
                  </a:cubicBezTo>
                  <a:cubicBezTo>
                    <a:pt x="3573" y="6398"/>
                    <a:pt x="3685" y="6418"/>
                    <a:pt x="3797" y="6418"/>
                  </a:cubicBezTo>
                  <a:cubicBezTo>
                    <a:pt x="4256" y="6418"/>
                    <a:pt x="4717" y="6091"/>
                    <a:pt x="4863" y="5627"/>
                  </a:cubicBezTo>
                  <a:cubicBezTo>
                    <a:pt x="4894" y="5475"/>
                    <a:pt x="4924" y="5323"/>
                    <a:pt x="4894" y="5171"/>
                  </a:cubicBezTo>
                  <a:cubicBezTo>
                    <a:pt x="4772" y="4746"/>
                    <a:pt x="4286" y="4624"/>
                    <a:pt x="3921" y="4381"/>
                  </a:cubicBezTo>
                  <a:cubicBezTo>
                    <a:pt x="3769" y="4259"/>
                    <a:pt x="3617" y="4138"/>
                    <a:pt x="3556" y="3925"/>
                  </a:cubicBezTo>
                  <a:cubicBezTo>
                    <a:pt x="3465" y="3621"/>
                    <a:pt x="3617" y="3256"/>
                    <a:pt x="3860" y="3013"/>
                  </a:cubicBezTo>
                  <a:cubicBezTo>
                    <a:pt x="4103" y="2800"/>
                    <a:pt x="4377" y="2618"/>
                    <a:pt x="4620" y="2405"/>
                  </a:cubicBezTo>
                  <a:cubicBezTo>
                    <a:pt x="5046" y="2040"/>
                    <a:pt x="5319" y="1463"/>
                    <a:pt x="5228" y="885"/>
                  </a:cubicBezTo>
                  <a:cubicBezTo>
                    <a:pt x="5129" y="260"/>
                    <a:pt x="4797" y="0"/>
                    <a:pt x="4425" y="0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7469771" y="2452937"/>
              <a:ext cx="176033" cy="179120"/>
            </a:xfrm>
            <a:custGeom>
              <a:avLst/>
              <a:gdLst/>
              <a:ahLst/>
              <a:cxnLst/>
              <a:rect l="l" t="t" r="r" b="b"/>
              <a:pathLst>
                <a:path w="5987" h="6092" extrusionOk="0">
                  <a:moveTo>
                    <a:pt x="5088" y="0"/>
                  </a:moveTo>
                  <a:cubicBezTo>
                    <a:pt x="4740" y="0"/>
                    <a:pt x="4352" y="184"/>
                    <a:pt x="4074" y="525"/>
                  </a:cubicBezTo>
                  <a:cubicBezTo>
                    <a:pt x="3800" y="859"/>
                    <a:pt x="3557" y="1224"/>
                    <a:pt x="3223" y="1406"/>
                  </a:cubicBezTo>
                  <a:cubicBezTo>
                    <a:pt x="2985" y="1525"/>
                    <a:pt x="2730" y="1552"/>
                    <a:pt x="2467" y="1552"/>
                  </a:cubicBezTo>
                  <a:cubicBezTo>
                    <a:pt x="2249" y="1552"/>
                    <a:pt x="2027" y="1534"/>
                    <a:pt x="1805" y="1534"/>
                  </a:cubicBezTo>
                  <a:cubicBezTo>
                    <a:pt x="1679" y="1534"/>
                    <a:pt x="1554" y="1540"/>
                    <a:pt x="1430" y="1558"/>
                  </a:cubicBezTo>
                  <a:cubicBezTo>
                    <a:pt x="943" y="1649"/>
                    <a:pt x="457" y="1953"/>
                    <a:pt x="244" y="2440"/>
                  </a:cubicBezTo>
                  <a:cubicBezTo>
                    <a:pt x="1" y="2926"/>
                    <a:pt x="123" y="3595"/>
                    <a:pt x="518" y="3899"/>
                  </a:cubicBezTo>
                  <a:cubicBezTo>
                    <a:pt x="852" y="4172"/>
                    <a:pt x="1308" y="4172"/>
                    <a:pt x="1673" y="4385"/>
                  </a:cubicBezTo>
                  <a:cubicBezTo>
                    <a:pt x="2159" y="4750"/>
                    <a:pt x="2311" y="5510"/>
                    <a:pt x="2797" y="5905"/>
                  </a:cubicBezTo>
                  <a:cubicBezTo>
                    <a:pt x="2969" y="6030"/>
                    <a:pt x="3179" y="6092"/>
                    <a:pt x="3392" y="6092"/>
                  </a:cubicBezTo>
                  <a:cubicBezTo>
                    <a:pt x="3746" y="6092"/>
                    <a:pt x="4109" y="5923"/>
                    <a:pt x="4317" y="5601"/>
                  </a:cubicBezTo>
                  <a:cubicBezTo>
                    <a:pt x="4408" y="5479"/>
                    <a:pt x="4469" y="5327"/>
                    <a:pt x="4469" y="5175"/>
                  </a:cubicBezTo>
                  <a:cubicBezTo>
                    <a:pt x="4469" y="4719"/>
                    <a:pt x="4044" y="4446"/>
                    <a:pt x="3770" y="4111"/>
                  </a:cubicBezTo>
                  <a:cubicBezTo>
                    <a:pt x="3618" y="3959"/>
                    <a:pt x="3527" y="3777"/>
                    <a:pt x="3527" y="3595"/>
                  </a:cubicBezTo>
                  <a:cubicBezTo>
                    <a:pt x="3496" y="3230"/>
                    <a:pt x="3770" y="2956"/>
                    <a:pt x="4044" y="2804"/>
                  </a:cubicBezTo>
                  <a:cubicBezTo>
                    <a:pt x="4348" y="2622"/>
                    <a:pt x="4651" y="2561"/>
                    <a:pt x="4955" y="2440"/>
                  </a:cubicBezTo>
                  <a:cubicBezTo>
                    <a:pt x="5442" y="2196"/>
                    <a:pt x="5837" y="1710"/>
                    <a:pt x="5898" y="1163"/>
                  </a:cubicBezTo>
                  <a:cubicBezTo>
                    <a:pt x="5987" y="363"/>
                    <a:pt x="5577" y="0"/>
                    <a:pt x="5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7514464" y="2796253"/>
              <a:ext cx="156421" cy="188705"/>
            </a:xfrm>
            <a:custGeom>
              <a:avLst/>
              <a:gdLst/>
              <a:ahLst/>
              <a:cxnLst/>
              <a:rect l="l" t="t" r="r" b="b"/>
              <a:pathLst>
                <a:path w="5320" h="6418" extrusionOk="0">
                  <a:moveTo>
                    <a:pt x="4428" y="0"/>
                  </a:moveTo>
                  <a:cubicBezTo>
                    <a:pt x="4008" y="0"/>
                    <a:pt x="3540" y="337"/>
                    <a:pt x="3314" y="855"/>
                  </a:cubicBezTo>
                  <a:cubicBezTo>
                    <a:pt x="3131" y="1250"/>
                    <a:pt x="2979" y="1676"/>
                    <a:pt x="2706" y="1949"/>
                  </a:cubicBezTo>
                  <a:cubicBezTo>
                    <a:pt x="2250" y="2405"/>
                    <a:pt x="1581" y="2375"/>
                    <a:pt x="1004" y="2648"/>
                  </a:cubicBezTo>
                  <a:cubicBezTo>
                    <a:pt x="548" y="2861"/>
                    <a:pt x="183" y="3317"/>
                    <a:pt x="92" y="3864"/>
                  </a:cubicBezTo>
                  <a:cubicBezTo>
                    <a:pt x="1" y="4381"/>
                    <a:pt x="274" y="4989"/>
                    <a:pt x="761" y="5171"/>
                  </a:cubicBezTo>
                  <a:cubicBezTo>
                    <a:pt x="958" y="5232"/>
                    <a:pt x="1163" y="5232"/>
                    <a:pt x="1369" y="5232"/>
                  </a:cubicBezTo>
                  <a:cubicBezTo>
                    <a:pt x="1574" y="5232"/>
                    <a:pt x="1779" y="5232"/>
                    <a:pt x="1976" y="5293"/>
                  </a:cubicBezTo>
                  <a:cubicBezTo>
                    <a:pt x="2584" y="5445"/>
                    <a:pt x="2888" y="6144"/>
                    <a:pt x="3466" y="6357"/>
                  </a:cubicBezTo>
                  <a:cubicBezTo>
                    <a:pt x="3573" y="6398"/>
                    <a:pt x="3685" y="6418"/>
                    <a:pt x="3798" y="6418"/>
                  </a:cubicBezTo>
                  <a:cubicBezTo>
                    <a:pt x="4257" y="6418"/>
                    <a:pt x="4717" y="6091"/>
                    <a:pt x="4864" y="5627"/>
                  </a:cubicBezTo>
                  <a:cubicBezTo>
                    <a:pt x="4925" y="5475"/>
                    <a:pt x="4925" y="5323"/>
                    <a:pt x="4894" y="5171"/>
                  </a:cubicBezTo>
                  <a:cubicBezTo>
                    <a:pt x="4773" y="4746"/>
                    <a:pt x="4317" y="4624"/>
                    <a:pt x="3952" y="4381"/>
                  </a:cubicBezTo>
                  <a:cubicBezTo>
                    <a:pt x="3770" y="4259"/>
                    <a:pt x="3618" y="4138"/>
                    <a:pt x="3557" y="3955"/>
                  </a:cubicBezTo>
                  <a:cubicBezTo>
                    <a:pt x="3466" y="3621"/>
                    <a:pt x="3648" y="3256"/>
                    <a:pt x="3861" y="3013"/>
                  </a:cubicBezTo>
                  <a:cubicBezTo>
                    <a:pt x="4104" y="2800"/>
                    <a:pt x="4408" y="2648"/>
                    <a:pt x="4651" y="2405"/>
                  </a:cubicBezTo>
                  <a:cubicBezTo>
                    <a:pt x="5046" y="2040"/>
                    <a:pt x="5320" y="1463"/>
                    <a:pt x="5229" y="885"/>
                  </a:cubicBezTo>
                  <a:cubicBezTo>
                    <a:pt x="5129" y="260"/>
                    <a:pt x="4797" y="0"/>
                    <a:pt x="4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6743178" y="2236850"/>
              <a:ext cx="352154" cy="235632"/>
            </a:xfrm>
            <a:custGeom>
              <a:avLst/>
              <a:gdLst/>
              <a:ahLst/>
              <a:cxnLst/>
              <a:rect l="l" t="t" r="r" b="b"/>
              <a:pathLst>
                <a:path w="11977" h="8014" extrusionOk="0">
                  <a:moveTo>
                    <a:pt x="3127" y="0"/>
                  </a:moveTo>
                  <a:cubicBezTo>
                    <a:pt x="2123" y="0"/>
                    <a:pt x="1093" y="439"/>
                    <a:pt x="547" y="1308"/>
                  </a:cubicBezTo>
                  <a:cubicBezTo>
                    <a:pt x="0" y="2159"/>
                    <a:pt x="0" y="3193"/>
                    <a:pt x="183" y="4105"/>
                  </a:cubicBezTo>
                  <a:cubicBezTo>
                    <a:pt x="426" y="5320"/>
                    <a:pt x="1003" y="6475"/>
                    <a:pt x="1946" y="7205"/>
                  </a:cubicBezTo>
                  <a:cubicBezTo>
                    <a:pt x="2586" y="7722"/>
                    <a:pt x="3410" y="8014"/>
                    <a:pt x="4244" y="8014"/>
                  </a:cubicBezTo>
                  <a:cubicBezTo>
                    <a:pt x="4637" y="8014"/>
                    <a:pt x="5031" y="7949"/>
                    <a:pt x="5411" y="7813"/>
                  </a:cubicBezTo>
                  <a:cubicBezTo>
                    <a:pt x="6049" y="7600"/>
                    <a:pt x="6596" y="7205"/>
                    <a:pt x="7204" y="6901"/>
                  </a:cubicBezTo>
                  <a:cubicBezTo>
                    <a:pt x="7685" y="6660"/>
                    <a:pt x="8120" y="6546"/>
                    <a:pt x="8586" y="6546"/>
                  </a:cubicBezTo>
                  <a:cubicBezTo>
                    <a:pt x="8767" y="6546"/>
                    <a:pt x="8954" y="6563"/>
                    <a:pt x="9149" y="6597"/>
                  </a:cubicBezTo>
                  <a:cubicBezTo>
                    <a:pt x="9515" y="6647"/>
                    <a:pt x="9881" y="6724"/>
                    <a:pt x="10242" y="6724"/>
                  </a:cubicBezTo>
                  <a:cubicBezTo>
                    <a:pt x="10540" y="6724"/>
                    <a:pt x="10836" y="6671"/>
                    <a:pt x="11125" y="6506"/>
                  </a:cubicBezTo>
                  <a:cubicBezTo>
                    <a:pt x="11672" y="6232"/>
                    <a:pt x="11976" y="5594"/>
                    <a:pt x="11946" y="5017"/>
                  </a:cubicBezTo>
                  <a:cubicBezTo>
                    <a:pt x="11946" y="4834"/>
                    <a:pt x="11885" y="4621"/>
                    <a:pt x="11794" y="4469"/>
                  </a:cubicBezTo>
                  <a:cubicBezTo>
                    <a:pt x="11520" y="3922"/>
                    <a:pt x="10876" y="3670"/>
                    <a:pt x="10240" y="3670"/>
                  </a:cubicBezTo>
                  <a:cubicBezTo>
                    <a:pt x="10170" y="3670"/>
                    <a:pt x="10100" y="3673"/>
                    <a:pt x="10031" y="3679"/>
                  </a:cubicBezTo>
                  <a:cubicBezTo>
                    <a:pt x="9332" y="3770"/>
                    <a:pt x="8663" y="4105"/>
                    <a:pt x="8055" y="4469"/>
                  </a:cubicBezTo>
                  <a:cubicBezTo>
                    <a:pt x="7417" y="4834"/>
                    <a:pt x="6809" y="5260"/>
                    <a:pt x="6140" y="5503"/>
                  </a:cubicBezTo>
                  <a:cubicBezTo>
                    <a:pt x="5734" y="5638"/>
                    <a:pt x="5310" y="5707"/>
                    <a:pt x="4889" y="5707"/>
                  </a:cubicBezTo>
                  <a:cubicBezTo>
                    <a:pt x="4365" y="5707"/>
                    <a:pt x="3846" y="5600"/>
                    <a:pt x="3374" y="5381"/>
                  </a:cubicBezTo>
                  <a:cubicBezTo>
                    <a:pt x="2553" y="4986"/>
                    <a:pt x="1915" y="4226"/>
                    <a:pt x="1733" y="3314"/>
                  </a:cubicBezTo>
                  <a:cubicBezTo>
                    <a:pt x="1581" y="2676"/>
                    <a:pt x="1733" y="1855"/>
                    <a:pt x="2341" y="1612"/>
                  </a:cubicBezTo>
                  <a:cubicBezTo>
                    <a:pt x="2453" y="1570"/>
                    <a:pt x="2566" y="1552"/>
                    <a:pt x="2680" y="1552"/>
                  </a:cubicBezTo>
                  <a:cubicBezTo>
                    <a:pt x="3060" y="1552"/>
                    <a:pt x="3442" y="1752"/>
                    <a:pt x="3769" y="1916"/>
                  </a:cubicBezTo>
                  <a:cubicBezTo>
                    <a:pt x="3992" y="2020"/>
                    <a:pt x="4258" y="2095"/>
                    <a:pt x="4511" y="2095"/>
                  </a:cubicBezTo>
                  <a:cubicBezTo>
                    <a:pt x="4776" y="2095"/>
                    <a:pt x="5027" y="2012"/>
                    <a:pt x="5198" y="1795"/>
                  </a:cubicBezTo>
                  <a:cubicBezTo>
                    <a:pt x="5380" y="1551"/>
                    <a:pt x="5380" y="1187"/>
                    <a:pt x="5228" y="913"/>
                  </a:cubicBezTo>
                  <a:cubicBezTo>
                    <a:pt x="5076" y="640"/>
                    <a:pt x="4833" y="457"/>
                    <a:pt x="4560" y="336"/>
                  </a:cubicBezTo>
                  <a:cubicBezTo>
                    <a:pt x="4132" y="112"/>
                    <a:pt x="3633" y="0"/>
                    <a:pt x="3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7973866" y="2502688"/>
              <a:ext cx="206464" cy="357123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4501" y="1"/>
                  </a:moveTo>
                  <a:cubicBezTo>
                    <a:pt x="3804" y="1"/>
                    <a:pt x="3123" y="323"/>
                    <a:pt x="2523" y="748"/>
                  </a:cubicBezTo>
                  <a:cubicBezTo>
                    <a:pt x="1550" y="1386"/>
                    <a:pt x="760" y="2359"/>
                    <a:pt x="365" y="3483"/>
                  </a:cubicBezTo>
                  <a:cubicBezTo>
                    <a:pt x="0" y="4638"/>
                    <a:pt x="91" y="5976"/>
                    <a:pt x="730" y="6948"/>
                  </a:cubicBezTo>
                  <a:cubicBezTo>
                    <a:pt x="1094" y="7465"/>
                    <a:pt x="1550" y="7830"/>
                    <a:pt x="1976" y="8286"/>
                  </a:cubicBezTo>
                  <a:cubicBezTo>
                    <a:pt x="2432" y="8802"/>
                    <a:pt x="2645" y="9289"/>
                    <a:pt x="2736" y="9988"/>
                  </a:cubicBezTo>
                  <a:cubicBezTo>
                    <a:pt x="2797" y="10626"/>
                    <a:pt x="2827" y="11325"/>
                    <a:pt x="3283" y="11781"/>
                  </a:cubicBezTo>
                  <a:cubicBezTo>
                    <a:pt x="3530" y="12029"/>
                    <a:pt x="3862" y="12145"/>
                    <a:pt x="4194" y="12145"/>
                  </a:cubicBezTo>
                  <a:cubicBezTo>
                    <a:pt x="4392" y="12145"/>
                    <a:pt x="4591" y="12104"/>
                    <a:pt x="4772" y="12024"/>
                  </a:cubicBezTo>
                  <a:cubicBezTo>
                    <a:pt x="4924" y="11933"/>
                    <a:pt x="5076" y="11842"/>
                    <a:pt x="5167" y="11690"/>
                  </a:cubicBezTo>
                  <a:cubicBezTo>
                    <a:pt x="5593" y="11173"/>
                    <a:pt x="5623" y="10383"/>
                    <a:pt x="5380" y="9745"/>
                  </a:cubicBezTo>
                  <a:cubicBezTo>
                    <a:pt x="5137" y="9137"/>
                    <a:pt x="4681" y="8650"/>
                    <a:pt x="4225" y="8195"/>
                  </a:cubicBezTo>
                  <a:cubicBezTo>
                    <a:pt x="3739" y="7739"/>
                    <a:pt x="3252" y="7313"/>
                    <a:pt x="2888" y="6766"/>
                  </a:cubicBezTo>
                  <a:cubicBezTo>
                    <a:pt x="2371" y="6036"/>
                    <a:pt x="2158" y="5094"/>
                    <a:pt x="2280" y="4182"/>
                  </a:cubicBezTo>
                  <a:cubicBezTo>
                    <a:pt x="2401" y="3270"/>
                    <a:pt x="2888" y="2419"/>
                    <a:pt x="3587" y="1872"/>
                  </a:cubicBezTo>
                  <a:cubicBezTo>
                    <a:pt x="3852" y="1690"/>
                    <a:pt x="4189" y="1562"/>
                    <a:pt x="4501" y="1562"/>
                  </a:cubicBezTo>
                  <a:cubicBezTo>
                    <a:pt x="4760" y="1562"/>
                    <a:pt x="5001" y="1651"/>
                    <a:pt x="5167" y="1872"/>
                  </a:cubicBezTo>
                  <a:cubicBezTo>
                    <a:pt x="5441" y="2237"/>
                    <a:pt x="5350" y="2815"/>
                    <a:pt x="5289" y="3301"/>
                  </a:cubicBezTo>
                  <a:cubicBezTo>
                    <a:pt x="5228" y="3787"/>
                    <a:pt x="5319" y="4425"/>
                    <a:pt x="5745" y="4577"/>
                  </a:cubicBezTo>
                  <a:cubicBezTo>
                    <a:pt x="5800" y="4596"/>
                    <a:pt x="5854" y="4604"/>
                    <a:pt x="5908" y="4604"/>
                  </a:cubicBezTo>
                  <a:cubicBezTo>
                    <a:pt x="6124" y="4604"/>
                    <a:pt x="6329" y="4468"/>
                    <a:pt x="6474" y="4273"/>
                  </a:cubicBezTo>
                  <a:cubicBezTo>
                    <a:pt x="6657" y="4061"/>
                    <a:pt x="6748" y="3757"/>
                    <a:pt x="6809" y="3453"/>
                  </a:cubicBezTo>
                  <a:cubicBezTo>
                    <a:pt x="7022" y="2024"/>
                    <a:pt x="6262" y="352"/>
                    <a:pt x="4955" y="49"/>
                  </a:cubicBezTo>
                  <a:cubicBezTo>
                    <a:pt x="4803" y="16"/>
                    <a:pt x="4651" y="1"/>
                    <a:pt x="4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7238315" y="2681520"/>
              <a:ext cx="361092" cy="222959"/>
            </a:xfrm>
            <a:custGeom>
              <a:avLst/>
              <a:gdLst/>
              <a:ahLst/>
              <a:cxnLst/>
              <a:rect l="l" t="t" r="r" b="b"/>
              <a:pathLst>
                <a:path w="12281" h="7583" extrusionOk="0">
                  <a:moveTo>
                    <a:pt x="3172" y="0"/>
                  </a:moveTo>
                  <a:cubicBezTo>
                    <a:pt x="1801" y="0"/>
                    <a:pt x="408" y="970"/>
                    <a:pt x="153" y="2416"/>
                  </a:cubicBezTo>
                  <a:cubicBezTo>
                    <a:pt x="1" y="3389"/>
                    <a:pt x="396" y="4392"/>
                    <a:pt x="943" y="5182"/>
                  </a:cubicBezTo>
                  <a:cubicBezTo>
                    <a:pt x="1642" y="6216"/>
                    <a:pt x="2615" y="7067"/>
                    <a:pt x="3770" y="7432"/>
                  </a:cubicBezTo>
                  <a:cubicBezTo>
                    <a:pt x="4114" y="7531"/>
                    <a:pt x="4472" y="7582"/>
                    <a:pt x="4830" y="7582"/>
                  </a:cubicBezTo>
                  <a:cubicBezTo>
                    <a:pt x="5672" y="7582"/>
                    <a:pt x="6513" y="7300"/>
                    <a:pt x="7174" y="6702"/>
                  </a:cubicBezTo>
                  <a:cubicBezTo>
                    <a:pt x="7661" y="6277"/>
                    <a:pt x="8025" y="5699"/>
                    <a:pt x="8451" y="5182"/>
                  </a:cubicBezTo>
                  <a:cubicBezTo>
                    <a:pt x="8937" y="4605"/>
                    <a:pt x="9424" y="4331"/>
                    <a:pt x="10092" y="4179"/>
                  </a:cubicBezTo>
                  <a:cubicBezTo>
                    <a:pt x="10731" y="4027"/>
                    <a:pt x="11430" y="3936"/>
                    <a:pt x="11886" y="3359"/>
                  </a:cubicBezTo>
                  <a:cubicBezTo>
                    <a:pt x="12250" y="2903"/>
                    <a:pt x="12281" y="2204"/>
                    <a:pt x="12038" y="1657"/>
                  </a:cubicBezTo>
                  <a:cubicBezTo>
                    <a:pt x="11947" y="1474"/>
                    <a:pt x="11825" y="1322"/>
                    <a:pt x="11673" y="1201"/>
                  </a:cubicBezTo>
                  <a:cubicBezTo>
                    <a:pt x="11404" y="979"/>
                    <a:pt x="11060" y="881"/>
                    <a:pt x="10707" y="881"/>
                  </a:cubicBezTo>
                  <a:cubicBezTo>
                    <a:pt x="10382" y="881"/>
                    <a:pt x="10049" y="964"/>
                    <a:pt x="9758" y="1109"/>
                  </a:cubicBezTo>
                  <a:cubicBezTo>
                    <a:pt x="9150" y="1444"/>
                    <a:pt x="8694" y="2021"/>
                    <a:pt x="8269" y="2599"/>
                  </a:cubicBezTo>
                  <a:cubicBezTo>
                    <a:pt x="7843" y="3176"/>
                    <a:pt x="7448" y="3784"/>
                    <a:pt x="6931" y="4271"/>
                  </a:cubicBezTo>
                  <a:cubicBezTo>
                    <a:pt x="6258" y="4859"/>
                    <a:pt x="5430" y="5190"/>
                    <a:pt x="4590" y="5190"/>
                  </a:cubicBezTo>
                  <a:cubicBezTo>
                    <a:pt x="4520" y="5190"/>
                    <a:pt x="4449" y="5187"/>
                    <a:pt x="4378" y="5182"/>
                  </a:cubicBezTo>
                  <a:cubicBezTo>
                    <a:pt x="3466" y="5122"/>
                    <a:pt x="2585" y="4605"/>
                    <a:pt x="2038" y="3845"/>
                  </a:cubicBezTo>
                  <a:cubicBezTo>
                    <a:pt x="1673" y="3328"/>
                    <a:pt x="1490" y="2477"/>
                    <a:pt x="1946" y="2021"/>
                  </a:cubicBezTo>
                  <a:cubicBezTo>
                    <a:pt x="2170" y="1798"/>
                    <a:pt x="2473" y="1746"/>
                    <a:pt x="2787" y="1746"/>
                  </a:cubicBezTo>
                  <a:cubicBezTo>
                    <a:pt x="2985" y="1746"/>
                    <a:pt x="3187" y="1766"/>
                    <a:pt x="3375" y="1778"/>
                  </a:cubicBezTo>
                  <a:cubicBezTo>
                    <a:pt x="3414" y="1781"/>
                    <a:pt x="3454" y="1782"/>
                    <a:pt x="3494" y="1782"/>
                  </a:cubicBezTo>
                  <a:cubicBezTo>
                    <a:pt x="3956" y="1782"/>
                    <a:pt x="4481" y="1615"/>
                    <a:pt x="4621" y="1140"/>
                  </a:cubicBezTo>
                  <a:cubicBezTo>
                    <a:pt x="4682" y="836"/>
                    <a:pt x="4530" y="502"/>
                    <a:pt x="4287" y="289"/>
                  </a:cubicBezTo>
                  <a:cubicBezTo>
                    <a:pt x="4044" y="106"/>
                    <a:pt x="3770" y="46"/>
                    <a:pt x="3466" y="15"/>
                  </a:cubicBezTo>
                  <a:cubicBezTo>
                    <a:pt x="3368" y="5"/>
                    <a:pt x="3270" y="0"/>
                    <a:pt x="3172" y="0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7746841" y="2402157"/>
              <a:ext cx="89413" cy="158185"/>
            </a:xfrm>
            <a:custGeom>
              <a:avLst/>
              <a:gdLst/>
              <a:ahLst/>
              <a:cxnLst/>
              <a:rect l="l" t="t" r="r" b="b"/>
              <a:pathLst>
                <a:path w="3041" h="5380" extrusionOk="0">
                  <a:moveTo>
                    <a:pt x="1502" y="1"/>
                  </a:moveTo>
                  <a:cubicBezTo>
                    <a:pt x="1075" y="1"/>
                    <a:pt x="551" y="420"/>
                    <a:pt x="335" y="702"/>
                  </a:cubicBezTo>
                  <a:cubicBezTo>
                    <a:pt x="122" y="1005"/>
                    <a:pt x="1" y="1401"/>
                    <a:pt x="31" y="1765"/>
                  </a:cubicBezTo>
                  <a:cubicBezTo>
                    <a:pt x="153" y="2647"/>
                    <a:pt x="1064" y="3042"/>
                    <a:pt x="1277" y="3863"/>
                  </a:cubicBezTo>
                  <a:cubicBezTo>
                    <a:pt x="1399" y="4227"/>
                    <a:pt x="1338" y="4683"/>
                    <a:pt x="1520" y="5018"/>
                  </a:cubicBezTo>
                  <a:cubicBezTo>
                    <a:pt x="1654" y="5246"/>
                    <a:pt x="1919" y="5380"/>
                    <a:pt x="2180" y="5380"/>
                  </a:cubicBezTo>
                  <a:cubicBezTo>
                    <a:pt x="2336" y="5380"/>
                    <a:pt x="2490" y="5332"/>
                    <a:pt x="2615" y="5230"/>
                  </a:cubicBezTo>
                  <a:cubicBezTo>
                    <a:pt x="2949" y="4957"/>
                    <a:pt x="3040" y="4440"/>
                    <a:pt x="2949" y="4015"/>
                  </a:cubicBezTo>
                  <a:cubicBezTo>
                    <a:pt x="2827" y="3589"/>
                    <a:pt x="2584" y="3224"/>
                    <a:pt x="2371" y="2860"/>
                  </a:cubicBezTo>
                  <a:cubicBezTo>
                    <a:pt x="2341" y="2799"/>
                    <a:pt x="2311" y="2738"/>
                    <a:pt x="2280" y="2677"/>
                  </a:cubicBezTo>
                  <a:cubicBezTo>
                    <a:pt x="2098" y="2343"/>
                    <a:pt x="1976" y="1978"/>
                    <a:pt x="1976" y="1613"/>
                  </a:cubicBezTo>
                  <a:cubicBezTo>
                    <a:pt x="1976" y="1157"/>
                    <a:pt x="2189" y="641"/>
                    <a:pt x="1946" y="246"/>
                  </a:cubicBezTo>
                  <a:cubicBezTo>
                    <a:pt x="1832" y="70"/>
                    <a:pt x="1675" y="1"/>
                    <a:pt x="1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6837005" y="2084598"/>
              <a:ext cx="161802" cy="108672"/>
            </a:xfrm>
            <a:custGeom>
              <a:avLst/>
              <a:gdLst/>
              <a:ahLst/>
              <a:cxnLst/>
              <a:rect l="l" t="t" r="r" b="b"/>
              <a:pathLst>
                <a:path w="5503" h="3696" extrusionOk="0">
                  <a:moveTo>
                    <a:pt x="3556" y="0"/>
                  </a:moveTo>
                  <a:cubicBezTo>
                    <a:pt x="3377" y="0"/>
                    <a:pt x="3198" y="31"/>
                    <a:pt x="3040" y="103"/>
                  </a:cubicBezTo>
                  <a:cubicBezTo>
                    <a:pt x="2220" y="438"/>
                    <a:pt x="2098" y="1441"/>
                    <a:pt x="1369" y="1866"/>
                  </a:cubicBezTo>
                  <a:cubicBezTo>
                    <a:pt x="1004" y="2079"/>
                    <a:pt x="578" y="2140"/>
                    <a:pt x="305" y="2413"/>
                  </a:cubicBezTo>
                  <a:cubicBezTo>
                    <a:pt x="1" y="2717"/>
                    <a:pt x="31" y="3264"/>
                    <a:pt x="396" y="3538"/>
                  </a:cubicBezTo>
                  <a:cubicBezTo>
                    <a:pt x="560" y="3647"/>
                    <a:pt x="756" y="3695"/>
                    <a:pt x="954" y="3695"/>
                  </a:cubicBezTo>
                  <a:cubicBezTo>
                    <a:pt x="1196" y="3695"/>
                    <a:pt x="1442" y="3624"/>
                    <a:pt x="1642" y="3507"/>
                  </a:cubicBezTo>
                  <a:cubicBezTo>
                    <a:pt x="2037" y="3295"/>
                    <a:pt x="2311" y="2960"/>
                    <a:pt x="2615" y="2656"/>
                  </a:cubicBezTo>
                  <a:cubicBezTo>
                    <a:pt x="2676" y="2596"/>
                    <a:pt x="2736" y="2565"/>
                    <a:pt x="2767" y="2504"/>
                  </a:cubicBezTo>
                  <a:cubicBezTo>
                    <a:pt x="3040" y="2261"/>
                    <a:pt x="3344" y="2018"/>
                    <a:pt x="3709" y="1927"/>
                  </a:cubicBezTo>
                  <a:cubicBezTo>
                    <a:pt x="4135" y="1805"/>
                    <a:pt x="4712" y="1866"/>
                    <a:pt x="4986" y="1532"/>
                  </a:cubicBezTo>
                  <a:cubicBezTo>
                    <a:pt x="5502" y="985"/>
                    <a:pt x="4621" y="316"/>
                    <a:pt x="4135" y="103"/>
                  </a:cubicBezTo>
                  <a:cubicBezTo>
                    <a:pt x="3958" y="39"/>
                    <a:pt x="3756" y="0"/>
                    <a:pt x="3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7643164" y="2555938"/>
              <a:ext cx="115317" cy="238013"/>
            </a:xfrm>
            <a:custGeom>
              <a:avLst/>
              <a:gdLst/>
              <a:ahLst/>
              <a:cxnLst/>
              <a:rect l="l" t="t" r="r" b="b"/>
              <a:pathLst>
                <a:path w="3922" h="8095" extrusionOk="0">
                  <a:moveTo>
                    <a:pt x="943" y="0"/>
                  </a:moveTo>
                  <a:cubicBezTo>
                    <a:pt x="396" y="31"/>
                    <a:pt x="1" y="760"/>
                    <a:pt x="122" y="1368"/>
                  </a:cubicBezTo>
                  <a:cubicBezTo>
                    <a:pt x="244" y="1946"/>
                    <a:pt x="669" y="2402"/>
                    <a:pt x="1095" y="2797"/>
                  </a:cubicBezTo>
                  <a:cubicBezTo>
                    <a:pt x="1551" y="3192"/>
                    <a:pt x="2007" y="3557"/>
                    <a:pt x="2250" y="4104"/>
                  </a:cubicBezTo>
                  <a:cubicBezTo>
                    <a:pt x="2615" y="4894"/>
                    <a:pt x="2402" y="5867"/>
                    <a:pt x="2128" y="6687"/>
                  </a:cubicBezTo>
                  <a:cubicBezTo>
                    <a:pt x="2007" y="7083"/>
                    <a:pt x="1855" y="7569"/>
                    <a:pt x="2128" y="7903"/>
                  </a:cubicBezTo>
                  <a:cubicBezTo>
                    <a:pt x="2242" y="8034"/>
                    <a:pt x="2409" y="8094"/>
                    <a:pt x="2581" y="8094"/>
                  </a:cubicBezTo>
                  <a:cubicBezTo>
                    <a:pt x="2730" y="8094"/>
                    <a:pt x="2883" y="8049"/>
                    <a:pt x="3010" y="7964"/>
                  </a:cubicBezTo>
                  <a:cubicBezTo>
                    <a:pt x="3283" y="7782"/>
                    <a:pt x="3466" y="7447"/>
                    <a:pt x="3587" y="7143"/>
                  </a:cubicBezTo>
                  <a:cubicBezTo>
                    <a:pt x="3831" y="6505"/>
                    <a:pt x="3922" y="5867"/>
                    <a:pt x="3922" y="5228"/>
                  </a:cubicBezTo>
                  <a:cubicBezTo>
                    <a:pt x="3891" y="3435"/>
                    <a:pt x="3010" y="1672"/>
                    <a:pt x="1824" y="487"/>
                  </a:cubicBezTo>
                  <a:cubicBezTo>
                    <a:pt x="1581" y="244"/>
                    <a:pt x="1277" y="0"/>
                    <a:pt x="943" y="0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7242775" y="2934626"/>
              <a:ext cx="232397" cy="93147"/>
            </a:xfrm>
            <a:custGeom>
              <a:avLst/>
              <a:gdLst/>
              <a:ahLst/>
              <a:cxnLst/>
              <a:rect l="l" t="t" r="r" b="b"/>
              <a:pathLst>
                <a:path w="7904" h="3168" extrusionOk="0">
                  <a:moveTo>
                    <a:pt x="3985" y="1"/>
                  </a:moveTo>
                  <a:cubicBezTo>
                    <a:pt x="2949" y="1"/>
                    <a:pt x="1887" y="272"/>
                    <a:pt x="973" y="739"/>
                  </a:cubicBezTo>
                  <a:cubicBezTo>
                    <a:pt x="669" y="891"/>
                    <a:pt x="365" y="1073"/>
                    <a:pt x="213" y="1438"/>
                  </a:cubicBezTo>
                  <a:cubicBezTo>
                    <a:pt x="0" y="2015"/>
                    <a:pt x="487" y="2654"/>
                    <a:pt x="1064" y="2745"/>
                  </a:cubicBezTo>
                  <a:cubicBezTo>
                    <a:pt x="1144" y="2758"/>
                    <a:pt x="1224" y="2764"/>
                    <a:pt x="1304" y="2764"/>
                  </a:cubicBezTo>
                  <a:cubicBezTo>
                    <a:pt x="1777" y="2764"/>
                    <a:pt x="2259" y="2549"/>
                    <a:pt x="2675" y="2289"/>
                  </a:cubicBezTo>
                  <a:cubicBezTo>
                    <a:pt x="3192" y="1985"/>
                    <a:pt x="3678" y="1651"/>
                    <a:pt x="4256" y="1620"/>
                  </a:cubicBezTo>
                  <a:cubicBezTo>
                    <a:pt x="4298" y="1617"/>
                    <a:pt x="4340" y="1616"/>
                    <a:pt x="4381" y="1616"/>
                  </a:cubicBezTo>
                  <a:cubicBezTo>
                    <a:pt x="5151" y="1616"/>
                    <a:pt x="5837" y="2136"/>
                    <a:pt x="6414" y="2684"/>
                  </a:cubicBezTo>
                  <a:cubicBezTo>
                    <a:pt x="6670" y="2915"/>
                    <a:pt x="6970" y="3167"/>
                    <a:pt x="7277" y="3167"/>
                  </a:cubicBezTo>
                  <a:cubicBezTo>
                    <a:pt x="7334" y="3167"/>
                    <a:pt x="7391" y="3159"/>
                    <a:pt x="7447" y="3140"/>
                  </a:cubicBezTo>
                  <a:cubicBezTo>
                    <a:pt x="7751" y="3018"/>
                    <a:pt x="7903" y="2623"/>
                    <a:pt x="7873" y="2258"/>
                  </a:cubicBezTo>
                  <a:cubicBezTo>
                    <a:pt x="7812" y="1924"/>
                    <a:pt x="7599" y="1651"/>
                    <a:pt x="7387" y="1407"/>
                  </a:cubicBezTo>
                  <a:cubicBezTo>
                    <a:pt x="6961" y="921"/>
                    <a:pt x="6444" y="587"/>
                    <a:pt x="5867" y="344"/>
                  </a:cubicBezTo>
                  <a:cubicBezTo>
                    <a:pt x="5279" y="109"/>
                    <a:pt x="4638" y="1"/>
                    <a:pt x="3985" y="1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7716467" y="2825657"/>
              <a:ext cx="74183" cy="94941"/>
            </a:xfrm>
            <a:custGeom>
              <a:avLst/>
              <a:gdLst/>
              <a:ahLst/>
              <a:cxnLst/>
              <a:rect l="l" t="t" r="r" b="b"/>
              <a:pathLst>
                <a:path w="2523" h="3229" extrusionOk="0">
                  <a:moveTo>
                    <a:pt x="1972" y="0"/>
                  </a:moveTo>
                  <a:cubicBezTo>
                    <a:pt x="1812" y="0"/>
                    <a:pt x="1651" y="72"/>
                    <a:pt x="1520" y="159"/>
                  </a:cubicBezTo>
                  <a:cubicBezTo>
                    <a:pt x="1186" y="372"/>
                    <a:pt x="882" y="645"/>
                    <a:pt x="638" y="980"/>
                  </a:cubicBezTo>
                  <a:cubicBezTo>
                    <a:pt x="395" y="1253"/>
                    <a:pt x="183" y="1587"/>
                    <a:pt x="91" y="1952"/>
                  </a:cubicBezTo>
                  <a:cubicBezTo>
                    <a:pt x="0" y="2347"/>
                    <a:pt x="61" y="2773"/>
                    <a:pt x="334" y="3016"/>
                  </a:cubicBezTo>
                  <a:cubicBezTo>
                    <a:pt x="488" y="3165"/>
                    <a:pt x="647" y="3229"/>
                    <a:pt x="806" y="3229"/>
                  </a:cubicBezTo>
                  <a:cubicBezTo>
                    <a:pt x="1589" y="3229"/>
                    <a:pt x="2366" y="1677"/>
                    <a:pt x="2493" y="1071"/>
                  </a:cubicBezTo>
                  <a:cubicBezTo>
                    <a:pt x="2493" y="949"/>
                    <a:pt x="2523" y="828"/>
                    <a:pt x="2523" y="736"/>
                  </a:cubicBezTo>
                  <a:cubicBezTo>
                    <a:pt x="2493" y="432"/>
                    <a:pt x="2401" y="129"/>
                    <a:pt x="2158" y="37"/>
                  </a:cubicBezTo>
                  <a:cubicBezTo>
                    <a:pt x="2098" y="11"/>
                    <a:pt x="2035" y="0"/>
                    <a:pt x="1972" y="0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7465301" y="2186540"/>
              <a:ext cx="95676" cy="70007"/>
            </a:xfrm>
            <a:custGeom>
              <a:avLst/>
              <a:gdLst/>
              <a:ahLst/>
              <a:cxnLst/>
              <a:rect l="l" t="t" r="r" b="b"/>
              <a:pathLst>
                <a:path w="3254" h="2381" extrusionOk="0">
                  <a:moveTo>
                    <a:pt x="2402" y="1"/>
                  </a:moveTo>
                  <a:cubicBezTo>
                    <a:pt x="1690" y="1"/>
                    <a:pt x="704" y="654"/>
                    <a:pt x="396" y="1044"/>
                  </a:cubicBezTo>
                  <a:cubicBezTo>
                    <a:pt x="305" y="1104"/>
                    <a:pt x="244" y="1196"/>
                    <a:pt x="183" y="1317"/>
                  </a:cubicBezTo>
                  <a:cubicBezTo>
                    <a:pt x="62" y="1560"/>
                    <a:pt x="1" y="1864"/>
                    <a:pt x="153" y="2107"/>
                  </a:cubicBezTo>
                  <a:cubicBezTo>
                    <a:pt x="275" y="2290"/>
                    <a:pt x="518" y="2351"/>
                    <a:pt x="761" y="2381"/>
                  </a:cubicBezTo>
                  <a:cubicBezTo>
                    <a:pt x="1156" y="2381"/>
                    <a:pt x="1521" y="2290"/>
                    <a:pt x="1916" y="2168"/>
                  </a:cubicBezTo>
                  <a:cubicBezTo>
                    <a:pt x="2250" y="2047"/>
                    <a:pt x="2585" y="1895"/>
                    <a:pt x="2828" y="1621"/>
                  </a:cubicBezTo>
                  <a:cubicBezTo>
                    <a:pt x="3101" y="1347"/>
                    <a:pt x="3253" y="922"/>
                    <a:pt x="3132" y="557"/>
                  </a:cubicBezTo>
                  <a:cubicBezTo>
                    <a:pt x="3023" y="152"/>
                    <a:pt x="2744" y="1"/>
                    <a:pt x="2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7947932" y="2836095"/>
              <a:ext cx="101027" cy="86061"/>
            </a:xfrm>
            <a:custGeom>
              <a:avLst/>
              <a:gdLst/>
              <a:ahLst/>
              <a:cxnLst/>
              <a:rect l="l" t="t" r="r" b="b"/>
              <a:pathLst>
                <a:path w="3436" h="2927" extrusionOk="0">
                  <a:moveTo>
                    <a:pt x="1539" y="1"/>
                  </a:moveTo>
                  <a:cubicBezTo>
                    <a:pt x="1345" y="1"/>
                    <a:pt x="1152" y="53"/>
                    <a:pt x="1004" y="169"/>
                  </a:cubicBezTo>
                  <a:cubicBezTo>
                    <a:pt x="1" y="959"/>
                    <a:pt x="1642" y="2509"/>
                    <a:pt x="2280" y="2813"/>
                  </a:cubicBezTo>
                  <a:cubicBezTo>
                    <a:pt x="2372" y="2843"/>
                    <a:pt x="2493" y="2874"/>
                    <a:pt x="2584" y="2904"/>
                  </a:cubicBezTo>
                  <a:cubicBezTo>
                    <a:pt x="2651" y="2919"/>
                    <a:pt x="2717" y="2927"/>
                    <a:pt x="2782" y="2927"/>
                  </a:cubicBezTo>
                  <a:cubicBezTo>
                    <a:pt x="2983" y="2927"/>
                    <a:pt x="3168" y="2853"/>
                    <a:pt x="3283" y="2691"/>
                  </a:cubicBezTo>
                  <a:cubicBezTo>
                    <a:pt x="3435" y="2479"/>
                    <a:pt x="3405" y="2205"/>
                    <a:pt x="3344" y="1962"/>
                  </a:cubicBezTo>
                  <a:cubicBezTo>
                    <a:pt x="3223" y="1567"/>
                    <a:pt x="3010" y="1202"/>
                    <a:pt x="2797" y="868"/>
                  </a:cubicBezTo>
                  <a:cubicBezTo>
                    <a:pt x="2584" y="564"/>
                    <a:pt x="2341" y="290"/>
                    <a:pt x="2007" y="108"/>
                  </a:cubicBezTo>
                  <a:cubicBezTo>
                    <a:pt x="1868" y="38"/>
                    <a:pt x="1703" y="1"/>
                    <a:pt x="1539" y="1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8039113" y="2302126"/>
              <a:ext cx="100116" cy="139250"/>
            </a:xfrm>
            <a:custGeom>
              <a:avLst/>
              <a:gdLst/>
              <a:ahLst/>
              <a:cxnLst/>
              <a:rect l="l" t="t" r="r" b="b"/>
              <a:pathLst>
                <a:path w="3405" h="4736" extrusionOk="0">
                  <a:moveTo>
                    <a:pt x="1128" y="0"/>
                  </a:moveTo>
                  <a:cubicBezTo>
                    <a:pt x="836" y="0"/>
                    <a:pt x="593" y="152"/>
                    <a:pt x="608" y="578"/>
                  </a:cubicBezTo>
                  <a:cubicBezTo>
                    <a:pt x="608" y="821"/>
                    <a:pt x="699" y="1034"/>
                    <a:pt x="730" y="1277"/>
                  </a:cubicBezTo>
                  <a:cubicBezTo>
                    <a:pt x="730" y="1733"/>
                    <a:pt x="486" y="2128"/>
                    <a:pt x="304" y="2523"/>
                  </a:cubicBezTo>
                  <a:cubicBezTo>
                    <a:pt x="122" y="2948"/>
                    <a:pt x="0" y="3465"/>
                    <a:pt x="243" y="3800"/>
                  </a:cubicBezTo>
                  <a:cubicBezTo>
                    <a:pt x="365" y="3982"/>
                    <a:pt x="578" y="4073"/>
                    <a:pt x="790" y="4164"/>
                  </a:cubicBezTo>
                  <a:cubicBezTo>
                    <a:pt x="1033" y="4255"/>
                    <a:pt x="1246" y="4377"/>
                    <a:pt x="1489" y="4468"/>
                  </a:cubicBezTo>
                  <a:cubicBezTo>
                    <a:pt x="1811" y="4592"/>
                    <a:pt x="2133" y="4736"/>
                    <a:pt x="2455" y="4736"/>
                  </a:cubicBezTo>
                  <a:cubicBezTo>
                    <a:pt x="2528" y="4736"/>
                    <a:pt x="2601" y="4728"/>
                    <a:pt x="2675" y="4711"/>
                  </a:cubicBezTo>
                  <a:cubicBezTo>
                    <a:pt x="3070" y="4590"/>
                    <a:pt x="3404" y="4134"/>
                    <a:pt x="3252" y="3739"/>
                  </a:cubicBezTo>
                  <a:cubicBezTo>
                    <a:pt x="3100" y="3344"/>
                    <a:pt x="2553" y="3283"/>
                    <a:pt x="2310" y="2918"/>
                  </a:cubicBezTo>
                  <a:cubicBezTo>
                    <a:pt x="2037" y="2523"/>
                    <a:pt x="2280" y="1945"/>
                    <a:pt x="2310" y="1429"/>
                  </a:cubicBezTo>
                  <a:cubicBezTo>
                    <a:pt x="2340" y="1034"/>
                    <a:pt x="2219" y="608"/>
                    <a:pt x="1945" y="334"/>
                  </a:cubicBezTo>
                  <a:cubicBezTo>
                    <a:pt x="1763" y="152"/>
                    <a:pt x="1421" y="0"/>
                    <a:pt x="1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7099785" y="2835566"/>
              <a:ext cx="94764" cy="149688"/>
            </a:xfrm>
            <a:custGeom>
              <a:avLst/>
              <a:gdLst/>
              <a:ahLst/>
              <a:cxnLst/>
              <a:rect l="l" t="t" r="r" b="b"/>
              <a:pathLst>
                <a:path w="3223" h="5091" extrusionOk="0">
                  <a:moveTo>
                    <a:pt x="1318" y="1"/>
                  </a:moveTo>
                  <a:cubicBezTo>
                    <a:pt x="978" y="1"/>
                    <a:pt x="633" y="206"/>
                    <a:pt x="608" y="551"/>
                  </a:cubicBezTo>
                  <a:cubicBezTo>
                    <a:pt x="547" y="1007"/>
                    <a:pt x="973" y="1342"/>
                    <a:pt x="1003" y="1767"/>
                  </a:cubicBezTo>
                  <a:cubicBezTo>
                    <a:pt x="1034" y="2284"/>
                    <a:pt x="547" y="2649"/>
                    <a:pt x="274" y="3105"/>
                  </a:cubicBezTo>
                  <a:cubicBezTo>
                    <a:pt x="91" y="3439"/>
                    <a:pt x="0" y="3834"/>
                    <a:pt x="91" y="4229"/>
                  </a:cubicBezTo>
                  <a:cubicBezTo>
                    <a:pt x="155" y="4593"/>
                    <a:pt x="550" y="5091"/>
                    <a:pt x="916" y="5091"/>
                  </a:cubicBezTo>
                  <a:cubicBezTo>
                    <a:pt x="1071" y="5091"/>
                    <a:pt x="1220" y="5002"/>
                    <a:pt x="1338" y="4776"/>
                  </a:cubicBezTo>
                  <a:cubicBezTo>
                    <a:pt x="1429" y="4564"/>
                    <a:pt x="1459" y="4320"/>
                    <a:pt x="1581" y="4108"/>
                  </a:cubicBezTo>
                  <a:cubicBezTo>
                    <a:pt x="1763" y="3713"/>
                    <a:pt x="2158" y="3500"/>
                    <a:pt x="2523" y="3257"/>
                  </a:cubicBezTo>
                  <a:cubicBezTo>
                    <a:pt x="2857" y="3013"/>
                    <a:pt x="3222" y="2618"/>
                    <a:pt x="3161" y="2162"/>
                  </a:cubicBezTo>
                  <a:cubicBezTo>
                    <a:pt x="3131" y="1950"/>
                    <a:pt x="3009" y="1737"/>
                    <a:pt x="2888" y="1554"/>
                  </a:cubicBezTo>
                  <a:cubicBezTo>
                    <a:pt x="2736" y="1342"/>
                    <a:pt x="2584" y="1129"/>
                    <a:pt x="2432" y="886"/>
                  </a:cubicBezTo>
                  <a:cubicBezTo>
                    <a:pt x="2189" y="551"/>
                    <a:pt x="1915" y="187"/>
                    <a:pt x="1550" y="35"/>
                  </a:cubicBezTo>
                  <a:cubicBezTo>
                    <a:pt x="1476" y="12"/>
                    <a:pt x="1397" y="1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7716467" y="2030407"/>
              <a:ext cx="112612" cy="75888"/>
            </a:xfrm>
            <a:custGeom>
              <a:avLst/>
              <a:gdLst/>
              <a:ahLst/>
              <a:cxnLst/>
              <a:rect l="l" t="t" r="r" b="b"/>
              <a:pathLst>
                <a:path w="3830" h="2581" extrusionOk="0">
                  <a:moveTo>
                    <a:pt x="641" y="1"/>
                  </a:moveTo>
                  <a:cubicBezTo>
                    <a:pt x="330" y="1"/>
                    <a:pt x="38" y="135"/>
                    <a:pt x="0" y="548"/>
                  </a:cubicBezTo>
                  <a:cubicBezTo>
                    <a:pt x="0" y="761"/>
                    <a:pt x="61" y="974"/>
                    <a:pt x="91" y="1217"/>
                  </a:cubicBezTo>
                  <a:cubicBezTo>
                    <a:pt x="122" y="1429"/>
                    <a:pt x="61" y="1642"/>
                    <a:pt x="91" y="1885"/>
                  </a:cubicBezTo>
                  <a:cubicBezTo>
                    <a:pt x="91" y="2098"/>
                    <a:pt x="152" y="2341"/>
                    <a:pt x="334" y="2463"/>
                  </a:cubicBezTo>
                  <a:cubicBezTo>
                    <a:pt x="421" y="2549"/>
                    <a:pt x="534" y="2581"/>
                    <a:pt x="655" y="2581"/>
                  </a:cubicBezTo>
                  <a:cubicBezTo>
                    <a:pt x="791" y="2581"/>
                    <a:pt x="936" y="2541"/>
                    <a:pt x="1064" y="2493"/>
                  </a:cubicBezTo>
                  <a:cubicBezTo>
                    <a:pt x="1307" y="2372"/>
                    <a:pt x="1520" y="2189"/>
                    <a:pt x="1763" y="2129"/>
                  </a:cubicBezTo>
                  <a:cubicBezTo>
                    <a:pt x="1936" y="2062"/>
                    <a:pt x="2108" y="2048"/>
                    <a:pt x="2283" y="2048"/>
                  </a:cubicBezTo>
                  <a:cubicBezTo>
                    <a:pt x="2414" y="2048"/>
                    <a:pt x="2547" y="2056"/>
                    <a:pt x="2681" y="2056"/>
                  </a:cubicBezTo>
                  <a:cubicBezTo>
                    <a:pt x="2779" y="2056"/>
                    <a:pt x="2878" y="2052"/>
                    <a:pt x="2979" y="2037"/>
                  </a:cubicBezTo>
                  <a:cubicBezTo>
                    <a:pt x="3374" y="2007"/>
                    <a:pt x="3830" y="1733"/>
                    <a:pt x="3830" y="1308"/>
                  </a:cubicBezTo>
                  <a:cubicBezTo>
                    <a:pt x="3830" y="1277"/>
                    <a:pt x="3830" y="1247"/>
                    <a:pt x="3830" y="1247"/>
                  </a:cubicBezTo>
                  <a:cubicBezTo>
                    <a:pt x="3800" y="882"/>
                    <a:pt x="3404" y="609"/>
                    <a:pt x="3070" y="578"/>
                  </a:cubicBezTo>
                  <a:cubicBezTo>
                    <a:pt x="2705" y="518"/>
                    <a:pt x="2310" y="578"/>
                    <a:pt x="1945" y="487"/>
                  </a:cubicBezTo>
                  <a:cubicBezTo>
                    <a:pt x="1672" y="426"/>
                    <a:pt x="1459" y="244"/>
                    <a:pt x="1186" y="122"/>
                  </a:cubicBezTo>
                  <a:cubicBezTo>
                    <a:pt x="1034" y="53"/>
                    <a:pt x="834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7927379" y="2436941"/>
              <a:ext cx="101027" cy="123138"/>
            </a:xfrm>
            <a:custGeom>
              <a:avLst/>
              <a:gdLst/>
              <a:ahLst/>
              <a:cxnLst/>
              <a:rect l="l" t="t" r="r" b="b"/>
              <a:pathLst>
                <a:path w="3436" h="4188" extrusionOk="0">
                  <a:moveTo>
                    <a:pt x="735" y="0"/>
                  </a:moveTo>
                  <a:cubicBezTo>
                    <a:pt x="502" y="0"/>
                    <a:pt x="283" y="89"/>
                    <a:pt x="183" y="309"/>
                  </a:cubicBezTo>
                  <a:cubicBezTo>
                    <a:pt x="1" y="674"/>
                    <a:pt x="274" y="1099"/>
                    <a:pt x="396" y="1494"/>
                  </a:cubicBezTo>
                  <a:cubicBezTo>
                    <a:pt x="548" y="2041"/>
                    <a:pt x="396" y="2619"/>
                    <a:pt x="365" y="3196"/>
                  </a:cubicBezTo>
                  <a:cubicBezTo>
                    <a:pt x="365" y="3470"/>
                    <a:pt x="426" y="3804"/>
                    <a:pt x="608" y="3987"/>
                  </a:cubicBezTo>
                  <a:cubicBezTo>
                    <a:pt x="730" y="4128"/>
                    <a:pt x="851" y="4188"/>
                    <a:pt x="970" y="4188"/>
                  </a:cubicBezTo>
                  <a:cubicBezTo>
                    <a:pt x="1593" y="4188"/>
                    <a:pt x="2161" y="2530"/>
                    <a:pt x="2493" y="2224"/>
                  </a:cubicBezTo>
                  <a:cubicBezTo>
                    <a:pt x="2675" y="2041"/>
                    <a:pt x="2919" y="1920"/>
                    <a:pt x="3101" y="1768"/>
                  </a:cubicBezTo>
                  <a:cubicBezTo>
                    <a:pt x="3283" y="1585"/>
                    <a:pt x="3435" y="1342"/>
                    <a:pt x="3374" y="1099"/>
                  </a:cubicBezTo>
                  <a:cubicBezTo>
                    <a:pt x="3374" y="1069"/>
                    <a:pt x="3374" y="1038"/>
                    <a:pt x="3344" y="1008"/>
                  </a:cubicBezTo>
                  <a:cubicBezTo>
                    <a:pt x="3253" y="795"/>
                    <a:pt x="3040" y="643"/>
                    <a:pt x="2797" y="613"/>
                  </a:cubicBezTo>
                  <a:cubicBezTo>
                    <a:pt x="2554" y="552"/>
                    <a:pt x="2250" y="582"/>
                    <a:pt x="2007" y="522"/>
                  </a:cubicBezTo>
                  <a:cubicBezTo>
                    <a:pt x="1672" y="430"/>
                    <a:pt x="1399" y="187"/>
                    <a:pt x="1095" y="66"/>
                  </a:cubicBezTo>
                  <a:cubicBezTo>
                    <a:pt x="981" y="24"/>
                    <a:pt x="856" y="0"/>
                    <a:pt x="735" y="0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7075645" y="2594074"/>
              <a:ext cx="101027" cy="120433"/>
            </a:xfrm>
            <a:custGeom>
              <a:avLst/>
              <a:gdLst/>
              <a:ahLst/>
              <a:cxnLst/>
              <a:rect l="l" t="t" r="r" b="b"/>
              <a:pathLst>
                <a:path w="3436" h="4096" extrusionOk="0">
                  <a:moveTo>
                    <a:pt x="2771" y="0"/>
                  </a:moveTo>
                  <a:cubicBezTo>
                    <a:pt x="2719" y="0"/>
                    <a:pt x="2667" y="4"/>
                    <a:pt x="2614" y="10"/>
                  </a:cubicBezTo>
                  <a:cubicBezTo>
                    <a:pt x="2341" y="71"/>
                    <a:pt x="2098" y="193"/>
                    <a:pt x="1855" y="254"/>
                  </a:cubicBezTo>
                  <a:cubicBezTo>
                    <a:pt x="1814" y="257"/>
                    <a:pt x="1774" y="259"/>
                    <a:pt x="1734" y="259"/>
                  </a:cubicBezTo>
                  <a:cubicBezTo>
                    <a:pt x="1416" y="259"/>
                    <a:pt x="1118" y="162"/>
                    <a:pt x="821" y="162"/>
                  </a:cubicBezTo>
                  <a:cubicBezTo>
                    <a:pt x="487" y="193"/>
                    <a:pt x="92" y="375"/>
                    <a:pt x="61" y="740"/>
                  </a:cubicBezTo>
                  <a:cubicBezTo>
                    <a:pt x="0" y="1165"/>
                    <a:pt x="396" y="1439"/>
                    <a:pt x="639" y="1743"/>
                  </a:cubicBezTo>
                  <a:cubicBezTo>
                    <a:pt x="973" y="2199"/>
                    <a:pt x="1003" y="2807"/>
                    <a:pt x="1186" y="3354"/>
                  </a:cubicBezTo>
                  <a:cubicBezTo>
                    <a:pt x="1247" y="3628"/>
                    <a:pt x="1399" y="3901"/>
                    <a:pt x="1642" y="4023"/>
                  </a:cubicBezTo>
                  <a:cubicBezTo>
                    <a:pt x="1741" y="4072"/>
                    <a:pt x="1830" y="4095"/>
                    <a:pt x="1911" y="4095"/>
                  </a:cubicBezTo>
                  <a:cubicBezTo>
                    <a:pt x="2666" y="4095"/>
                    <a:pt x="2638" y="2088"/>
                    <a:pt x="2858" y="1621"/>
                  </a:cubicBezTo>
                  <a:cubicBezTo>
                    <a:pt x="2979" y="1409"/>
                    <a:pt x="3131" y="1226"/>
                    <a:pt x="3253" y="983"/>
                  </a:cubicBezTo>
                  <a:cubicBezTo>
                    <a:pt x="3374" y="770"/>
                    <a:pt x="3435" y="466"/>
                    <a:pt x="3314" y="254"/>
                  </a:cubicBezTo>
                  <a:cubicBezTo>
                    <a:pt x="3314" y="223"/>
                    <a:pt x="3283" y="193"/>
                    <a:pt x="3283" y="193"/>
                  </a:cubicBezTo>
                  <a:cubicBezTo>
                    <a:pt x="3140" y="50"/>
                    <a:pt x="2959" y="0"/>
                    <a:pt x="2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7253507" y="1885153"/>
              <a:ext cx="489787" cy="118610"/>
            </a:xfrm>
            <a:custGeom>
              <a:avLst/>
              <a:gdLst/>
              <a:ahLst/>
              <a:cxnLst/>
              <a:rect l="l" t="t" r="r" b="b"/>
              <a:pathLst>
                <a:path w="16658" h="4034" extrusionOk="0">
                  <a:moveTo>
                    <a:pt x="1128" y="1"/>
                  </a:moveTo>
                  <a:cubicBezTo>
                    <a:pt x="1024" y="1"/>
                    <a:pt x="921" y="6"/>
                    <a:pt x="821" y="17"/>
                  </a:cubicBezTo>
                  <a:cubicBezTo>
                    <a:pt x="365" y="78"/>
                    <a:pt x="304" y="382"/>
                    <a:pt x="274" y="807"/>
                  </a:cubicBezTo>
                  <a:cubicBezTo>
                    <a:pt x="213" y="1415"/>
                    <a:pt x="0" y="2114"/>
                    <a:pt x="821" y="2236"/>
                  </a:cubicBezTo>
                  <a:cubicBezTo>
                    <a:pt x="4712" y="2844"/>
                    <a:pt x="8633" y="3330"/>
                    <a:pt x="12554" y="3725"/>
                  </a:cubicBezTo>
                  <a:cubicBezTo>
                    <a:pt x="13557" y="3816"/>
                    <a:pt x="14529" y="3938"/>
                    <a:pt x="15532" y="3999"/>
                  </a:cubicBezTo>
                  <a:cubicBezTo>
                    <a:pt x="15656" y="4018"/>
                    <a:pt x="15768" y="4034"/>
                    <a:pt x="15870" y="4034"/>
                  </a:cubicBezTo>
                  <a:cubicBezTo>
                    <a:pt x="16093" y="4034"/>
                    <a:pt x="16268" y="3956"/>
                    <a:pt x="16414" y="3664"/>
                  </a:cubicBezTo>
                  <a:cubicBezTo>
                    <a:pt x="16535" y="3391"/>
                    <a:pt x="16535" y="3056"/>
                    <a:pt x="16566" y="2752"/>
                  </a:cubicBezTo>
                  <a:cubicBezTo>
                    <a:pt x="16657" y="2144"/>
                    <a:pt x="16383" y="1871"/>
                    <a:pt x="15806" y="1749"/>
                  </a:cubicBezTo>
                  <a:cubicBezTo>
                    <a:pt x="14772" y="1537"/>
                    <a:pt x="13709" y="1597"/>
                    <a:pt x="12675" y="1537"/>
                  </a:cubicBezTo>
                  <a:cubicBezTo>
                    <a:pt x="11520" y="1476"/>
                    <a:pt x="10396" y="1385"/>
                    <a:pt x="9240" y="1263"/>
                  </a:cubicBezTo>
                  <a:cubicBezTo>
                    <a:pt x="7022" y="1050"/>
                    <a:pt x="4772" y="685"/>
                    <a:pt x="2584" y="199"/>
                  </a:cubicBezTo>
                  <a:cubicBezTo>
                    <a:pt x="2087" y="100"/>
                    <a:pt x="1591" y="1"/>
                    <a:pt x="1128" y="1"/>
                  </a:cubicBezTo>
                  <a:close/>
                </a:path>
              </a:pathLst>
            </a:custGeom>
            <a:solidFill>
              <a:srgbClr val="F9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ESTRUCTURA DE LA ENTREVISTA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19872" y="1131590"/>
            <a:ext cx="2592288" cy="360040"/>
          </a:xfrm>
        </p:spPr>
        <p:txBody>
          <a:bodyPr/>
          <a:lstStyle/>
          <a:p>
            <a:pPr algn="l"/>
            <a:r>
              <a:rPr lang="es-CL" dirty="0" smtClean="0"/>
              <a:t>2. ENTREVISTADO</a:t>
            </a:r>
            <a:endParaRPr lang="es-CL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2"/>
          </p:nvPr>
        </p:nvSpPr>
        <p:spPr>
          <a:xfrm>
            <a:off x="3347864" y="1851670"/>
            <a:ext cx="2117400" cy="10125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s-CL" dirty="0" smtClean="0"/>
              <a:t>Depende de los objetivos de la entrevista.</a:t>
            </a:r>
          </a:p>
          <a:p>
            <a:pPr algn="l">
              <a:buFontTx/>
              <a:buChar char="-"/>
            </a:pPr>
            <a:r>
              <a:rPr lang="es-CL" dirty="0" smtClean="0"/>
              <a:t>Es quien responde las preguntas.</a:t>
            </a:r>
          </a:p>
          <a:p>
            <a:pPr algn="l">
              <a:buFontTx/>
              <a:buChar char="-"/>
            </a:pPr>
            <a:r>
              <a:rPr lang="es-CL" dirty="0" smtClean="0"/>
              <a:t>Por lo general es alguien importante, reconocido o especialista del tema.</a:t>
            </a:r>
            <a:endParaRPr lang="es-CL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3"/>
          </p:nvPr>
        </p:nvSpPr>
        <p:spPr>
          <a:xfrm>
            <a:off x="683568" y="1131590"/>
            <a:ext cx="2025300" cy="387900"/>
          </a:xfrm>
        </p:spPr>
        <p:txBody>
          <a:bodyPr/>
          <a:lstStyle/>
          <a:p>
            <a:r>
              <a:rPr lang="es-CL" dirty="0" smtClean="0"/>
              <a:t>1. TÍTULO</a:t>
            </a:r>
            <a:endParaRPr lang="es-CL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4"/>
          </p:nvPr>
        </p:nvSpPr>
        <p:spPr>
          <a:xfrm>
            <a:off x="323528" y="1779662"/>
            <a:ext cx="2656514" cy="1030041"/>
          </a:xfrm>
        </p:spPr>
        <p:txBody>
          <a:bodyPr/>
          <a:lstStyle/>
          <a:p>
            <a:pPr>
              <a:buFontTx/>
              <a:buChar char="-"/>
            </a:pPr>
            <a:r>
              <a:rPr lang="es-CL" dirty="0" smtClean="0"/>
              <a:t>Es el que abre el texto de la entrevista.</a:t>
            </a:r>
          </a:p>
          <a:p>
            <a:pPr>
              <a:buFontTx/>
              <a:buChar char="-"/>
            </a:pPr>
            <a:r>
              <a:rPr lang="es-CL" dirty="0" smtClean="0"/>
              <a:t>Debe ser ingenioso.</a:t>
            </a:r>
          </a:p>
          <a:p>
            <a:pPr>
              <a:buFontTx/>
              <a:buChar char="-"/>
            </a:pPr>
            <a:r>
              <a:rPr lang="es-CL" dirty="0" smtClean="0"/>
              <a:t>Debe ser coherente con el tema y el entrevistado</a:t>
            </a:r>
            <a:endParaRPr lang="es-CL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300192" y="1099398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algn="l"/>
            <a:r>
              <a:rPr lang="es-CL" dirty="0"/>
              <a:t>3</a:t>
            </a:r>
            <a:r>
              <a:rPr lang="es-CL" dirty="0" smtClean="0"/>
              <a:t>. PREGUNTAS</a:t>
            </a:r>
            <a:endParaRPr lang="es-CL" dirty="0"/>
          </a:p>
        </p:txBody>
      </p:sp>
      <p:sp>
        <p:nvSpPr>
          <p:cNvPr id="8" name="3 Subtítulo"/>
          <p:cNvSpPr txBox="1">
            <a:spLocks/>
          </p:cNvSpPr>
          <p:nvPr/>
        </p:nvSpPr>
        <p:spPr>
          <a:xfrm>
            <a:off x="6300192" y="1923678"/>
            <a:ext cx="21174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>
              <a:buFontTx/>
              <a:buChar char="-"/>
            </a:pPr>
            <a:r>
              <a:rPr lang="es-CL" dirty="0" smtClean="0"/>
              <a:t>Es el entrevistador quien redacta y presenta las preguntas.</a:t>
            </a:r>
          </a:p>
          <a:p>
            <a:pPr algn="l">
              <a:buFontTx/>
              <a:buChar char="-"/>
            </a:pPr>
            <a:r>
              <a:rPr lang="es-CL" dirty="0" smtClean="0"/>
              <a:t>Deben ser claras y acordes con el tema a tratar.</a:t>
            </a:r>
          </a:p>
          <a:p>
            <a:pPr algn="l">
              <a:buFontTx/>
              <a:buChar char="-"/>
            </a:pPr>
            <a:r>
              <a:rPr lang="es-CL" dirty="0" smtClean="0"/>
              <a:t>Suele ser de carácter oral, para luego transcribirlas.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0695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ESTRUCTURA DE LA ENTREVISTA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19872" y="1131590"/>
            <a:ext cx="2592288" cy="360040"/>
          </a:xfrm>
        </p:spPr>
        <p:txBody>
          <a:bodyPr/>
          <a:lstStyle/>
          <a:p>
            <a:pPr algn="l"/>
            <a:r>
              <a:rPr lang="es-CL" dirty="0" smtClean="0"/>
              <a:t>5. FOTOGRAFÍA</a:t>
            </a:r>
            <a:endParaRPr lang="es-CL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2"/>
          </p:nvPr>
        </p:nvSpPr>
        <p:spPr>
          <a:xfrm>
            <a:off x="3347864" y="1851670"/>
            <a:ext cx="2117400" cy="10125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s-CL" dirty="0" smtClean="0"/>
              <a:t>Es la imagen que apoya al escrito.</a:t>
            </a:r>
          </a:p>
          <a:p>
            <a:pPr algn="l">
              <a:buFontTx/>
              <a:buChar char="-"/>
            </a:pPr>
            <a:r>
              <a:rPr lang="es-CL" dirty="0" smtClean="0"/>
              <a:t>Corresponde al personaje entrevistado.</a:t>
            </a:r>
          </a:p>
          <a:p>
            <a:pPr algn="l">
              <a:buFontTx/>
              <a:buChar char="-"/>
            </a:pPr>
            <a:r>
              <a:rPr lang="es-CL" dirty="0" smtClean="0"/>
              <a:t>Es necesario tener la autorización del entrevistado para publicar la foto.</a:t>
            </a:r>
            <a:endParaRPr lang="es-CL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3"/>
          </p:nvPr>
        </p:nvSpPr>
        <p:spPr>
          <a:xfrm>
            <a:off x="683568" y="1131590"/>
            <a:ext cx="2304256" cy="387900"/>
          </a:xfrm>
        </p:spPr>
        <p:txBody>
          <a:bodyPr/>
          <a:lstStyle/>
          <a:p>
            <a:r>
              <a:rPr lang="es-CL" dirty="0" smtClean="0"/>
              <a:t>4. RESPUESTAS</a:t>
            </a:r>
            <a:endParaRPr lang="es-CL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4"/>
          </p:nvPr>
        </p:nvSpPr>
        <p:spPr>
          <a:xfrm>
            <a:off x="323528" y="1779662"/>
            <a:ext cx="2656514" cy="1030041"/>
          </a:xfrm>
        </p:spPr>
        <p:txBody>
          <a:bodyPr/>
          <a:lstStyle/>
          <a:p>
            <a:pPr>
              <a:buFontTx/>
              <a:buChar char="-"/>
            </a:pPr>
            <a:r>
              <a:rPr lang="es-CL" dirty="0" smtClean="0"/>
              <a:t>Se establece un diálogo entre el entrevistador y el entrevistado.</a:t>
            </a:r>
          </a:p>
          <a:p>
            <a:pPr>
              <a:buFontTx/>
              <a:buChar char="-"/>
            </a:pPr>
            <a:r>
              <a:rPr lang="es-CL" dirty="0" smtClean="0"/>
              <a:t>Deben ser claras y acordes con el tema a tratar.</a:t>
            </a:r>
          </a:p>
          <a:p>
            <a:pPr>
              <a:buFontTx/>
              <a:buChar char="-"/>
            </a:pPr>
            <a:r>
              <a:rPr lang="es-CL" dirty="0" smtClean="0"/>
              <a:t>Suele ser de carácter oral, para luego transcribirlas.</a:t>
            </a:r>
          </a:p>
          <a:p>
            <a:pPr>
              <a:buFontTx/>
              <a:buChar char="-"/>
            </a:pPr>
            <a:endParaRPr lang="es-CL" dirty="0" smtClean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300192" y="1099398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2200" b="1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algn="l"/>
            <a:r>
              <a:rPr lang="es-CL" dirty="0" smtClean="0"/>
              <a:t>6. PIE DE FOTO</a:t>
            </a:r>
            <a:endParaRPr lang="es-CL" dirty="0"/>
          </a:p>
        </p:txBody>
      </p:sp>
      <p:sp>
        <p:nvSpPr>
          <p:cNvPr id="8" name="3 Subtítulo"/>
          <p:cNvSpPr txBox="1">
            <a:spLocks/>
          </p:cNvSpPr>
          <p:nvPr/>
        </p:nvSpPr>
        <p:spPr>
          <a:xfrm>
            <a:off x="6300192" y="1923678"/>
            <a:ext cx="21174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>
              <a:buFontTx/>
              <a:buChar char="-"/>
            </a:pPr>
            <a:r>
              <a:rPr lang="es-CL" dirty="0" smtClean="0"/>
              <a:t>Es la información que complementa la imagen.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295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ORDEN BÁSICO DE LA ENTREVISTA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5092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18038351"/>
              </p:ext>
            </p:extLst>
          </p:nvPr>
        </p:nvGraphicFramePr>
        <p:xfrm>
          <a:off x="467544" y="339502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2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267744" y="2859782"/>
            <a:ext cx="4537800" cy="439902"/>
          </a:xfrm>
        </p:spPr>
        <p:txBody>
          <a:bodyPr/>
          <a:lstStyle/>
          <a:p>
            <a:r>
              <a:rPr lang="es-CL" dirty="0" smtClean="0">
                <a:hlinkClick r:id="rId2"/>
              </a:rPr>
              <a:t>plastra@sanfernandocollege.cl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339752" y="2139702"/>
            <a:ext cx="4526700" cy="849300"/>
          </a:xfrm>
        </p:spPr>
        <p:txBody>
          <a:bodyPr/>
          <a:lstStyle/>
          <a:p>
            <a:r>
              <a:rPr lang="es-CL" sz="2800" dirty="0" smtClean="0"/>
              <a:t>Cualquier duda o consulta escriban a mi correo:</a:t>
            </a:r>
            <a:endParaRPr lang="es-CL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209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>
            <a:spLocks noGrp="1"/>
          </p:cNvSpPr>
          <p:nvPr>
            <p:ph type="title"/>
          </p:nvPr>
        </p:nvSpPr>
        <p:spPr>
          <a:xfrm>
            <a:off x="615150" y="284150"/>
            <a:ext cx="78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Henrik Ibsen </a:t>
            </a:r>
            <a:r>
              <a:rPr lang="en" sz="1800" dirty="0" smtClean="0"/>
              <a:t>(20 marzo de 1828 a 23 de mayo de 1906)</a:t>
            </a:r>
            <a:endParaRPr sz="3000" dirty="0"/>
          </a:p>
        </p:txBody>
      </p:sp>
      <p:sp>
        <p:nvSpPr>
          <p:cNvPr id="411" name="Google Shape;411;p39"/>
          <p:cNvSpPr/>
          <p:nvPr/>
        </p:nvSpPr>
        <p:spPr>
          <a:xfrm rot="-7411107">
            <a:off x="7593771" y="-1684797"/>
            <a:ext cx="2721899" cy="247582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"/>
          <p:cNvSpPr/>
          <p:nvPr/>
        </p:nvSpPr>
        <p:spPr>
          <a:xfrm rot="-7411107">
            <a:off x="8434672" y="415454"/>
            <a:ext cx="153949" cy="117399"/>
          </a:xfrm>
          <a:custGeom>
            <a:avLst/>
            <a:gdLst/>
            <a:ahLst/>
            <a:cxnLst/>
            <a:rect l="l" t="t" r="r" b="b"/>
            <a:pathLst>
              <a:path w="6158" h="4696" extrusionOk="0">
                <a:moveTo>
                  <a:pt x="4249" y="0"/>
                </a:moveTo>
                <a:lnTo>
                  <a:pt x="4249" y="0"/>
                </a:lnTo>
                <a:cubicBezTo>
                  <a:pt x="2556" y="457"/>
                  <a:pt x="1195" y="2130"/>
                  <a:pt x="603" y="3542"/>
                </a:cubicBezTo>
                <a:cubicBezTo>
                  <a:pt x="208" y="3833"/>
                  <a:pt x="0" y="4270"/>
                  <a:pt x="146" y="4519"/>
                </a:cubicBezTo>
                <a:cubicBezTo>
                  <a:pt x="217" y="4638"/>
                  <a:pt x="347" y="4696"/>
                  <a:pt x="506" y="4696"/>
                </a:cubicBezTo>
                <a:cubicBezTo>
                  <a:pt x="694" y="4696"/>
                  <a:pt x="923" y="4614"/>
                  <a:pt x="1143" y="4457"/>
                </a:cubicBezTo>
                <a:cubicBezTo>
                  <a:pt x="1247" y="4415"/>
                  <a:pt x="1361" y="4353"/>
                  <a:pt x="1444" y="4332"/>
                </a:cubicBezTo>
                <a:cubicBezTo>
                  <a:pt x="2275" y="4238"/>
                  <a:pt x="3137" y="3927"/>
                  <a:pt x="4020" y="3501"/>
                </a:cubicBezTo>
                <a:lnTo>
                  <a:pt x="4020" y="3501"/>
                </a:lnTo>
                <a:cubicBezTo>
                  <a:pt x="3823" y="3553"/>
                  <a:pt x="3626" y="3605"/>
                  <a:pt x="3428" y="3657"/>
                </a:cubicBezTo>
                <a:cubicBezTo>
                  <a:pt x="3688" y="3542"/>
                  <a:pt x="3937" y="3428"/>
                  <a:pt x="4176" y="3241"/>
                </a:cubicBezTo>
                <a:cubicBezTo>
                  <a:pt x="4124" y="3220"/>
                  <a:pt x="4051" y="3200"/>
                  <a:pt x="4000" y="3179"/>
                </a:cubicBezTo>
                <a:cubicBezTo>
                  <a:pt x="4966" y="2878"/>
                  <a:pt x="5880" y="1953"/>
                  <a:pt x="6036" y="1112"/>
                </a:cubicBezTo>
                <a:cubicBezTo>
                  <a:pt x="6158" y="451"/>
                  <a:pt x="5781" y="40"/>
                  <a:pt x="5140" y="40"/>
                </a:cubicBezTo>
                <a:cubicBezTo>
                  <a:pt x="4965" y="40"/>
                  <a:pt x="4770" y="70"/>
                  <a:pt x="4560" y="135"/>
                </a:cubicBezTo>
                <a:lnTo>
                  <a:pt x="4124" y="260"/>
                </a:lnTo>
                <a:cubicBezTo>
                  <a:pt x="4062" y="260"/>
                  <a:pt x="4000" y="270"/>
                  <a:pt x="3948" y="280"/>
                </a:cubicBezTo>
                <a:cubicBezTo>
                  <a:pt x="3989" y="177"/>
                  <a:pt x="4093" y="83"/>
                  <a:pt x="4249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9"/>
          <p:cNvSpPr/>
          <p:nvPr/>
        </p:nvSpPr>
        <p:spPr>
          <a:xfrm rot="-7411107">
            <a:off x="8418360" y="460093"/>
            <a:ext cx="87049" cy="84624"/>
          </a:xfrm>
          <a:custGeom>
            <a:avLst/>
            <a:gdLst/>
            <a:ahLst/>
            <a:cxnLst/>
            <a:rect l="l" t="t" r="r" b="b"/>
            <a:pathLst>
              <a:path w="3482" h="3385" extrusionOk="0">
                <a:moveTo>
                  <a:pt x="2695" y="0"/>
                </a:moveTo>
                <a:cubicBezTo>
                  <a:pt x="2498" y="0"/>
                  <a:pt x="2254" y="88"/>
                  <a:pt x="2027" y="257"/>
                </a:cubicBezTo>
                <a:cubicBezTo>
                  <a:pt x="1921" y="340"/>
                  <a:pt x="1829" y="433"/>
                  <a:pt x="1755" y="530"/>
                </a:cubicBezTo>
                <a:lnTo>
                  <a:pt x="1755" y="530"/>
                </a:lnTo>
                <a:cubicBezTo>
                  <a:pt x="1236" y="816"/>
                  <a:pt x="720" y="1132"/>
                  <a:pt x="198" y="1389"/>
                </a:cubicBezTo>
                <a:cubicBezTo>
                  <a:pt x="94" y="1431"/>
                  <a:pt x="1" y="1545"/>
                  <a:pt x="1" y="1628"/>
                </a:cubicBezTo>
                <a:cubicBezTo>
                  <a:pt x="1" y="1686"/>
                  <a:pt x="47" y="1719"/>
                  <a:pt x="110" y="1719"/>
                </a:cubicBezTo>
                <a:cubicBezTo>
                  <a:pt x="137" y="1719"/>
                  <a:pt x="167" y="1713"/>
                  <a:pt x="198" y="1701"/>
                </a:cubicBezTo>
                <a:cubicBezTo>
                  <a:pt x="602" y="1544"/>
                  <a:pt x="1001" y="1408"/>
                  <a:pt x="1398" y="1275"/>
                </a:cubicBezTo>
                <a:lnTo>
                  <a:pt x="1398" y="1275"/>
                </a:lnTo>
                <a:lnTo>
                  <a:pt x="1351" y="1379"/>
                </a:lnTo>
                <a:cubicBezTo>
                  <a:pt x="1381" y="1364"/>
                  <a:pt x="1410" y="1351"/>
                  <a:pt x="1438" y="1338"/>
                </a:cubicBezTo>
                <a:lnTo>
                  <a:pt x="1438" y="1338"/>
                </a:lnTo>
                <a:cubicBezTo>
                  <a:pt x="1444" y="1311"/>
                  <a:pt x="1449" y="1284"/>
                  <a:pt x="1450" y="1257"/>
                </a:cubicBezTo>
                <a:lnTo>
                  <a:pt x="1450" y="1257"/>
                </a:lnTo>
                <a:cubicBezTo>
                  <a:pt x="1433" y="1263"/>
                  <a:pt x="1416" y="1269"/>
                  <a:pt x="1398" y="1275"/>
                </a:cubicBezTo>
                <a:lnTo>
                  <a:pt x="1398" y="1275"/>
                </a:lnTo>
                <a:lnTo>
                  <a:pt x="1445" y="1171"/>
                </a:lnTo>
                <a:lnTo>
                  <a:pt x="1445" y="1171"/>
                </a:lnTo>
                <a:cubicBezTo>
                  <a:pt x="1450" y="1199"/>
                  <a:pt x="1452" y="1228"/>
                  <a:pt x="1450" y="1257"/>
                </a:cubicBezTo>
                <a:lnTo>
                  <a:pt x="1450" y="1257"/>
                </a:lnTo>
                <a:cubicBezTo>
                  <a:pt x="1486" y="1245"/>
                  <a:pt x="1521" y="1233"/>
                  <a:pt x="1557" y="1221"/>
                </a:cubicBezTo>
                <a:lnTo>
                  <a:pt x="1557" y="1221"/>
                </a:lnTo>
                <a:cubicBezTo>
                  <a:pt x="1543" y="1249"/>
                  <a:pt x="1530" y="1276"/>
                  <a:pt x="1515" y="1303"/>
                </a:cubicBezTo>
                <a:lnTo>
                  <a:pt x="1515" y="1303"/>
                </a:lnTo>
                <a:cubicBezTo>
                  <a:pt x="1490" y="1315"/>
                  <a:pt x="1464" y="1326"/>
                  <a:pt x="1438" y="1338"/>
                </a:cubicBezTo>
                <a:lnTo>
                  <a:pt x="1438" y="1338"/>
                </a:lnTo>
                <a:cubicBezTo>
                  <a:pt x="1405" y="1484"/>
                  <a:pt x="1308" y="1636"/>
                  <a:pt x="1205" y="1791"/>
                </a:cubicBezTo>
                <a:lnTo>
                  <a:pt x="1205" y="1791"/>
                </a:lnTo>
                <a:cubicBezTo>
                  <a:pt x="985" y="2093"/>
                  <a:pt x="720" y="2390"/>
                  <a:pt x="458" y="2667"/>
                </a:cubicBezTo>
                <a:lnTo>
                  <a:pt x="292" y="2885"/>
                </a:lnTo>
                <a:cubicBezTo>
                  <a:pt x="219" y="3020"/>
                  <a:pt x="209" y="3134"/>
                  <a:pt x="250" y="3228"/>
                </a:cubicBezTo>
                <a:cubicBezTo>
                  <a:pt x="292" y="3333"/>
                  <a:pt x="393" y="3385"/>
                  <a:pt x="521" y="3385"/>
                </a:cubicBezTo>
                <a:cubicBezTo>
                  <a:pt x="646" y="3385"/>
                  <a:pt x="798" y="3336"/>
                  <a:pt x="946" y="3238"/>
                </a:cubicBezTo>
                <a:lnTo>
                  <a:pt x="1300" y="3010"/>
                </a:lnTo>
                <a:cubicBezTo>
                  <a:pt x="2245" y="2563"/>
                  <a:pt x="3481" y="1566"/>
                  <a:pt x="3439" y="620"/>
                </a:cubicBezTo>
                <a:cubicBezTo>
                  <a:pt x="3429" y="413"/>
                  <a:pt x="3201" y="309"/>
                  <a:pt x="3045" y="163"/>
                </a:cubicBezTo>
                <a:cubicBezTo>
                  <a:pt x="2976" y="54"/>
                  <a:pt x="2850" y="0"/>
                  <a:pt x="2695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9"/>
          <p:cNvSpPr/>
          <p:nvPr/>
        </p:nvSpPr>
        <p:spPr>
          <a:xfrm rot="-7411107">
            <a:off x="8411569" y="513140"/>
            <a:ext cx="11450" cy="6775"/>
          </a:xfrm>
          <a:custGeom>
            <a:avLst/>
            <a:gdLst/>
            <a:ahLst/>
            <a:cxnLst/>
            <a:rect l="l" t="t" r="r" b="b"/>
            <a:pathLst>
              <a:path w="458" h="271" extrusionOk="0">
                <a:moveTo>
                  <a:pt x="458" y="0"/>
                </a:moveTo>
                <a:lnTo>
                  <a:pt x="458" y="0"/>
                </a:lnTo>
                <a:cubicBezTo>
                  <a:pt x="395" y="21"/>
                  <a:pt x="302" y="42"/>
                  <a:pt x="208" y="52"/>
                </a:cubicBezTo>
                <a:cubicBezTo>
                  <a:pt x="32" y="94"/>
                  <a:pt x="1" y="198"/>
                  <a:pt x="73" y="270"/>
                </a:cubicBezTo>
                <a:cubicBezTo>
                  <a:pt x="198" y="229"/>
                  <a:pt x="323" y="208"/>
                  <a:pt x="437" y="94"/>
                </a:cubicBezTo>
                <a:cubicBezTo>
                  <a:pt x="447" y="42"/>
                  <a:pt x="458" y="21"/>
                  <a:pt x="458" y="0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9"/>
          <p:cNvSpPr/>
          <p:nvPr/>
        </p:nvSpPr>
        <p:spPr>
          <a:xfrm rot="-7411107">
            <a:off x="8408962" y="512353"/>
            <a:ext cx="2625" cy="825"/>
          </a:xfrm>
          <a:custGeom>
            <a:avLst/>
            <a:gdLst/>
            <a:ahLst/>
            <a:cxnLst/>
            <a:rect l="l" t="t" r="r" b="b"/>
            <a:pathLst>
              <a:path w="105" h="33" extrusionOk="0">
                <a:moveTo>
                  <a:pt x="22" y="1"/>
                </a:moveTo>
                <a:lnTo>
                  <a:pt x="11" y="22"/>
                </a:lnTo>
                <a:cubicBezTo>
                  <a:pt x="11" y="22"/>
                  <a:pt x="1" y="22"/>
                  <a:pt x="1" y="32"/>
                </a:cubicBezTo>
                <a:cubicBezTo>
                  <a:pt x="63" y="22"/>
                  <a:pt x="105" y="11"/>
                  <a:pt x="105" y="11"/>
                </a:cubicBezTo>
                <a:cubicBezTo>
                  <a:pt x="73" y="11"/>
                  <a:pt x="42" y="11"/>
                  <a:pt x="22" y="1"/>
                </a:cubicBezTo>
                <a:close/>
              </a:path>
            </a:pathLst>
          </a:custGeom>
          <a:solidFill>
            <a:srgbClr val="BCD3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9"/>
          <p:cNvSpPr/>
          <p:nvPr/>
        </p:nvSpPr>
        <p:spPr>
          <a:xfrm rot="-7411107">
            <a:off x="8836443" y="162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9"/>
          <p:cNvSpPr/>
          <p:nvPr/>
        </p:nvSpPr>
        <p:spPr>
          <a:xfrm rot="-7411107">
            <a:off x="7705314" y="-21476"/>
            <a:ext cx="377896" cy="413471"/>
          </a:xfrm>
          <a:custGeom>
            <a:avLst/>
            <a:gdLst/>
            <a:ahLst/>
            <a:cxnLst/>
            <a:rect l="l" t="t" r="r" b="b"/>
            <a:pathLst>
              <a:path w="15116" h="16539" extrusionOk="0">
                <a:moveTo>
                  <a:pt x="14711" y="1725"/>
                </a:moveTo>
                <a:cubicBezTo>
                  <a:pt x="14713" y="1725"/>
                  <a:pt x="14715" y="1726"/>
                  <a:pt x="14716" y="1727"/>
                </a:cubicBezTo>
                <a:lnTo>
                  <a:pt x="14716" y="1727"/>
                </a:lnTo>
                <a:cubicBezTo>
                  <a:pt x="14715" y="1726"/>
                  <a:pt x="14713" y="1725"/>
                  <a:pt x="14711" y="1725"/>
                </a:cubicBezTo>
                <a:close/>
                <a:moveTo>
                  <a:pt x="13847" y="2534"/>
                </a:moveTo>
                <a:lnTo>
                  <a:pt x="13864" y="2643"/>
                </a:lnTo>
                <a:lnTo>
                  <a:pt x="13864" y="2643"/>
                </a:lnTo>
                <a:cubicBezTo>
                  <a:pt x="13847" y="2659"/>
                  <a:pt x="13831" y="2674"/>
                  <a:pt x="13814" y="2689"/>
                </a:cubicBezTo>
                <a:lnTo>
                  <a:pt x="13814" y="2689"/>
                </a:lnTo>
                <a:cubicBezTo>
                  <a:pt x="13781" y="2680"/>
                  <a:pt x="13799" y="2621"/>
                  <a:pt x="13847" y="2534"/>
                </a:cubicBezTo>
                <a:close/>
                <a:moveTo>
                  <a:pt x="13493" y="2991"/>
                </a:moveTo>
                <a:lnTo>
                  <a:pt x="13493" y="2991"/>
                </a:lnTo>
                <a:cubicBezTo>
                  <a:pt x="13395" y="3086"/>
                  <a:pt x="13327" y="3159"/>
                  <a:pt x="13309" y="3196"/>
                </a:cubicBezTo>
                <a:lnTo>
                  <a:pt x="13309" y="3196"/>
                </a:lnTo>
                <a:cubicBezTo>
                  <a:pt x="13315" y="3094"/>
                  <a:pt x="13390" y="3033"/>
                  <a:pt x="13493" y="2991"/>
                </a:cubicBezTo>
                <a:close/>
                <a:moveTo>
                  <a:pt x="10451" y="8550"/>
                </a:moveTo>
                <a:lnTo>
                  <a:pt x="10451" y="8550"/>
                </a:lnTo>
                <a:cubicBezTo>
                  <a:pt x="10456" y="8555"/>
                  <a:pt x="10461" y="8558"/>
                  <a:pt x="10467" y="8558"/>
                </a:cubicBezTo>
                <a:lnTo>
                  <a:pt x="10467" y="8558"/>
                </a:lnTo>
                <a:lnTo>
                  <a:pt x="10451" y="8550"/>
                </a:lnTo>
                <a:close/>
                <a:moveTo>
                  <a:pt x="2685" y="15031"/>
                </a:moveTo>
                <a:cubicBezTo>
                  <a:pt x="2687" y="15049"/>
                  <a:pt x="2692" y="15070"/>
                  <a:pt x="2702" y="15094"/>
                </a:cubicBezTo>
                <a:lnTo>
                  <a:pt x="2685" y="15031"/>
                </a:lnTo>
                <a:close/>
                <a:moveTo>
                  <a:pt x="15116" y="0"/>
                </a:moveTo>
                <a:lnTo>
                  <a:pt x="15116" y="0"/>
                </a:lnTo>
                <a:cubicBezTo>
                  <a:pt x="14295" y="187"/>
                  <a:pt x="13682" y="561"/>
                  <a:pt x="13069" y="1102"/>
                </a:cubicBezTo>
                <a:cubicBezTo>
                  <a:pt x="13059" y="1211"/>
                  <a:pt x="13069" y="1331"/>
                  <a:pt x="13217" y="1331"/>
                </a:cubicBezTo>
                <a:cubicBezTo>
                  <a:pt x="13223" y="1331"/>
                  <a:pt x="13229" y="1330"/>
                  <a:pt x="13235" y="1330"/>
                </a:cubicBezTo>
                <a:cubicBezTo>
                  <a:pt x="13248" y="1226"/>
                  <a:pt x="13297" y="1182"/>
                  <a:pt x="13354" y="1182"/>
                </a:cubicBezTo>
                <a:cubicBezTo>
                  <a:pt x="13438" y="1182"/>
                  <a:pt x="13539" y="1280"/>
                  <a:pt x="13558" y="1424"/>
                </a:cubicBezTo>
                <a:cubicBezTo>
                  <a:pt x="13538" y="1482"/>
                  <a:pt x="13518" y="1501"/>
                  <a:pt x="13498" y="1501"/>
                </a:cubicBezTo>
                <a:cubicBezTo>
                  <a:pt x="13458" y="1501"/>
                  <a:pt x="13420" y="1428"/>
                  <a:pt x="13394" y="1428"/>
                </a:cubicBezTo>
                <a:cubicBezTo>
                  <a:pt x="13376" y="1428"/>
                  <a:pt x="13363" y="1462"/>
                  <a:pt x="13360" y="1579"/>
                </a:cubicBezTo>
                <a:lnTo>
                  <a:pt x="13516" y="1548"/>
                </a:lnTo>
                <a:lnTo>
                  <a:pt x="13516" y="1548"/>
                </a:lnTo>
                <a:cubicBezTo>
                  <a:pt x="13350" y="1756"/>
                  <a:pt x="13329" y="1943"/>
                  <a:pt x="13412" y="2275"/>
                </a:cubicBezTo>
                <a:cubicBezTo>
                  <a:pt x="12353" y="2701"/>
                  <a:pt x="12030" y="4239"/>
                  <a:pt x="10867" y="4374"/>
                </a:cubicBezTo>
                <a:lnTo>
                  <a:pt x="10857" y="4883"/>
                </a:lnTo>
                <a:cubicBezTo>
                  <a:pt x="10783" y="4816"/>
                  <a:pt x="10691" y="4739"/>
                  <a:pt x="10616" y="4739"/>
                </a:cubicBezTo>
                <a:cubicBezTo>
                  <a:pt x="10575" y="4739"/>
                  <a:pt x="10539" y="4762"/>
                  <a:pt x="10514" y="4820"/>
                </a:cubicBezTo>
                <a:cubicBezTo>
                  <a:pt x="10556" y="4806"/>
                  <a:pt x="10609" y="4773"/>
                  <a:pt x="10644" y="4773"/>
                </a:cubicBezTo>
                <a:cubicBezTo>
                  <a:pt x="10661" y="4773"/>
                  <a:pt x="10673" y="4780"/>
                  <a:pt x="10680" y="4800"/>
                </a:cubicBezTo>
                <a:lnTo>
                  <a:pt x="10098" y="5288"/>
                </a:lnTo>
                <a:lnTo>
                  <a:pt x="10275" y="5371"/>
                </a:lnTo>
                <a:cubicBezTo>
                  <a:pt x="9982" y="5371"/>
                  <a:pt x="9887" y="5843"/>
                  <a:pt x="9552" y="5843"/>
                </a:cubicBezTo>
                <a:cubicBezTo>
                  <a:pt x="9518" y="5843"/>
                  <a:pt x="9483" y="5839"/>
                  <a:pt x="9444" y="5828"/>
                </a:cubicBezTo>
                <a:lnTo>
                  <a:pt x="9444" y="5828"/>
                </a:lnTo>
                <a:cubicBezTo>
                  <a:pt x="9506" y="5922"/>
                  <a:pt x="9433" y="6088"/>
                  <a:pt x="9548" y="6192"/>
                </a:cubicBezTo>
                <a:cubicBezTo>
                  <a:pt x="8758" y="6420"/>
                  <a:pt x="8457" y="7355"/>
                  <a:pt x="7667" y="7366"/>
                </a:cubicBezTo>
                <a:cubicBezTo>
                  <a:pt x="7792" y="7428"/>
                  <a:pt x="7802" y="7542"/>
                  <a:pt x="7823" y="7605"/>
                </a:cubicBezTo>
                <a:cubicBezTo>
                  <a:pt x="7778" y="7647"/>
                  <a:pt x="7748" y="7664"/>
                  <a:pt x="7726" y="7664"/>
                </a:cubicBezTo>
                <a:cubicBezTo>
                  <a:pt x="7661" y="7664"/>
                  <a:pt x="7664" y="7524"/>
                  <a:pt x="7564" y="7469"/>
                </a:cubicBezTo>
                <a:lnTo>
                  <a:pt x="7564" y="7469"/>
                </a:lnTo>
                <a:cubicBezTo>
                  <a:pt x="8073" y="8249"/>
                  <a:pt x="4790" y="9319"/>
                  <a:pt x="4790" y="9942"/>
                </a:cubicBezTo>
                <a:cubicBezTo>
                  <a:pt x="4816" y="9931"/>
                  <a:pt x="4844" y="9921"/>
                  <a:pt x="4870" y="9921"/>
                </a:cubicBezTo>
                <a:cubicBezTo>
                  <a:pt x="4896" y="9921"/>
                  <a:pt x="4920" y="9931"/>
                  <a:pt x="4935" y="9963"/>
                </a:cubicBezTo>
                <a:cubicBezTo>
                  <a:pt x="4084" y="10742"/>
                  <a:pt x="3097" y="11521"/>
                  <a:pt x="2359" y="12362"/>
                </a:cubicBezTo>
                <a:cubicBezTo>
                  <a:pt x="2392" y="12340"/>
                  <a:pt x="2423" y="12330"/>
                  <a:pt x="2453" y="12330"/>
                </a:cubicBezTo>
                <a:cubicBezTo>
                  <a:pt x="2633" y="12330"/>
                  <a:pt x="2768" y="12687"/>
                  <a:pt x="2929" y="12687"/>
                </a:cubicBezTo>
                <a:cubicBezTo>
                  <a:pt x="2936" y="12687"/>
                  <a:pt x="2944" y="12686"/>
                  <a:pt x="2951" y="12684"/>
                </a:cubicBezTo>
                <a:cubicBezTo>
                  <a:pt x="3003" y="12456"/>
                  <a:pt x="2640" y="12684"/>
                  <a:pt x="2754" y="12435"/>
                </a:cubicBezTo>
                <a:lnTo>
                  <a:pt x="2754" y="12435"/>
                </a:lnTo>
                <a:cubicBezTo>
                  <a:pt x="2833" y="12461"/>
                  <a:pt x="2889" y="12472"/>
                  <a:pt x="2929" y="12472"/>
                </a:cubicBezTo>
                <a:cubicBezTo>
                  <a:pt x="3162" y="12472"/>
                  <a:pt x="2844" y="12094"/>
                  <a:pt x="3121" y="12094"/>
                </a:cubicBezTo>
                <a:cubicBezTo>
                  <a:pt x="3155" y="12094"/>
                  <a:pt x="3198" y="12100"/>
                  <a:pt x="3252" y="12113"/>
                </a:cubicBezTo>
                <a:lnTo>
                  <a:pt x="3273" y="12435"/>
                </a:lnTo>
                <a:cubicBezTo>
                  <a:pt x="3460" y="12009"/>
                  <a:pt x="3855" y="11594"/>
                  <a:pt x="4260" y="11272"/>
                </a:cubicBezTo>
                <a:lnTo>
                  <a:pt x="4437" y="11573"/>
                </a:lnTo>
                <a:cubicBezTo>
                  <a:pt x="4471" y="11421"/>
                  <a:pt x="4583" y="11307"/>
                  <a:pt x="4718" y="11307"/>
                </a:cubicBezTo>
                <a:cubicBezTo>
                  <a:pt x="4787" y="11307"/>
                  <a:pt x="4862" y="11336"/>
                  <a:pt x="4935" y="11407"/>
                </a:cubicBezTo>
                <a:cubicBezTo>
                  <a:pt x="4441" y="11709"/>
                  <a:pt x="4848" y="12364"/>
                  <a:pt x="4406" y="12364"/>
                </a:cubicBezTo>
                <a:cubicBezTo>
                  <a:pt x="4393" y="12364"/>
                  <a:pt x="4379" y="12363"/>
                  <a:pt x="4364" y="12362"/>
                </a:cubicBezTo>
                <a:cubicBezTo>
                  <a:pt x="4312" y="12238"/>
                  <a:pt x="4333" y="12300"/>
                  <a:pt x="4250" y="12258"/>
                </a:cubicBezTo>
                <a:lnTo>
                  <a:pt x="4250" y="12258"/>
                </a:lnTo>
                <a:cubicBezTo>
                  <a:pt x="4291" y="12528"/>
                  <a:pt x="4271" y="12934"/>
                  <a:pt x="3938" y="12975"/>
                </a:cubicBezTo>
                <a:lnTo>
                  <a:pt x="3876" y="12736"/>
                </a:lnTo>
                <a:cubicBezTo>
                  <a:pt x="3543" y="13038"/>
                  <a:pt x="3117" y="13287"/>
                  <a:pt x="2858" y="13619"/>
                </a:cubicBezTo>
                <a:cubicBezTo>
                  <a:pt x="3055" y="13671"/>
                  <a:pt x="3066" y="13879"/>
                  <a:pt x="2951" y="14024"/>
                </a:cubicBezTo>
                <a:cubicBezTo>
                  <a:pt x="2904" y="14046"/>
                  <a:pt x="2873" y="14055"/>
                  <a:pt x="2851" y="14055"/>
                </a:cubicBezTo>
                <a:cubicBezTo>
                  <a:pt x="2751" y="14055"/>
                  <a:pt x="2886" y="13851"/>
                  <a:pt x="2723" y="13817"/>
                </a:cubicBezTo>
                <a:cubicBezTo>
                  <a:pt x="2679" y="13794"/>
                  <a:pt x="2641" y="13784"/>
                  <a:pt x="2606" y="13784"/>
                </a:cubicBezTo>
                <a:cubicBezTo>
                  <a:pt x="2332" y="13784"/>
                  <a:pt x="2300" y="14402"/>
                  <a:pt x="2162" y="14513"/>
                </a:cubicBezTo>
                <a:cubicBezTo>
                  <a:pt x="2160" y="14491"/>
                  <a:pt x="2139" y="14484"/>
                  <a:pt x="2107" y="14484"/>
                </a:cubicBezTo>
                <a:cubicBezTo>
                  <a:pt x="2043" y="14484"/>
                  <a:pt x="1934" y="14514"/>
                  <a:pt x="1850" y="14514"/>
                </a:cubicBezTo>
                <a:cubicBezTo>
                  <a:pt x="1757" y="14514"/>
                  <a:pt x="1695" y="14476"/>
                  <a:pt x="1767" y="14315"/>
                </a:cubicBezTo>
                <a:lnTo>
                  <a:pt x="1767" y="14315"/>
                </a:lnTo>
                <a:cubicBezTo>
                  <a:pt x="1404" y="14501"/>
                  <a:pt x="1450" y="15013"/>
                  <a:pt x="1090" y="15013"/>
                </a:cubicBezTo>
                <a:cubicBezTo>
                  <a:pt x="1048" y="15013"/>
                  <a:pt x="1000" y="15006"/>
                  <a:pt x="946" y="14990"/>
                </a:cubicBezTo>
                <a:lnTo>
                  <a:pt x="946" y="14990"/>
                </a:lnTo>
                <a:cubicBezTo>
                  <a:pt x="998" y="15115"/>
                  <a:pt x="1050" y="15354"/>
                  <a:pt x="998" y="15479"/>
                </a:cubicBezTo>
                <a:lnTo>
                  <a:pt x="801" y="15219"/>
                </a:lnTo>
                <a:lnTo>
                  <a:pt x="832" y="15500"/>
                </a:lnTo>
                <a:cubicBezTo>
                  <a:pt x="783" y="15538"/>
                  <a:pt x="722" y="15551"/>
                  <a:pt x="655" y="15551"/>
                </a:cubicBezTo>
                <a:cubicBezTo>
                  <a:pt x="513" y="15551"/>
                  <a:pt x="345" y="15491"/>
                  <a:pt x="216" y="15491"/>
                </a:cubicBezTo>
                <a:cubicBezTo>
                  <a:pt x="110" y="15491"/>
                  <a:pt x="30" y="15531"/>
                  <a:pt x="11" y="15676"/>
                </a:cubicBezTo>
                <a:cubicBezTo>
                  <a:pt x="31" y="15643"/>
                  <a:pt x="68" y="15593"/>
                  <a:pt x="124" y="15593"/>
                </a:cubicBezTo>
                <a:cubicBezTo>
                  <a:pt x="156" y="15593"/>
                  <a:pt x="194" y="15610"/>
                  <a:pt x="240" y="15655"/>
                </a:cubicBezTo>
                <a:cubicBezTo>
                  <a:pt x="396" y="15894"/>
                  <a:pt x="1" y="16320"/>
                  <a:pt x="333" y="16538"/>
                </a:cubicBezTo>
                <a:lnTo>
                  <a:pt x="375" y="16196"/>
                </a:lnTo>
                <a:cubicBezTo>
                  <a:pt x="413" y="16297"/>
                  <a:pt x="472" y="16316"/>
                  <a:pt x="533" y="16316"/>
                </a:cubicBezTo>
                <a:cubicBezTo>
                  <a:pt x="569" y="16316"/>
                  <a:pt x="606" y="16309"/>
                  <a:pt x="640" y="16309"/>
                </a:cubicBezTo>
                <a:cubicBezTo>
                  <a:pt x="690" y="16309"/>
                  <a:pt x="734" y="16323"/>
                  <a:pt x="759" y="16393"/>
                </a:cubicBezTo>
                <a:lnTo>
                  <a:pt x="1164" y="15822"/>
                </a:lnTo>
                <a:lnTo>
                  <a:pt x="1351" y="16009"/>
                </a:lnTo>
                <a:lnTo>
                  <a:pt x="1133" y="16009"/>
                </a:lnTo>
                <a:cubicBezTo>
                  <a:pt x="1194" y="16162"/>
                  <a:pt x="1238" y="16217"/>
                  <a:pt x="1276" y="16217"/>
                </a:cubicBezTo>
                <a:cubicBezTo>
                  <a:pt x="1372" y="16217"/>
                  <a:pt x="1435" y="15871"/>
                  <a:pt x="1643" y="15871"/>
                </a:cubicBezTo>
                <a:cubicBezTo>
                  <a:pt x="1665" y="15871"/>
                  <a:pt x="1689" y="15875"/>
                  <a:pt x="1715" y="15884"/>
                </a:cubicBezTo>
                <a:lnTo>
                  <a:pt x="1580" y="15718"/>
                </a:lnTo>
                <a:cubicBezTo>
                  <a:pt x="1807" y="15627"/>
                  <a:pt x="1904" y="15608"/>
                  <a:pt x="1970" y="15608"/>
                </a:cubicBezTo>
                <a:cubicBezTo>
                  <a:pt x="2016" y="15608"/>
                  <a:pt x="2047" y="15618"/>
                  <a:pt x="2095" y="15618"/>
                </a:cubicBezTo>
                <a:cubicBezTo>
                  <a:pt x="2152" y="15618"/>
                  <a:pt x="2232" y="15605"/>
                  <a:pt x="2390" y="15551"/>
                </a:cubicBezTo>
                <a:lnTo>
                  <a:pt x="2349" y="15281"/>
                </a:lnTo>
                <a:cubicBezTo>
                  <a:pt x="2347" y="15277"/>
                  <a:pt x="2346" y="15275"/>
                  <a:pt x="2344" y="15275"/>
                </a:cubicBezTo>
                <a:cubicBezTo>
                  <a:pt x="2318" y="15275"/>
                  <a:pt x="2229" y="15579"/>
                  <a:pt x="2096" y="15579"/>
                </a:cubicBezTo>
                <a:cubicBezTo>
                  <a:pt x="2062" y="15579"/>
                  <a:pt x="2025" y="15559"/>
                  <a:pt x="1985" y="15510"/>
                </a:cubicBezTo>
                <a:cubicBezTo>
                  <a:pt x="2089" y="15146"/>
                  <a:pt x="2463" y="14918"/>
                  <a:pt x="2536" y="14492"/>
                </a:cubicBezTo>
                <a:lnTo>
                  <a:pt x="2685" y="15031"/>
                </a:lnTo>
                <a:lnTo>
                  <a:pt x="2685" y="15031"/>
                </a:lnTo>
                <a:cubicBezTo>
                  <a:pt x="2675" y="14956"/>
                  <a:pt x="2729" y="14939"/>
                  <a:pt x="2811" y="14939"/>
                </a:cubicBezTo>
                <a:cubicBezTo>
                  <a:pt x="2875" y="14939"/>
                  <a:pt x="2955" y="14949"/>
                  <a:pt x="3036" y="14949"/>
                </a:cubicBezTo>
                <a:cubicBezTo>
                  <a:pt x="3147" y="14949"/>
                  <a:pt x="3261" y="14931"/>
                  <a:pt x="3336" y="14845"/>
                </a:cubicBezTo>
                <a:lnTo>
                  <a:pt x="3336" y="14845"/>
                </a:lnTo>
                <a:lnTo>
                  <a:pt x="3003" y="14876"/>
                </a:lnTo>
                <a:cubicBezTo>
                  <a:pt x="2868" y="14346"/>
                  <a:pt x="3595" y="14357"/>
                  <a:pt x="3699" y="13889"/>
                </a:cubicBezTo>
                <a:lnTo>
                  <a:pt x="3699" y="13889"/>
                </a:lnTo>
                <a:cubicBezTo>
                  <a:pt x="3650" y="13926"/>
                  <a:pt x="3604" y="13963"/>
                  <a:pt x="3551" y="13963"/>
                </a:cubicBezTo>
                <a:cubicBezTo>
                  <a:pt x="3515" y="13963"/>
                  <a:pt x="3475" y="13946"/>
                  <a:pt x="3429" y="13900"/>
                </a:cubicBezTo>
                <a:cubicBezTo>
                  <a:pt x="3398" y="13734"/>
                  <a:pt x="3647" y="13650"/>
                  <a:pt x="3813" y="13630"/>
                </a:cubicBezTo>
                <a:lnTo>
                  <a:pt x="3813" y="13630"/>
                </a:lnTo>
                <a:cubicBezTo>
                  <a:pt x="4135" y="14107"/>
                  <a:pt x="3315" y="14409"/>
                  <a:pt x="3668" y="14689"/>
                </a:cubicBezTo>
                <a:cubicBezTo>
                  <a:pt x="4032" y="14461"/>
                  <a:pt x="3876" y="13713"/>
                  <a:pt x="4167" y="13661"/>
                </a:cubicBezTo>
                <a:lnTo>
                  <a:pt x="4208" y="14035"/>
                </a:lnTo>
                <a:lnTo>
                  <a:pt x="4302" y="13827"/>
                </a:lnTo>
                <a:lnTo>
                  <a:pt x="4239" y="13848"/>
                </a:lnTo>
                <a:cubicBezTo>
                  <a:pt x="4146" y="13588"/>
                  <a:pt x="4468" y="13702"/>
                  <a:pt x="4541" y="13536"/>
                </a:cubicBezTo>
                <a:lnTo>
                  <a:pt x="4665" y="13848"/>
                </a:lnTo>
                <a:lnTo>
                  <a:pt x="4904" y="13661"/>
                </a:lnTo>
                <a:lnTo>
                  <a:pt x="4811" y="13619"/>
                </a:lnTo>
                <a:cubicBezTo>
                  <a:pt x="5102" y="13193"/>
                  <a:pt x="5465" y="12965"/>
                  <a:pt x="5943" y="12840"/>
                </a:cubicBezTo>
                <a:lnTo>
                  <a:pt x="5943" y="12840"/>
                </a:lnTo>
                <a:lnTo>
                  <a:pt x="5652" y="12902"/>
                </a:lnTo>
                <a:cubicBezTo>
                  <a:pt x="5631" y="12840"/>
                  <a:pt x="5725" y="12736"/>
                  <a:pt x="5850" y="12695"/>
                </a:cubicBezTo>
                <a:cubicBezTo>
                  <a:pt x="5816" y="12668"/>
                  <a:pt x="5780" y="12659"/>
                  <a:pt x="5743" y="12659"/>
                </a:cubicBezTo>
                <a:cubicBezTo>
                  <a:pt x="5648" y="12659"/>
                  <a:pt x="5548" y="12721"/>
                  <a:pt x="5473" y="12721"/>
                </a:cubicBezTo>
                <a:cubicBezTo>
                  <a:pt x="5440" y="12721"/>
                  <a:pt x="5412" y="12709"/>
                  <a:pt x="5392" y="12674"/>
                </a:cubicBezTo>
                <a:cubicBezTo>
                  <a:pt x="5756" y="12435"/>
                  <a:pt x="5953" y="12591"/>
                  <a:pt x="6379" y="12445"/>
                </a:cubicBezTo>
                <a:cubicBezTo>
                  <a:pt x="6327" y="12321"/>
                  <a:pt x="5839" y="12227"/>
                  <a:pt x="6037" y="11905"/>
                </a:cubicBezTo>
                <a:lnTo>
                  <a:pt x="6037" y="11905"/>
                </a:lnTo>
                <a:cubicBezTo>
                  <a:pt x="6192" y="12144"/>
                  <a:pt x="6504" y="12040"/>
                  <a:pt x="6504" y="12404"/>
                </a:cubicBezTo>
                <a:cubicBezTo>
                  <a:pt x="6552" y="12247"/>
                  <a:pt x="6623" y="12240"/>
                  <a:pt x="6684" y="12240"/>
                </a:cubicBezTo>
                <a:cubicBezTo>
                  <a:pt x="6689" y="12240"/>
                  <a:pt x="6695" y="12240"/>
                  <a:pt x="6700" y="12240"/>
                </a:cubicBezTo>
                <a:cubicBezTo>
                  <a:pt x="6764" y="12240"/>
                  <a:pt x="6810" y="12232"/>
                  <a:pt x="6795" y="12030"/>
                </a:cubicBezTo>
                <a:lnTo>
                  <a:pt x="6795" y="12030"/>
                </a:lnTo>
                <a:cubicBezTo>
                  <a:pt x="6784" y="12061"/>
                  <a:pt x="6743" y="12071"/>
                  <a:pt x="6701" y="12092"/>
                </a:cubicBezTo>
                <a:cubicBezTo>
                  <a:pt x="6525" y="11999"/>
                  <a:pt x="6681" y="11874"/>
                  <a:pt x="6722" y="11791"/>
                </a:cubicBezTo>
                <a:cubicBezTo>
                  <a:pt x="6884" y="11833"/>
                  <a:pt x="7012" y="11889"/>
                  <a:pt x="7142" y="11889"/>
                </a:cubicBezTo>
                <a:cubicBezTo>
                  <a:pt x="7205" y="11889"/>
                  <a:pt x="7268" y="11877"/>
                  <a:pt x="7335" y="11843"/>
                </a:cubicBezTo>
                <a:lnTo>
                  <a:pt x="7584" y="11396"/>
                </a:lnTo>
                <a:cubicBezTo>
                  <a:pt x="7626" y="11417"/>
                  <a:pt x="7647" y="11479"/>
                  <a:pt x="7647" y="11479"/>
                </a:cubicBezTo>
                <a:cubicBezTo>
                  <a:pt x="7917" y="11095"/>
                  <a:pt x="8415" y="10939"/>
                  <a:pt x="8561" y="10596"/>
                </a:cubicBezTo>
                <a:cubicBezTo>
                  <a:pt x="8522" y="10504"/>
                  <a:pt x="8507" y="10360"/>
                  <a:pt x="8429" y="10360"/>
                </a:cubicBezTo>
                <a:cubicBezTo>
                  <a:pt x="8402" y="10360"/>
                  <a:pt x="8367" y="10377"/>
                  <a:pt x="8322" y="10420"/>
                </a:cubicBezTo>
                <a:cubicBezTo>
                  <a:pt x="8301" y="10108"/>
                  <a:pt x="8654" y="10129"/>
                  <a:pt x="8883" y="10087"/>
                </a:cubicBezTo>
                <a:lnTo>
                  <a:pt x="8945" y="10430"/>
                </a:lnTo>
                <a:cubicBezTo>
                  <a:pt x="9340" y="10004"/>
                  <a:pt x="10129" y="9890"/>
                  <a:pt x="10327" y="9319"/>
                </a:cubicBezTo>
                <a:lnTo>
                  <a:pt x="10119" y="9204"/>
                </a:lnTo>
                <a:cubicBezTo>
                  <a:pt x="10400" y="8789"/>
                  <a:pt x="10971" y="8706"/>
                  <a:pt x="11054" y="8384"/>
                </a:cubicBezTo>
                <a:cubicBezTo>
                  <a:pt x="10545" y="8342"/>
                  <a:pt x="11096" y="8051"/>
                  <a:pt x="11106" y="7895"/>
                </a:cubicBezTo>
                <a:lnTo>
                  <a:pt x="11106" y="7895"/>
                </a:lnTo>
                <a:cubicBezTo>
                  <a:pt x="10765" y="8012"/>
                  <a:pt x="10552" y="8558"/>
                  <a:pt x="10467" y="8558"/>
                </a:cubicBezTo>
                <a:cubicBezTo>
                  <a:pt x="10467" y="8558"/>
                  <a:pt x="10467" y="8558"/>
                  <a:pt x="10467" y="8558"/>
                </a:cubicBezTo>
                <a:lnTo>
                  <a:pt x="10467" y="8558"/>
                </a:lnTo>
                <a:lnTo>
                  <a:pt x="10493" y="8571"/>
                </a:lnTo>
                <a:lnTo>
                  <a:pt x="10129" y="9163"/>
                </a:lnTo>
                <a:lnTo>
                  <a:pt x="9932" y="8913"/>
                </a:lnTo>
                <a:lnTo>
                  <a:pt x="9932" y="8913"/>
                </a:lnTo>
                <a:cubicBezTo>
                  <a:pt x="10358" y="9485"/>
                  <a:pt x="9049" y="9235"/>
                  <a:pt x="9558" y="9651"/>
                </a:cubicBezTo>
                <a:cubicBezTo>
                  <a:pt x="9524" y="9690"/>
                  <a:pt x="9482" y="9707"/>
                  <a:pt x="9437" y="9707"/>
                </a:cubicBezTo>
                <a:cubicBezTo>
                  <a:pt x="9314" y="9707"/>
                  <a:pt x="9169" y="9588"/>
                  <a:pt x="9101" y="9474"/>
                </a:cubicBezTo>
                <a:lnTo>
                  <a:pt x="8841" y="9963"/>
                </a:lnTo>
                <a:cubicBezTo>
                  <a:pt x="8706" y="9900"/>
                  <a:pt x="8582" y="9578"/>
                  <a:pt x="8644" y="9557"/>
                </a:cubicBezTo>
                <a:cubicBezTo>
                  <a:pt x="8789" y="9448"/>
                  <a:pt x="8871" y="9109"/>
                  <a:pt x="9133" y="9109"/>
                </a:cubicBezTo>
                <a:cubicBezTo>
                  <a:pt x="9170" y="9109"/>
                  <a:pt x="9211" y="9116"/>
                  <a:pt x="9257" y="9132"/>
                </a:cubicBezTo>
                <a:cubicBezTo>
                  <a:pt x="9257" y="8882"/>
                  <a:pt x="8904" y="8965"/>
                  <a:pt x="9143" y="8664"/>
                </a:cubicBezTo>
                <a:cubicBezTo>
                  <a:pt x="9870" y="8571"/>
                  <a:pt x="10202" y="7802"/>
                  <a:pt x="10742" y="7771"/>
                </a:cubicBezTo>
                <a:cubicBezTo>
                  <a:pt x="10597" y="7750"/>
                  <a:pt x="10514" y="7812"/>
                  <a:pt x="10503" y="7594"/>
                </a:cubicBezTo>
                <a:lnTo>
                  <a:pt x="10503" y="7594"/>
                </a:lnTo>
                <a:lnTo>
                  <a:pt x="10898" y="7605"/>
                </a:lnTo>
                <a:cubicBezTo>
                  <a:pt x="11036" y="7398"/>
                  <a:pt x="10912" y="7051"/>
                  <a:pt x="11129" y="7051"/>
                </a:cubicBezTo>
                <a:cubicBezTo>
                  <a:pt x="11141" y="7051"/>
                  <a:pt x="11154" y="7052"/>
                  <a:pt x="11168" y="7054"/>
                </a:cubicBezTo>
                <a:cubicBezTo>
                  <a:pt x="11148" y="7006"/>
                  <a:pt x="11110" y="6988"/>
                  <a:pt x="11061" y="6988"/>
                </a:cubicBezTo>
                <a:cubicBezTo>
                  <a:pt x="10906" y="6988"/>
                  <a:pt x="10640" y="7168"/>
                  <a:pt x="10483" y="7168"/>
                </a:cubicBezTo>
                <a:cubicBezTo>
                  <a:pt x="10355" y="6847"/>
                  <a:pt x="10476" y="6812"/>
                  <a:pt x="10632" y="6812"/>
                </a:cubicBezTo>
                <a:cubicBezTo>
                  <a:pt x="10677" y="6812"/>
                  <a:pt x="10725" y="6815"/>
                  <a:pt x="10770" y="6815"/>
                </a:cubicBezTo>
                <a:cubicBezTo>
                  <a:pt x="10914" y="6815"/>
                  <a:pt x="11036" y="6785"/>
                  <a:pt x="10971" y="6535"/>
                </a:cubicBezTo>
                <a:cubicBezTo>
                  <a:pt x="10933" y="6456"/>
                  <a:pt x="10893" y="6427"/>
                  <a:pt x="10853" y="6427"/>
                </a:cubicBezTo>
                <a:cubicBezTo>
                  <a:pt x="10735" y="6427"/>
                  <a:pt x="10610" y="6675"/>
                  <a:pt x="10497" y="6675"/>
                </a:cubicBezTo>
                <a:cubicBezTo>
                  <a:pt x="10448" y="6675"/>
                  <a:pt x="10401" y="6628"/>
                  <a:pt x="10358" y="6493"/>
                </a:cubicBezTo>
                <a:lnTo>
                  <a:pt x="10680" y="6348"/>
                </a:lnTo>
                <a:cubicBezTo>
                  <a:pt x="10599" y="6306"/>
                  <a:pt x="10536" y="6289"/>
                  <a:pt x="10485" y="6289"/>
                </a:cubicBezTo>
                <a:cubicBezTo>
                  <a:pt x="10272" y="6289"/>
                  <a:pt x="10272" y="6582"/>
                  <a:pt x="10122" y="6582"/>
                </a:cubicBezTo>
                <a:cubicBezTo>
                  <a:pt x="10076" y="6582"/>
                  <a:pt x="10016" y="6555"/>
                  <a:pt x="9932" y="6483"/>
                </a:cubicBezTo>
                <a:cubicBezTo>
                  <a:pt x="9923" y="6302"/>
                  <a:pt x="10205" y="6184"/>
                  <a:pt x="10333" y="6184"/>
                </a:cubicBezTo>
                <a:cubicBezTo>
                  <a:pt x="10352" y="6184"/>
                  <a:pt x="10368" y="6186"/>
                  <a:pt x="10379" y="6192"/>
                </a:cubicBezTo>
                <a:cubicBezTo>
                  <a:pt x="10389" y="6046"/>
                  <a:pt x="10015" y="6057"/>
                  <a:pt x="10067" y="5828"/>
                </a:cubicBezTo>
                <a:lnTo>
                  <a:pt x="10067" y="5828"/>
                </a:lnTo>
                <a:cubicBezTo>
                  <a:pt x="10084" y="5831"/>
                  <a:pt x="10099" y="5832"/>
                  <a:pt x="10113" y="5832"/>
                </a:cubicBezTo>
                <a:cubicBezTo>
                  <a:pt x="10311" y="5832"/>
                  <a:pt x="10236" y="5604"/>
                  <a:pt x="10389" y="5604"/>
                </a:cubicBezTo>
                <a:cubicBezTo>
                  <a:pt x="10411" y="5604"/>
                  <a:pt x="10438" y="5609"/>
                  <a:pt x="10472" y="5620"/>
                </a:cubicBezTo>
                <a:lnTo>
                  <a:pt x="10566" y="5870"/>
                </a:lnTo>
                <a:cubicBezTo>
                  <a:pt x="10670" y="5766"/>
                  <a:pt x="11033" y="5641"/>
                  <a:pt x="11116" y="5475"/>
                </a:cubicBezTo>
                <a:lnTo>
                  <a:pt x="11116" y="5475"/>
                </a:lnTo>
                <a:cubicBezTo>
                  <a:pt x="11355" y="5755"/>
                  <a:pt x="11179" y="6181"/>
                  <a:pt x="11033" y="6264"/>
                </a:cubicBezTo>
                <a:cubicBezTo>
                  <a:pt x="11060" y="6272"/>
                  <a:pt x="11086" y="6275"/>
                  <a:pt x="11110" y="6275"/>
                </a:cubicBezTo>
                <a:cubicBezTo>
                  <a:pt x="11297" y="6275"/>
                  <a:pt x="11430" y="6086"/>
                  <a:pt x="11521" y="5994"/>
                </a:cubicBezTo>
                <a:lnTo>
                  <a:pt x="11521" y="5994"/>
                </a:lnTo>
                <a:lnTo>
                  <a:pt x="11231" y="6057"/>
                </a:lnTo>
                <a:cubicBezTo>
                  <a:pt x="11511" y="5776"/>
                  <a:pt x="11085" y="5413"/>
                  <a:pt x="11490" y="5205"/>
                </a:cubicBezTo>
                <a:cubicBezTo>
                  <a:pt x="11545" y="5139"/>
                  <a:pt x="11589" y="5113"/>
                  <a:pt x="11628" y="5113"/>
                </a:cubicBezTo>
                <a:cubicBezTo>
                  <a:pt x="11760" y="5113"/>
                  <a:pt x="11824" y="5412"/>
                  <a:pt x="11968" y="5444"/>
                </a:cubicBezTo>
                <a:cubicBezTo>
                  <a:pt x="12155" y="5018"/>
                  <a:pt x="12072" y="5340"/>
                  <a:pt x="11823" y="5059"/>
                </a:cubicBezTo>
                <a:cubicBezTo>
                  <a:pt x="12041" y="4810"/>
                  <a:pt x="12207" y="4893"/>
                  <a:pt x="12508" y="4582"/>
                </a:cubicBezTo>
                <a:lnTo>
                  <a:pt x="12508" y="4582"/>
                </a:lnTo>
                <a:cubicBezTo>
                  <a:pt x="12394" y="4831"/>
                  <a:pt x="12467" y="5018"/>
                  <a:pt x="12217" y="5101"/>
                </a:cubicBezTo>
                <a:lnTo>
                  <a:pt x="12467" y="5278"/>
                </a:lnTo>
                <a:cubicBezTo>
                  <a:pt x="12612" y="4935"/>
                  <a:pt x="12581" y="4509"/>
                  <a:pt x="12726" y="4062"/>
                </a:cubicBezTo>
                <a:lnTo>
                  <a:pt x="12903" y="4228"/>
                </a:lnTo>
                <a:cubicBezTo>
                  <a:pt x="12872" y="4124"/>
                  <a:pt x="13474" y="3574"/>
                  <a:pt x="13994" y="2992"/>
                </a:cubicBezTo>
                <a:cubicBezTo>
                  <a:pt x="14519" y="2426"/>
                  <a:pt x="14943" y="1818"/>
                  <a:pt x="14716" y="1727"/>
                </a:cubicBezTo>
                <a:lnTo>
                  <a:pt x="14716" y="1727"/>
                </a:lnTo>
                <a:cubicBezTo>
                  <a:pt x="14760" y="1760"/>
                  <a:pt x="14418" y="2121"/>
                  <a:pt x="14046" y="2473"/>
                </a:cubicBezTo>
                <a:cubicBezTo>
                  <a:pt x="13998" y="2518"/>
                  <a:pt x="13949" y="2563"/>
                  <a:pt x="13902" y="2608"/>
                </a:cubicBezTo>
                <a:lnTo>
                  <a:pt x="13902" y="2608"/>
                </a:lnTo>
                <a:lnTo>
                  <a:pt x="13858" y="2515"/>
                </a:lnTo>
                <a:lnTo>
                  <a:pt x="13858" y="2515"/>
                </a:lnTo>
                <a:cubicBezTo>
                  <a:pt x="13944" y="2365"/>
                  <a:pt x="14108" y="2139"/>
                  <a:pt x="14264" y="1922"/>
                </a:cubicBezTo>
                <a:cubicBezTo>
                  <a:pt x="14501" y="1593"/>
                  <a:pt x="14723" y="1277"/>
                  <a:pt x="14714" y="1277"/>
                </a:cubicBezTo>
                <a:cubicBezTo>
                  <a:pt x="14712" y="1277"/>
                  <a:pt x="14698" y="1293"/>
                  <a:pt x="14669" y="1330"/>
                </a:cubicBezTo>
                <a:cubicBezTo>
                  <a:pt x="14399" y="1039"/>
                  <a:pt x="14742" y="1070"/>
                  <a:pt x="14451" y="831"/>
                </a:cubicBezTo>
                <a:cubicBezTo>
                  <a:pt x="14607" y="354"/>
                  <a:pt x="14856" y="198"/>
                  <a:pt x="15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9"/>
          <p:cNvSpPr/>
          <p:nvPr/>
        </p:nvSpPr>
        <p:spPr>
          <a:xfrm rot="-7411107">
            <a:off x="7915267" y="415330"/>
            <a:ext cx="225173" cy="117674"/>
          </a:xfrm>
          <a:custGeom>
            <a:avLst/>
            <a:gdLst/>
            <a:ahLst/>
            <a:cxnLst/>
            <a:rect l="l" t="t" r="r" b="b"/>
            <a:pathLst>
              <a:path w="9007" h="4707" extrusionOk="0">
                <a:moveTo>
                  <a:pt x="662" y="1"/>
                </a:moveTo>
                <a:cubicBezTo>
                  <a:pt x="414" y="1"/>
                  <a:pt x="223" y="63"/>
                  <a:pt x="146" y="187"/>
                </a:cubicBezTo>
                <a:cubicBezTo>
                  <a:pt x="0" y="436"/>
                  <a:pt x="364" y="851"/>
                  <a:pt x="966" y="1111"/>
                </a:cubicBezTo>
                <a:cubicBezTo>
                  <a:pt x="1091" y="1194"/>
                  <a:pt x="1247" y="1267"/>
                  <a:pt x="1319" y="1350"/>
                </a:cubicBezTo>
                <a:cubicBezTo>
                  <a:pt x="1683" y="1724"/>
                  <a:pt x="2099" y="2088"/>
                  <a:pt x="2566" y="2430"/>
                </a:cubicBezTo>
                <a:cubicBezTo>
                  <a:pt x="3023" y="2773"/>
                  <a:pt x="3501" y="3158"/>
                  <a:pt x="4020" y="3500"/>
                </a:cubicBezTo>
                <a:cubicBezTo>
                  <a:pt x="3844" y="3324"/>
                  <a:pt x="3646" y="3147"/>
                  <a:pt x="3459" y="2981"/>
                </a:cubicBezTo>
                <a:lnTo>
                  <a:pt x="3459" y="2981"/>
                </a:lnTo>
                <a:cubicBezTo>
                  <a:pt x="3761" y="3189"/>
                  <a:pt x="4052" y="3397"/>
                  <a:pt x="4415" y="3552"/>
                </a:cubicBezTo>
                <a:cubicBezTo>
                  <a:pt x="4394" y="3490"/>
                  <a:pt x="4374" y="3417"/>
                  <a:pt x="4353" y="3355"/>
                </a:cubicBezTo>
                <a:lnTo>
                  <a:pt x="4353" y="3355"/>
                </a:lnTo>
                <a:cubicBezTo>
                  <a:pt x="4602" y="3563"/>
                  <a:pt x="4883" y="3760"/>
                  <a:pt x="5184" y="3926"/>
                </a:cubicBezTo>
                <a:cubicBezTo>
                  <a:pt x="5329" y="4009"/>
                  <a:pt x="5495" y="4082"/>
                  <a:pt x="5651" y="4155"/>
                </a:cubicBezTo>
                <a:cubicBezTo>
                  <a:pt x="5807" y="4228"/>
                  <a:pt x="5963" y="4300"/>
                  <a:pt x="6119" y="4363"/>
                </a:cubicBezTo>
                <a:cubicBezTo>
                  <a:pt x="6649" y="4584"/>
                  <a:pt x="7194" y="4707"/>
                  <a:pt x="7652" y="4707"/>
                </a:cubicBezTo>
                <a:cubicBezTo>
                  <a:pt x="7732" y="4707"/>
                  <a:pt x="7810" y="4703"/>
                  <a:pt x="7885" y="4695"/>
                </a:cubicBezTo>
                <a:cubicBezTo>
                  <a:pt x="8903" y="4581"/>
                  <a:pt x="9007" y="3781"/>
                  <a:pt x="8041" y="2877"/>
                </a:cubicBezTo>
                <a:lnTo>
                  <a:pt x="7625" y="2451"/>
                </a:lnTo>
                <a:cubicBezTo>
                  <a:pt x="7573" y="2399"/>
                  <a:pt x="7521" y="2337"/>
                  <a:pt x="7480" y="2285"/>
                </a:cubicBezTo>
                <a:lnTo>
                  <a:pt x="7480" y="2285"/>
                </a:lnTo>
                <a:cubicBezTo>
                  <a:pt x="7615" y="2295"/>
                  <a:pt x="7791" y="2379"/>
                  <a:pt x="7978" y="2503"/>
                </a:cubicBezTo>
                <a:cubicBezTo>
                  <a:pt x="7573" y="2108"/>
                  <a:pt x="7116" y="1724"/>
                  <a:pt x="6576" y="1444"/>
                </a:cubicBezTo>
                <a:cubicBezTo>
                  <a:pt x="6046" y="1153"/>
                  <a:pt x="5475" y="914"/>
                  <a:pt x="4893" y="727"/>
                </a:cubicBezTo>
                <a:cubicBezTo>
                  <a:pt x="3783" y="327"/>
                  <a:pt x="2606" y="196"/>
                  <a:pt x="1649" y="196"/>
                </a:cubicBezTo>
                <a:cubicBezTo>
                  <a:pt x="1611" y="196"/>
                  <a:pt x="1574" y="197"/>
                  <a:pt x="1538" y="197"/>
                </a:cubicBezTo>
                <a:cubicBezTo>
                  <a:pt x="1228" y="66"/>
                  <a:pt x="916" y="1"/>
                  <a:pt x="662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"/>
          <p:cNvSpPr/>
          <p:nvPr/>
        </p:nvSpPr>
        <p:spPr>
          <a:xfrm rot="-7411107">
            <a:off x="-68857" y="426769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rgbClr val="F6C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body" idx="1"/>
          </p:nvPr>
        </p:nvSpPr>
        <p:spPr>
          <a:xfrm>
            <a:off x="755576" y="1059582"/>
            <a:ext cx="5586967" cy="3744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 smtClean="0"/>
              <a:t>Famoso dramaturgo y poeta, considerado el dramaturgo noruego más importante </a:t>
            </a:r>
            <a:r>
              <a:rPr lang="es-CL" sz="1400" dirty="0"/>
              <a:t>y uno de los autores que más han influido en la dramaturgia moderna, padre del drama realista moderno y antecedente del teatro simbólico</a:t>
            </a:r>
            <a:r>
              <a:rPr lang="es-CL" sz="1400" dirty="0" smtClean="0"/>
              <a:t>.</a:t>
            </a:r>
          </a:p>
          <a:p>
            <a:pPr marL="0" lvl="0" indent="0" algn="just">
              <a:buNone/>
            </a:pPr>
            <a:endParaRPr lang="es-CL" sz="1400" dirty="0"/>
          </a:p>
          <a:p>
            <a:pPr marL="0" lvl="0" indent="0" algn="just">
              <a:buNone/>
            </a:pPr>
            <a:r>
              <a:rPr lang="es-CL" sz="1400" dirty="0"/>
              <a:t>En su época, sus obras fueron consideradas escandalosas por una sociedad dominada por los valores victorianos, al cuestionar el modelo de familia y de sociedad dominantes. Sus obras no han perdido vigencia y es uno de los autores no contemporáneos más representados en la actualidad</a:t>
            </a:r>
            <a:r>
              <a:rPr lang="es-CL" sz="1400" dirty="0" smtClean="0"/>
              <a:t>.</a:t>
            </a:r>
          </a:p>
          <a:p>
            <a:pPr marL="0" lvl="0" indent="0" algn="just">
              <a:buNone/>
            </a:pPr>
            <a:endParaRPr lang="es-CL" sz="1400" dirty="0"/>
          </a:p>
          <a:p>
            <a:pPr marL="0" lvl="0" indent="0" algn="just">
              <a:buNone/>
            </a:pPr>
            <a:r>
              <a:rPr lang="es-CL" sz="1400" dirty="0" smtClean="0"/>
              <a:t>Casa de Muñecas es una obra dramática que </a:t>
            </a:r>
            <a:r>
              <a:rPr lang="es-CL" sz="1400" dirty="0" err="1" smtClean="0"/>
              <a:t>Ibsen</a:t>
            </a:r>
            <a:r>
              <a:rPr lang="es-CL" sz="1400" dirty="0" smtClean="0"/>
              <a:t> estrenó el 21 de diciembre de 1879 en el Teatro Real de </a:t>
            </a:r>
            <a:r>
              <a:rPr lang="es-CL" sz="1400" dirty="0" err="1" smtClean="0"/>
              <a:t>Copehnaghe</a:t>
            </a:r>
            <a:r>
              <a:rPr lang="es-CL" sz="1400" dirty="0" smtClean="0"/>
              <a:t>.</a:t>
            </a:r>
          </a:p>
          <a:p>
            <a:pPr marL="0" lvl="0" indent="0" algn="just">
              <a:buNone/>
            </a:pPr>
            <a:endParaRPr lang="es-CL" sz="1400" dirty="0"/>
          </a:p>
          <a:p>
            <a:pPr marL="0" lvl="0" indent="0" algn="just">
              <a:buNone/>
            </a:pPr>
            <a:r>
              <a:rPr lang="es-CL" sz="1400" dirty="0" smtClean="0"/>
              <a:t>Fue la primera obra dramática de </a:t>
            </a:r>
            <a:r>
              <a:rPr lang="es-CL" sz="1400" dirty="0" err="1" smtClean="0"/>
              <a:t>Henrik</a:t>
            </a:r>
            <a:r>
              <a:rPr lang="es-CL" sz="1400" dirty="0" smtClean="0"/>
              <a:t> </a:t>
            </a:r>
            <a:r>
              <a:rPr lang="es-CL" sz="1400" dirty="0" err="1" smtClean="0"/>
              <a:t>Ibsen</a:t>
            </a:r>
            <a:r>
              <a:rPr lang="es-CL" sz="1400" dirty="0" smtClean="0"/>
              <a:t> que causó sensación y causó gran controversia, ya que hace una crítica a las normas matrimoniales del siglo XIX.</a:t>
            </a:r>
            <a:endParaRPr sz="1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92" y="1345437"/>
            <a:ext cx="1835274" cy="173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 txBox="1">
            <a:spLocks noGrp="1"/>
          </p:cNvSpPr>
          <p:nvPr>
            <p:ph type="title"/>
          </p:nvPr>
        </p:nvSpPr>
        <p:spPr>
          <a:xfrm>
            <a:off x="2044718" y="-92546"/>
            <a:ext cx="5239500" cy="2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 smtClean="0"/>
              <a:t>ESTRUCTURA</a:t>
            </a:r>
            <a:br>
              <a:rPr lang="es-CL" sz="4400" dirty="0" smtClean="0"/>
            </a:br>
            <a:r>
              <a:rPr lang="es-CL" sz="4400" dirty="0" smtClean="0"/>
              <a:t>DE LA OBRA</a:t>
            </a:r>
            <a:endParaRPr lang="es-CL" sz="4400" dirty="0"/>
          </a:p>
        </p:txBody>
      </p:sp>
      <p:sp>
        <p:nvSpPr>
          <p:cNvPr id="426" name="Google Shape;426;p40"/>
          <p:cNvSpPr txBox="1">
            <a:spLocks noGrp="1"/>
          </p:cNvSpPr>
          <p:nvPr>
            <p:ph type="subTitle" idx="1"/>
          </p:nvPr>
        </p:nvSpPr>
        <p:spPr>
          <a:xfrm>
            <a:off x="1403647" y="1851670"/>
            <a:ext cx="6421800" cy="2929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 smtClean="0"/>
              <a:t>Conformada por tres actos de fuerte trama.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 smtClean="0"/>
              <a:t>Los personajes experimentan pena, sensación de pecado, ansiedad, decepción y tristeza.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 smtClean="0"/>
              <a:t>Muestran lo difícil que es vivir cumpliendo lo que se supone es aceptado, olvidándose de la esencia de vivir feliz asumiendo y superando los retos del día a día, hasta que finalmente la opción será decir la verdad.</a:t>
            </a:r>
            <a:endParaRPr dirty="0"/>
          </a:p>
        </p:txBody>
      </p:sp>
      <p:sp>
        <p:nvSpPr>
          <p:cNvPr id="427" name="Google Shape;427;p40"/>
          <p:cNvSpPr/>
          <p:nvPr/>
        </p:nvSpPr>
        <p:spPr>
          <a:xfrm rot="-9899746">
            <a:off x="5015856" y="135666"/>
            <a:ext cx="2262572" cy="2058025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0"/>
          <p:cNvSpPr/>
          <p:nvPr/>
        </p:nvSpPr>
        <p:spPr>
          <a:xfrm rot="900254">
            <a:off x="1631480" y="-194789"/>
            <a:ext cx="2262572" cy="2058025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0"/>
          <p:cNvSpPr/>
          <p:nvPr/>
        </p:nvSpPr>
        <p:spPr>
          <a:xfrm rot="-4270405" flipH="1">
            <a:off x="1746802" y="4634143"/>
            <a:ext cx="1580150" cy="1602049"/>
          </a:xfrm>
          <a:custGeom>
            <a:avLst/>
            <a:gdLst/>
            <a:ahLst/>
            <a:cxnLst/>
            <a:rect l="l" t="t" r="r" b="b"/>
            <a:pathLst>
              <a:path w="40183" h="40743" extrusionOk="0">
                <a:moveTo>
                  <a:pt x="34521" y="1883"/>
                </a:moveTo>
                <a:lnTo>
                  <a:pt x="34562" y="1893"/>
                </a:lnTo>
                <a:lnTo>
                  <a:pt x="34822" y="2755"/>
                </a:lnTo>
                <a:lnTo>
                  <a:pt x="34521" y="1883"/>
                </a:lnTo>
                <a:close/>
                <a:moveTo>
                  <a:pt x="38344" y="5477"/>
                </a:moveTo>
                <a:cubicBezTo>
                  <a:pt x="38330" y="5481"/>
                  <a:pt x="38316" y="5482"/>
                  <a:pt x="38301" y="5482"/>
                </a:cubicBezTo>
                <a:cubicBezTo>
                  <a:pt x="38272" y="5482"/>
                  <a:pt x="38240" y="5477"/>
                  <a:pt x="38198" y="5477"/>
                </a:cubicBezTo>
                <a:close/>
                <a:moveTo>
                  <a:pt x="35331" y="5882"/>
                </a:moveTo>
                <a:cubicBezTo>
                  <a:pt x="35378" y="5890"/>
                  <a:pt x="35430" y="5904"/>
                  <a:pt x="35497" y="5914"/>
                </a:cubicBezTo>
                <a:lnTo>
                  <a:pt x="35497" y="5914"/>
                </a:lnTo>
                <a:cubicBezTo>
                  <a:pt x="35453" y="5908"/>
                  <a:pt x="35392" y="5897"/>
                  <a:pt x="35321" y="5882"/>
                </a:cubicBezTo>
                <a:close/>
                <a:moveTo>
                  <a:pt x="35986" y="8521"/>
                </a:moveTo>
                <a:lnTo>
                  <a:pt x="35986" y="8521"/>
                </a:lnTo>
                <a:cubicBezTo>
                  <a:pt x="35487" y="8760"/>
                  <a:pt x="34978" y="9113"/>
                  <a:pt x="34490" y="9393"/>
                </a:cubicBezTo>
                <a:cubicBezTo>
                  <a:pt x="33949" y="9715"/>
                  <a:pt x="33409" y="10027"/>
                  <a:pt x="32890" y="10360"/>
                </a:cubicBezTo>
                <a:lnTo>
                  <a:pt x="33035" y="10193"/>
                </a:lnTo>
                <a:cubicBezTo>
                  <a:pt x="33087" y="10141"/>
                  <a:pt x="33202" y="10069"/>
                  <a:pt x="33066" y="10027"/>
                </a:cubicBezTo>
                <a:cubicBezTo>
                  <a:pt x="33544" y="9705"/>
                  <a:pt x="34033" y="9373"/>
                  <a:pt x="34500" y="9009"/>
                </a:cubicBezTo>
                <a:cubicBezTo>
                  <a:pt x="34687" y="8884"/>
                  <a:pt x="34843" y="8729"/>
                  <a:pt x="34978" y="8562"/>
                </a:cubicBezTo>
                <a:cubicBezTo>
                  <a:pt x="35110" y="8571"/>
                  <a:pt x="35244" y="8578"/>
                  <a:pt x="35380" y="8578"/>
                </a:cubicBezTo>
                <a:cubicBezTo>
                  <a:pt x="35576" y="8578"/>
                  <a:pt x="35777" y="8564"/>
                  <a:pt x="35986" y="8521"/>
                </a:cubicBezTo>
                <a:close/>
                <a:moveTo>
                  <a:pt x="27839" y="1"/>
                </a:moveTo>
                <a:cubicBezTo>
                  <a:pt x="27108" y="1"/>
                  <a:pt x="26185" y="406"/>
                  <a:pt x="25431" y="1124"/>
                </a:cubicBezTo>
                <a:cubicBezTo>
                  <a:pt x="22377" y="3670"/>
                  <a:pt x="19416" y="6152"/>
                  <a:pt x="16456" y="9103"/>
                </a:cubicBezTo>
                <a:cubicBezTo>
                  <a:pt x="14274" y="11284"/>
                  <a:pt x="12363" y="13372"/>
                  <a:pt x="10078" y="15408"/>
                </a:cubicBezTo>
                <a:cubicBezTo>
                  <a:pt x="8145" y="17631"/>
                  <a:pt x="6390" y="19927"/>
                  <a:pt x="4748" y="22347"/>
                </a:cubicBezTo>
                <a:cubicBezTo>
                  <a:pt x="4063" y="23376"/>
                  <a:pt x="3564" y="24373"/>
                  <a:pt x="3138" y="25402"/>
                </a:cubicBezTo>
                <a:cubicBezTo>
                  <a:pt x="2930" y="25911"/>
                  <a:pt x="2723" y="26409"/>
                  <a:pt x="2515" y="26918"/>
                </a:cubicBezTo>
                <a:cubicBezTo>
                  <a:pt x="2318" y="27438"/>
                  <a:pt x="2110" y="27947"/>
                  <a:pt x="1892" y="28456"/>
                </a:cubicBezTo>
                <a:cubicBezTo>
                  <a:pt x="1860" y="28518"/>
                  <a:pt x="1892" y="28560"/>
                  <a:pt x="1944" y="28560"/>
                </a:cubicBezTo>
                <a:cubicBezTo>
                  <a:pt x="1996" y="28549"/>
                  <a:pt x="2058" y="28487"/>
                  <a:pt x="2079" y="28425"/>
                </a:cubicBezTo>
                <a:cubicBezTo>
                  <a:pt x="3886" y="25526"/>
                  <a:pt x="5912" y="22732"/>
                  <a:pt x="8447" y="20187"/>
                </a:cubicBezTo>
                <a:cubicBezTo>
                  <a:pt x="8737" y="19896"/>
                  <a:pt x="9028" y="19615"/>
                  <a:pt x="9330" y="19356"/>
                </a:cubicBezTo>
                <a:cubicBezTo>
                  <a:pt x="9371" y="19335"/>
                  <a:pt x="9413" y="19304"/>
                  <a:pt x="9454" y="19273"/>
                </a:cubicBezTo>
                <a:lnTo>
                  <a:pt x="10337" y="18629"/>
                </a:lnTo>
                <a:lnTo>
                  <a:pt x="10067" y="18888"/>
                </a:lnTo>
                <a:cubicBezTo>
                  <a:pt x="9870" y="19044"/>
                  <a:pt x="9787" y="19273"/>
                  <a:pt x="9880" y="19397"/>
                </a:cubicBezTo>
                <a:cubicBezTo>
                  <a:pt x="9922" y="19439"/>
                  <a:pt x="9984" y="19460"/>
                  <a:pt x="10057" y="19460"/>
                </a:cubicBezTo>
                <a:cubicBezTo>
                  <a:pt x="9475" y="20197"/>
                  <a:pt x="8956" y="20976"/>
                  <a:pt x="8436" y="21745"/>
                </a:cubicBezTo>
                <a:cubicBezTo>
                  <a:pt x="8249" y="21942"/>
                  <a:pt x="8104" y="22150"/>
                  <a:pt x="8010" y="22358"/>
                </a:cubicBezTo>
                <a:cubicBezTo>
                  <a:pt x="7179" y="23002"/>
                  <a:pt x="6359" y="23667"/>
                  <a:pt x="5548" y="24352"/>
                </a:cubicBezTo>
                <a:lnTo>
                  <a:pt x="5330" y="24508"/>
                </a:lnTo>
                <a:cubicBezTo>
                  <a:pt x="5060" y="24726"/>
                  <a:pt x="4883" y="25028"/>
                  <a:pt x="4894" y="25267"/>
                </a:cubicBezTo>
                <a:cubicBezTo>
                  <a:pt x="4894" y="25339"/>
                  <a:pt x="4904" y="25402"/>
                  <a:pt x="4935" y="25454"/>
                </a:cubicBezTo>
                <a:cubicBezTo>
                  <a:pt x="3471" y="27386"/>
                  <a:pt x="1944" y="29308"/>
                  <a:pt x="884" y="31396"/>
                </a:cubicBezTo>
                <a:cubicBezTo>
                  <a:pt x="832" y="31499"/>
                  <a:pt x="842" y="31593"/>
                  <a:pt x="905" y="31624"/>
                </a:cubicBezTo>
                <a:cubicBezTo>
                  <a:pt x="863" y="31645"/>
                  <a:pt x="822" y="31676"/>
                  <a:pt x="801" y="31728"/>
                </a:cubicBezTo>
                <a:cubicBezTo>
                  <a:pt x="707" y="32008"/>
                  <a:pt x="562" y="32279"/>
                  <a:pt x="406" y="32559"/>
                </a:cubicBezTo>
                <a:cubicBezTo>
                  <a:pt x="375" y="32632"/>
                  <a:pt x="385" y="32684"/>
                  <a:pt x="437" y="32684"/>
                </a:cubicBezTo>
                <a:cubicBezTo>
                  <a:pt x="489" y="32684"/>
                  <a:pt x="562" y="32642"/>
                  <a:pt x="583" y="32580"/>
                </a:cubicBezTo>
                <a:cubicBezTo>
                  <a:pt x="739" y="32289"/>
                  <a:pt x="894" y="31998"/>
                  <a:pt x="998" y="31707"/>
                </a:cubicBezTo>
                <a:cubicBezTo>
                  <a:pt x="1009" y="31676"/>
                  <a:pt x="1009" y="31645"/>
                  <a:pt x="998" y="31624"/>
                </a:cubicBezTo>
                <a:cubicBezTo>
                  <a:pt x="1071" y="31603"/>
                  <a:pt x="1154" y="31541"/>
                  <a:pt x="1206" y="31458"/>
                </a:cubicBezTo>
                <a:cubicBezTo>
                  <a:pt x="2598" y="29567"/>
                  <a:pt x="3855" y="27645"/>
                  <a:pt x="5434" y="25890"/>
                </a:cubicBezTo>
                <a:lnTo>
                  <a:pt x="5434" y="25890"/>
                </a:lnTo>
                <a:cubicBezTo>
                  <a:pt x="4821" y="26908"/>
                  <a:pt x="4115" y="27864"/>
                  <a:pt x="3429" y="28913"/>
                </a:cubicBezTo>
                <a:cubicBezTo>
                  <a:pt x="3003" y="29546"/>
                  <a:pt x="2619" y="30159"/>
                  <a:pt x="2234" y="30783"/>
                </a:cubicBezTo>
                <a:cubicBezTo>
                  <a:pt x="1860" y="31406"/>
                  <a:pt x="1476" y="32019"/>
                  <a:pt x="1029" y="32632"/>
                </a:cubicBezTo>
                <a:cubicBezTo>
                  <a:pt x="977" y="32684"/>
                  <a:pt x="977" y="32756"/>
                  <a:pt x="1009" y="32777"/>
                </a:cubicBezTo>
                <a:cubicBezTo>
                  <a:pt x="1015" y="32779"/>
                  <a:pt x="1023" y="32780"/>
                  <a:pt x="1030" y="32780"/>
                </a:cubicBezTo>
                <a:cubicBezTo>
                  <a:pt x="1070" y="32780"/>
                  <a:pt x="1119" y="32757"/>
                  <a:pt x="1154" y="32704"/>
                </a:cubicBezTo>
                <a:cubicBezTo>
                  <a:pt x="3014" y="30263"/>
                  <a:pt x="4146" y="27614"/>
                  <a:pt x="6410" y="25360"/>
                </a:cubicBezTo>
                <a:cubicBezTo>
                  <a:pt x="6494" y="25267"/>
                  <a:pt x="6587" y="25183"/>
                  <a:pt x="6681" y="25100"/>
                </a:cubicBezTo>
                <a:lnTo>
                  <a:pt x="6681" y="25100"/>
                </a:lnTo>
                <a:cubicBezTo>
                  <a:pt x="6223" y="26035"/>
                  <a:pt x="5798" y="26970"/>
                  <a:pt x="5392" y="27905"/>
                </a:cubicBezTo>
                <a:cubicBezTo>
                  <a:pt x="3471" y="30097"/>
                  <a:pt x="1673" y="32393"/>
                  <a:pt x="105" y="34792"/>
                </a:cubicBezTo>
                <a:cubicBezTo>
                  <a:pt x="22" y="34907"/>
                  <a:pt x="1" y="35031"/>
                  <a:pt x="63" y="35083"/>
                </a:cubicBezTo>
                <a:cubicBezTo>
                  <a:pt x="80" y="35097"/>
                  <a:pt x="102" y="35104"/>
                  <a:pt x="127" y="35104"/>
                </a:cubicBezTo>
                <a:cubicBezTo>
                  <a:pt x="194" y="35104"/>
                  <a:pt x="283" y="35056"/>
                  <a:pt x="344" y="34979"/>
                </a:cubicBezTo>
                <a:cubicBezTo>
                  <a:pt x="915" y="34398"/>
                  <a:pt x="1476" y="33816"/>
                  <a:pt x="2047" y="33234"/>
                </a:cubicBezTo>
                <a:cubicBezTo>
                  <a:pt x="2619" y="32663"/>
                  <a:pt x="3190" y="32092"/>
                  <a:pt x="3772" y="31520"/>
                </a:cubicBezTo>
                <a:lnTo>
                  <a:pt x="3772" y="31520"/>
                </a:lnTo>
                <a:lnTo>
                  <a:pt x="3626" y="31842"/>
                </a:lnTo>
                <a:lnTo>
                  <a:pt x="3429" y="32123"/>
                </a:lnTo>
                <a:cubicBezTo>
                  <a:pt x="2743" y="32912"/>
                  <a:pt x="2068" y="33702"/>
                  <a:pt x="1435" y="34533"/>
                </a:cubicBezTo>
                <a:cubicBezTo>
                  <a:pt x="1175" y="34824"/>
                  <a:pt x="1102" y="35187"/>
                  <a:pt x="1268" y="35353"/>
                </a:cubicBezTo>
                <a:cubicBezTo>
                  <a:pt x="1324" y="35399"/>
                  <a:pt x="1394" y="35421"/>
                  <a:pt x="1472" y="35421"/>
                </a:cubicBezTo>
                <a:cubicBezTo>
                  <a:pt x="1642" y="35421"/>
                  <a:pt x="1849" y="35317"/>
                  <a:pt x="2027" y="35125"/>
                </a:cubicBezTo>
                <a:lnTo>
                  <a:pt x="2027" y="35125"/>
                </a:lnTo>
                <a:lnTo>
                  <a:pt x="1933" y="35291"/>
                </a:lnTo>
                <a:cubicBezTo>
                  <a:pt x="1902" y="35343"/>
                  <a:pt x="1912" y="35405"/>
                  <a:pt x="1954" y="35416"/>
                </a:cubicBezTo>
                <a:cubicBezTo>
                  <a:pt x="1958" y="35417"/>
                  <a:pt x="1963" y="35417"/>
                  <a:pt x="1968" y="35417"/>
                </a:cubicBezTo>
                <a:cubicBezTo>
                  <a:pt x="2010" y="35417"/>
                  <a:pt x="2071" y="35379"/>
                  <a:pt x="2099" y="35333"/>
                </a:cubicBezTo>
                <a:cubicBezTo>
                  <a:pt x="2193" y="35135"/>
                  <a:pt x="2297" y="34928"/>
                  <a:pt x="2390" y="34730"/>
                </a:cubicBezTo>
                <a:cubicBezTo>
                  <a:pt x="3045" y="34003"/>
                  <a:pt x="3730" y="33297"/>
                  <a:pt x="4374" y="32549"/>
                </a:cubicBezTo>
                <a:lnTo>
                  <a:pt x="6359" y="30357"/>
                </a:lnTo>
                <a:lnTo>
                  <a:pt x="6359" y="30357"/>
                </a:lnTo>
                <a:cubicBezTo>
                  <a:pt x="5102" y="32092"/>
                  <a:pt x="3782" y="33785"/>
                  <a:pt x="2463" y="35478"/>
                </a:cubicBezTo>
                <a:cubicBezTo>
                  <a:pt x="2463" y="35437"/>
                  <a:pt x="2444" y="35409"/>
                  <a:pt x="2410" y="35409"/>
                </a:cubicBezTo>
                <a:cubicBezTo>
                  <a:pt x="2401" y="35409"/>
                  <a:pt x="2391" y="35411"/>
                  <a:pt x="2380" y="35416"/>
                </a:cubicBezTo>
                <a:cubicBezTo>
                  <a:pt x="2328" y="35437"/>
                  <a:pt x="2266" y="35499"/>
                  <a:pt x="2266" y="35551"/>
                </a:cubicBezTo>
                <a:cubicBezTo>
                  <a:pt x="2257" y="35600"/>
                  <a:pt x="2282" y="35630"/>
                  <a:pt x="2318" y="35630"/>
                </a:cubicBezTo>
                <a:cubicBezTo>
                  <a:pt x="2327" y="35630"/>
                  <a:pt x="2338" y="35628"/>
                  <a:pt x="2349" y="35624"/>
                </a:cubicBezTo>
                <a:lnTo>
                  <a:pt x="2349" y="35624"/>
                </a:lnTo>
                <a:cubicBezTo>
                  <a:pt x="1622" y="36517"/>
                  <a:pt x="915" y="37431"/>
                  <a:pt x="167" y="38314"/>
                </a:cubicBezTo>
                <a:cubicBezTo>
                  <a:pt x="115" y="38366"/>
                  <a:pt x="115" y="38428"/>
                  <a:pt x="146" y="38460"/>
                </a:cubicBezTo>
                <a:cubicBezTo>
                  <a:pt x="157" y="38465"/>
                  <a:pt x="169" y="38467"/>
                  <a:pt x="181" y="38467"/>
                </a:cubicBezTo>
                <a:cubicBezTo>
                  <a:pt x="219" y="38467"/>
                  <a:pt x="263" y="38444"/>
                  <a:pt x="302" y="38397"/>
                </a:cubicBezTo>
                <a:cubicBezTo>
                  <a:pt x="2743" y="35447"/>
                  <a:pt x="5050" y="32414"/>
                  <a:pt x="7293" y="29349"/>
                </a:cubicBezTo>
                <a:lnTo>
                  <a:pt x="7709" y="28902"/>
                </a:lnTo>
                <a:cubicBezTo>
                  <a:pt x="7818" y="28947"/>
                  <a:pt x="7934" y="28968"/>
                  <a:pt x="8058" y="28968"/>
                </a:cubicBezTo>
                <a:cubicBezTo>
                  <a:pt x="8136" y="28968"/>
                  <a:pt x="8217" y="28960"/>
                  <a:pt x="8301" y="28944"/>
                </a:cubicBezTo>
                <a:lnTo>
                  <a:pt x="8301" y="28944"/>
                </a:lnTo>
                <a:cubicBezTo>
                  <a:pt x="7439" y="29952"/>
                  <a:pt x="6577" y="30949"/>
                  <a:pt x="5766" y="31998"/>
                </a:cubicBezTo>
                <a:cubicBezTo>
                  <a:pt x="4998" y="32788"/>
                  <a:pt x="4271" y="33598"/>
                  <a:pt x="3533" y="34419"/>
                </a:cubicBezTo>
                <a:cubicBezTo>
                  <a:pt x="3419" y="34533"/>
                  <a:pt x="3388" y="34678"/>
                  <a:pt x="3471" y="34751"/>
                </a:cubicBezTo>
                <a:cubicBezTo>
                  <a:pt x="3489" y="34769"/>
                  <a:pt x="3514" y="34778"/>
                  <a:pt x="3544" y="34778"/>
                </a:cubicBezTo>
                <a:cubicBezTo>
                  <a:pt x="3615" y="34778"/>
                  <a:pt x="3712" y="34728"/>
                  <a:pt x="3793" y="34647"/>
                </a:cubicBezTo>
                <a:lnTo>
                  <a:pt x="4333" y="34055"/>
                </a:lnTo>
                <a:lnTo>
                  <a:pt x="4333" y="34055"/>
                </a:lnTo>
                <a:cubicBezTo>
                  <a:pt x="4281" y="34294"/>
                  <a:pt x="4312" y="34522"/>
                  <a:pt x="4447" y="34657"/>
                </a:cubicBezTo>
                <a:cubicBezTo>
                  <a:pt x="4531" y="34748"/>
                  <a:pt x="4653" y="34787"/>
                  <a:pt x="4790" y="34787"/>
                </a:cubicBezTo>
                <a:cubicBezTo>
                  <a:pt x="4856" y="34787"/>
                  <a:pt x="4926" y="34778"/>
                  <a:pt x="4998" y="34761"/>
                </a:cubicBezTo>
                <a:lnTo>
                  <a:pt x="4998" y="34761"/>
                </a:lnTo>
                <a:cubicBezTo>
                  <a:pt x="4343" y="35748"/>
                  <a:pt x="3762" y="36777"/>
                  <a:pt x="3232" y="37795"/>
                </a:cubicBezTo>
                <a:cubicBezTo>
                  <a:pt x="3201" y="37857"/>
                  <a:pt x="3211" y="37909"/>
                  <a:pt x="3252" y="37919"/>
                </a:cubicBezTo>
                <a:cubicBezTo>
                  <a:pt x="3294" y="37919"/>
                  <a:pt x="3356" y="37888"/>
                  <a:pt x="3388" y="37826"/>
                </a:cubicBezTo>
                <a:cubicBezTo>
                  <a:pt x="3876" y="37171"/>
                  <a:pt x="4343" y="36507"/>
                  <a:pt x="4811" y="35842"/>
                </a:cubicBezTo>
                <a:cubicBezTo>
                  <a:pt x="5299" y="35187"/>
                  <a:pt x="5787" y="34533"/>
                  <a:pt x="6275" y="33878"/>
                </a:cubicBezTo>
                <a:cubicBezTo>
                  <a:pt x="7325" y="33089"/>
                  <a:pt x="8343" y="32330"/>
                  <a:pt x="9381" y="31406"/>
                </a:cubicBezTo>
                <a:cubicBezTo>
                  <a:pt x="10877" y="30035"/>
                  <a:pt x="12082" y="28539"/>
                  <a:pt x="13298" y="27043"/>
                </a:cubicBezTo>
                <a:cubicBezTo>
                  <a:pt x="13848" y="26617"/>
                  <a:pt x="14378" y="26191"/>
                  <a:pt x="14898" y="25744"/>
                </a:cubicBezTo>
                <a:lnTo>
                  <a:pt x="14898" y="25744"/>
                </a:lnTo>
                <a:cubicBezTo>
                  <a:pt x="14887" y="25879"/>
                  <a:pt x="14918" y="25994"/>
                  <a:pt x="14991" y="26077"/>
                </a:cubicBezTo>
                <a:cubicBezTo>
                  <a:pt x="15012" y="26098"/>
                  <a:pt x="15043" y="26108"/>
                  <a:pt x="15064" y="26129"/>
                </a:cubicBezTo>
                <a:cubicBezTo>
                  <a:pt x="14617" y="26524"/>
                  <a:pt x="14170" y="26929"/>
                  <a:pt x="13713" y="27334"/>
                </a:cubicBezTo>
                <a:cubicBezTo>
                  <a:pt x="11625" y="29235"/>
                  <a:pt x="9807" y="31292"/>
                  <a:pt x="8166" y="33432"/>
                </a:cubicBezTo>
                <a:cubicBezTo>
                  <a:pt x="6514" y="35561"/>
                  <a:pt x="5060" y="37774"/>
                  <a:pt x="3689" y="40028"/>
                </a:cubicBezTo>
                <a:cubicBezTo>
                  <a:pt x="3502" y="40309"/>
                  <a:pt x="3491" y="40610"/>
                  <a:pt x="3689" y="40714"/>
                </a:cubicBezTo>
                <a:cubicBezTo>
                  <a:pt x="3727" y="40733"/>
                  <a:pt x="3771" y="40742"/>
                  <a:pt x="3818" y="40742"/>
                </a:cubicBezTo>
                <a:cubicBezTo>
                  <a:pt x="3999" y="40742"/>
                  <a:pt x="4226" y="40606"/>
                  <a:pt x="4374" y="40392"/>
                </a:cubicBezTo>
                <a:cubicBezTo>
                  <a:pt x="5133" y="39405"/>
                  <a:pt x="5860" y="38439"/>
                  <a:pt x="6535" y="37431"/>
                </a:cubicBezTo>
                <a:cubicBezTo>
                  <a:pt x="7231" y="36434"/>
                  <a:pt x="7896" y="35395"/>
                  <a:pt x="8654" y="34335"/>
                </a:cubicBezTo>
                <a:cubicBezTo>
                  <a:pt x="9174" y="33577"/>
                  <a:pt x="9704" y="32881"/>
                  <a:pt x="10233" y="32195"/>
                </a:cubicBezTo>
                <a:cubicBezTo>
                  <a:pt x="10753" y="31489"/>
                  <a:pt x="11314" y="30824"/>
                  <a:pt x="11916" y="30097"/>
                </a:cubicBezTo>
                <a:cubicBezTo>
                  <a:pt x="12612" y="29256"/>
                  <a:pt x="13360" y="28508"/>
                  <a:pt x="14108" y="27770"/>
                </a:cubicBezTo>
                <a:cubicBezTo>
                  <a:pt x="14877" y="27043"/>
                  <a:pt x="15635" y="26326"/>
                  <a:pt x="16445" y="25609"/>
                </a:cubicBezTo>
                <a:cubicBezTo>
                  <a:pt x="16622" y="25495"/>
                  <a:pt x="16799" y="25370"/>
                  <a:pt x="16944" y="25215"/>
                </a:cubicBezTo>
                <a:cubicBezTo>
                  <a:pt x="17100" y="25059"/>
                  <a:pt x="17256" y="24913"/>
                  <a:pt x="17401" y="24758"/>
                </a:cubicBezTo>
                <a:cubicBezTo>
                  <a:pt x="18689" y="23646"/>
                  <a:pt x="20029" y="22659"/>
                  <a:pt x="21380" y="21683"/>
                </a:cubicBezTo>
                <a:lnTo>
                  <a:pt x="21380" y="21683"/>
                </a:lnTo>
                <a:cubicBezTo>
                  <a:pt x="19957" y="23075"/>
                  <a:pt x="18565" y="24487"/>
                  <a:pt x="17328" y="25994"/>
                </a:cubicBezTo>
                <a:cubicBezTo>
                  <a:pt x="17235" y="26098"/>
                  <a:pt x="17214" y="26212"/>
                  <a:pt x="17276" y="26264"/>
                </a:cubicBezTo>
                <a:cubicBezTo>
                  <a:pt x="17296" y="26275"/>
                  <a:pt x="17319" y="26280"/>
                  <a:pt x="17345" y="26280"/>
                </a:cubicBezTo>
                <a:cubicBezTo>
                  <a:pt x="17417" y="26280"/>
                  <a:pt x="17509" y="26239"/>
                  <a:pt x="17578" y="26170"/>
                </a:cubicBezTo>
                <a:cubicBezTo>
                  <a:pt x="19458" y="24228"/>
                  <a:pt x="21463" y="22399"/>
                  <a:pt x="23499" y="20571"/>
                </a:cubicBezTo>
                <a:cubicBezTo>
                  <a:pt x="23543" y="20574"/>
                  <a:pt x="23587" y="20575"/>
                  <a:pt x="23632" y="20575"/>
                </a:cubicBezTo>
                <a:cubicBezTo>
                  <a:pt x="24652" y="20575"/>
                  <a:pt x="26060" y="19910"/>
                  <a:pt x="27114" y="19065"/>
                </a:cubicBezTo>
                <a:cubicBezTo>
                  <a:pt x="27530" y="18743"/>
                  <a:pt x="27852" y="18369"/>
                  <a:pt x="28153" y="17964"/>
                </a:cubicBezTo>
                <a:lnTo>
                  <a:pt x="28153" y="17964"/>
                </a:lnTo>
                <a:cubicBezTo>
                  <a:pt x="27956" y="18088"/>
                  <a:pt x="27769" y="18213"/>
                  <a:pt x="27571" y="18327"/>
                </a:cubicBezTo>
                <a:cubicBezTo>
                  <a:pt x="28080" y="17881"/>
                  <a:pt x="28402" y="17372"/>
                  <a:pt x="28724" y="16863"/>
                </a:cubicBezTo>
                <a:cubicBezTo>
                  <a:pt x="28766" y="16842"/>
                  <a:pt x="28807" y="16811"/>
                  <a:pt x="28849" y="16790"/>
                </a:cubicBezTo>
                <a:cubicBezTo>
                  <a:pt x="30127" y="16250"/>
                  <a:pt x="31280" y="15211"/>
                  <a:pt x="32495" y="14432"/>
                </a:cubicBezTo>
                <a:lnTo>
                  <a:pt x="32246" y="14276"/>
                </a:lnTo>
                <a:cubicBezTo>
                  <a:pt x="32495" y="14162"/>
                  <a:pt x="32724" y="14193"/>
                  <a:pt x="32983" y="14047"/>
                </a:cubicBezTo>
                <a:lnTo>
                  <a:pt x="32672" y="14047"/>
                </a:lnTo>
                <a:lnTo>
                  <a:pt x="32682" y="14037"/>
                </a:lnTo>
                <a:cubicBezTo>
                  <a:pt x="33015" y="13954"/>
                  <a:pt x="33347" y="13767"/>
                  <a:pt x="33659" y="13528"/>
                </a:cubicBezTo>
                <a:cubicBezTo>
                  <a:pt x="35508" y="13081"/>
                  <a:pt x="37492" y="11658"/>
                  <a:pt x="39040" y="10173"/>
                </a:cubicBezTo>
                <a:cubicBezTo>
                  <a:pt x="39175" y="10079"/>
                  <a:pt x="39247" y="9923"/>
                  <a:pt x="39206" y="9840"/>
                </a:cubicBezTo>
                <a:cubicBezTo>
                  <a:pt x="39181" y="9800"/>
                  <a:pt x="39133" y="9779"/>
                  <a:pt x="39076" y="9779"/>
                </a:cubicBezTo>
                <a:cubicBezTo>
                  <a:pt x="39015" y="9779"/>
                  <a:pt x="38943" y="9802"/>
                  <a:pt x="38873" y="9851"/>
                </a:cubicBezTo>
                <a:cubicBezTo>
                  <a:pt x="38271" y="10121"/>
                  <a:pt x="37679" y="10318"/>
                  <a:pt x="37066" y="10640"/>
                </a:cubicBezTo>
                <a:cubicBezTo>
                  <a:pt x="35944" y="11253"/>
                  <a:pt x="34791" y="11720"/>
                  <a:pt x="33711" y="12468"/>
                </a:cubicBezTo>
                <a:lnTo>
                  <a:pt x="33492" y="12562"/>
                </a:lnTo>
                <a:cubicBezTo>
                  <a:pt x="33357" y="12562"/>
                  <a:pt x="33222" y="12572"/>
                  <a:pt x="33087" y="12583"/>
                </a:cubicBezTo>
                <a:lnTo>
                  <a:pt x="33118" y="12551"/>
                </a:lnTo>
                <a:lnTo>
                  <a:pt x="33524" y="12354"/>
                </a:lnTo>
                <a:lnTo>
                  <a:pt x="33420" y="12354"/>
                </a:lnTo>
                <a:cubicBezTo>
                  <a:pt x="33887" y="12042"/>
                  <a:pt x="34365" y="11731"/>
                  <a:pt x="34843" y="11430"/>
                </a:cubicBezTo>
                <a:cubicBezTo>
                  <a:pt x="36837" y="10526"/>
                  <a:pt x="38863" y="8999"/>
                  <a:pt x="40006" y="7139"/>
                </a:cubicBezTo>
                <a:cubicBezTo>
                  <a:pt x="40141" y="7015"/>
                  <a:pt x="40182" y="6859"/>
                  <a:pt x="40089" y="6786"/>
                </a:cubicBezTo>
                <a:cubicBezTo>
                  <a:pt x="40063" y="6767"/>
                  <a:pt x="40027" y="6757"/>
                  <a:pt x="39987" y="6757"/>
                </a:cubicBezTo>
                <a:cubicBezTo>
                  <a:pt x="39896" y="6757"/>
                  <a:pt x="39780" y="6804"/>
                  <a:pt x="39694" y="6890"/>
                </a:cubicBezTo>
                <a:cubicBezTo>
                  <a:pt x="38811" y="7420"/>
                  <a:pt x="37939" y="7991"/>
                  <a:pt x="37024" y="8375"/>
                </a:cubicBezTo>
                <a:cubicBezTo>
                  <a:pt x="37023" y="8376"/>
                  <a:pt x="37021" y="8376"/>
                  <a:pt x="37020" y="8376"/>
                </a:cubicBezTo>
                <a:cubicBezTo>
                  <a:pt x="36982" y="8376"/>
                  <a:pt x="36951" y="8250"/>
                  <a:pt x="36877" y="8250"/>
                </a:cubicBezTo>
                <a:cubicBezTo>
                  <a:pt x="36874" y="8250"/>
                  <a:pt x="36871" y="8250"/>
                  <a:pt x="36869" y="8251"/>
                </a:cubicBezTo>
                <a:cubicBezTo>
                  <a:pt x="36827" y="8251"/>
                  <a:pt x="36785" y="8261"/>
                  <a:pt x="36744" y="8272"/>
                </a:cubicBezTo>
                <a:cubicBezTo>
                  <a:pt x="36848" y="8209"/>
                  <a:pt x="36962" y="8157"/>
                  <a:pt x="37076" y="8085"/>
                </a:cubicBezTo>
                <a:cubicBezTo>
                  <a:pt x="37346" y="7617"/>
                  <a:pt x="37450" y="7440"/>
                  <a:pt x="37523" y="7326"/>
                </a:cubicBezTo>
                <a:lnTo>
                  <a:pt x="37544" y="7285"/>
                </a:lnTo>
                <a:cubicBezTo>
                  <a:pt x="37585" y="7233"/>
                  <a:pt x="37606" y="7181"/>
                  <a:pt x="37648" y="7108"/>
                </a:cubicBezTo>
                <a:cubicBezTo>
                  <a:pt x="37648" y="7108"/>
                  <a:pt x="37648" y="7108"/>
                  <a:pt x="37648" y="7098"/>
                </a:cubicBezTo>
                <a:cubicBezTo>
                  <a:pt x="37648" y="7087"/>
                  <a:pt x="37658" y="7066"/>
                  <a:pt x="37668" y="7056"/>
                </a:cubicBezTo>
                <a:lnTo>
                  <a:pt x="37855" y="6931"/>
                </a:lnTo>
                <a:cubicBezTo>
                  <a:pt x="37939" y="6879"/>
                  <a:pt x="37980" y="6817"/>
                  <a:pt x="37990" y="6755"/>
                </a:cubicBezTo>
                <a:cubicBezTo>
                  <a:pt x="38032" y="6765"/>
                  <a:pt x="38074" y="6765"/>
                  <a:pt x="38125" y="6765"/>
                </a:cubicBezTo>
                <a:cubicBezTo>
                  <a:pt x="38510" y="6547"/>
                  <a:pt x="38510" y="6547"/>
                  <a:pt x="38884" y="6308"/>
                </a:cubicBezTo>
                <a:cubicBezTo>
                  <a:pt x="38884" y="6308"/>
                  <a:pt x="38863" y="6287"/>
                  <a:pt x="38822" y="6256"/>
                </a:cubicBezTo>
                <a:cubicBezTo>
                  <a:pt x="38832" y="6246"/>
                  <a:pt x="38925" y="6121"/>
                  <a:pt x="39071" y="6028"/>
                </a:cubicBezTo>
                <a:cubicBezTo>
                  <a:pt x="39195" y="5913"/>
                  <a:pt x="39195" y="5913"/>
                  <a:pt x="39549" y="5695"/>
                </a:cubicBezTo>
                <a:lnTo>
                  <a:pt x="39549" y="5695"/>
                </a:lnTo>
                <a:lnTo>
                  <a:pt x="39310" y="5726"/>
                </a:lnTo>
                <a:lnTo>
                  <a:pt x="39507" y="5685"/>
                </a:lnTo>
                <a:lnTo>
                  <a:pt x="39372" y="5591"/>
                </a:lnTo>
                <a:lnTo>
                  <a:pt x="39538" y="5674"/>
                </a:lnTo>
                <a:lnTo>
                  <a:pt x="39528" y="5529"/>
                </a:lnTo>
                <a:lnTo>
                  <a:pt x="39528" y="5529"/>
                </a:lnTo>
                <a:cubicBezTo>
                  <a:pt x="39528" y="5529"/>
                  <a:pt x="39529" y="5529"/>
                  <a:pt x="40016" y="5581"/>
                </a:cubicBezTo>
                <a:cubicBezTo>
                  <a:pt x="40037" y="5560"/>
                  <a:pt x="40078" y="5508"/>
                  <a:pt x="40172" y="5363"/>
                </a:cubicBezTo>
                <a:cubicBezTo>
                  <a:pt x="40172" y="5363"/>
                  <a:pt x="40182" y="5311"/>
                  <a:pt x="40182" y="5259"/>
                </a:cubicBezTo>
                <a:cubicBezTo>
                  <a:pt x="40162" y="5228"/>
                  <a:pt x="40162" y="5228"/>
                  <a:pt x="40172" y="5020"/>
                </a:cubicBezTo>
                <a:cubicBezTo>
                  <a:pt x="40172" y="5020"/>
                  <a:pt x="40141" y="4978"/>
                  <a:pt x="40089" y="4947"/>
                </a:cubicBezTo>
                <a:cubicBezTo>
                  <a:pt x="40027" y="4937"/>
                  <a:pt x="40027" y="4937"/>
                  <a:pt x="39933" y="4833"/>
                </a:cubicBezTo>
                <a:cubicBezTo>
                  <a:pt x="39933" y="4833"/>
                  <a:pt x="39901" y="4828"/>
                  <a:pt x="39855" y="4828"/>
                </a:cubicBezTo>
                <a:cubicBezTo>
                  <a:pt x="39831" y="4828"/>
                  <a:pt x="39805" y="4830"/>
                  <a:pt x="39777" y="4833"/>
                </a:cubicBezTo>
                <a:cubicBezTo>
                  <a:pt x="39715" y="4854"/>
                  <a:pt x="39694" y="4854"/>
                  <a:pt x="39445" y="4947"/>
                </a:cubicBezTo>
                <a:cubicBezTo>
                  <a:pt x="39455" y="4916"/>
                  <a:pt x="39455" y="4885"/>
                  <a:pt x="39445" y="4854"/>
                </a:cubicBezTo>
                <a:cubicBezTo>
                  <a:pt x="39320" y="4625"/>
                  <a:pt x="39320" y="4625"/>
                  <a:pt x="38707" y="4355"/>
                </a:cubicBezTo>
                <a:cubicBezTo>
                  <a:pt x="38707" y="4355"/>
                  <a:pt x="38698" y="4355"/>
                  <a:pt x="38680" y="4355"/>
                </a:cubicBezTo>
                <a:cubicBezTo>
                  <a:pt x="38610" y="4355"/>
                  <a:pt x="38410" y="4361"/>
                  <a:pt x="38177" y="4428"/>
                </a:cubicBezTo>
                <a:cubicBezTo>
                  <a:pt x="37897" y="4594"/>
                  <a:pt x="37897" y="4594"/>
                  <a:pt x="37565" y="4781"/>
                </a:cubicBezTo>
                <a:cubicBezTo>
                  <a:pt x="37565" y="4781"/>
                  <a:pt x="37492" y="4823"/>
                  <a:pt x="37367" y="4885"/>
                </a:cubicBezTo>
                <a:cubicBezTo>
                  <a:pt x="37222" y="4875"/>
                  <a:pt x="37191" y="4875"/>
                  <a:pt x="37066" y="4854"/>
                </a:cubicBezTo>
                <a:cubicBezTo>
                  <a:pt x="37118" y="4802"/>
                  <a:pt x="37159" y="4740"/>
                  <a:pt x="37191" y="4688"/>
                </a:cubicBezTo>
                <a:cubicBezTo>
                  <a:pt x="37260" y="4518"/>
                  <a:pt x="37196" y="4396"/>
                  <a:pt x="37043" y="4396"/>
                </a:cubicBezTo>
                <a:cubicBezTo>
                  <a:pt x="37037" y="4396"/>
                  <a:pt x="37031" y="4396"/>
                  <a:pt x="37024" y="4397"/>
                </a:cubicBezTo>
                <a:cubicBezTo>
                  <a:pt x="36920" y="3981"/>
                  <a:pt x="36609" y="3773"/>
                  <a:pt x="36204" y="3659"/>
                </a:cubicBezTo>
                <a:cubicBezTo>
                  <a:pt x="36183" y="3514"/>
                  <a:pt x="36121" y="3379"/>
                  <a:pt x="36017" y="3275"/>
                </a:cubicBezTo>
                <a:cubicBezTo>
                  <a:pt x="36017" y="2838"/>
                  <a:pt x="35923" y="2454"/>
                  <a:pt x="35736" y="2122"/>
                </a:cubicBezTo>
                <a:lnTo>
                  <a:pt x="35560" y="1841"/>
                </a:lnTo>
                <a:cubicBezTo>
                  <a:pt x="35374" y="1717"/>
                  <a:pt x="35137" y="1651"/>
                  <a:pt x="34864" y="1651"/>
                </a:cubicBezTo>
                <a:cubicBezTo>
                  <a:pt x="34771" y="1651"/>
                  <a:pt x="34674" y="1659"/>
                  <a:pt x="34573" y="1675"/>
                </a:cubicBezTo>
                <a:lnTo>
                  <a:pt x="34448" y="1675"/>
                </a:lnTo>
                <a:lnTo>
                  <a:pt x="34344" y="1405"/>
                </a:lnTo>
                <a:cubicBezTo>
                  <a:pt x="33544" y="1114"/>
                  <a:pt x="32495" y="1218"/>
                  <a:pt x="31643" y="1021"/>
                </a:cubicBezTo>
                <a:lnTo>
                  <a:pt x="31093" y="989"/>
                </a:lnTo>
                <a:cubicBezTo>
                  <a:pt x="31040" y="984"/>
                  <a:pt x="30987" y="982"/>
                  <a:pt x="30932" y="982"/>
                </a:cubicBezTo>
                <a:cubicBezTo>
                  <a:pt x="30552" y="982"/>
                  <a:pt x="30117" y="1107"/>
                  <a:pt x="29690" y="1343"/>
                </a:cubicBezTo>
                <a:lnTo>
                  <a:pt x="29181" y="1623"/>
                </a:lnTo>
                <a:cubicBezTo>
                  <a:pt x="29077" y="1696"/>
                  <a:pt x="28984" y="1769"/>
                  <a:pt x="28890" y="1841"/>
                </a:cubicBezTo>
                <a:cubicBezTo>
                  <a:pt x="29150" y="1187"/>
                  <a:pt x="29098" y="584"/>
                  <a:pt x="28672" y="252"/>
                </a:cubicBezTo>
                <a:cubicBezTo>
                  <a:pt x="28454" y="82"/>
                  <a:pt x="28166" y="1"/>
                  <a:pt x="27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0"/>
          <p:cNvSpPr/>
          <p:nvPr/>
        </p:nvSpPr>
        <p:spPr>
          <a:xfrm rot="-9267563">
            <a:off x="8117888" y="2790398"/>
            <a:ext cx="1505836" cy="316312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0"/>
          <p:cNvSpPr/>
          <p:nvPr/>
        </p:nvSpPr>
        <p:spPr>
          <a:xfrm rot="-7160772">
            <a:off x="-553869" y="303902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0"/>
          <p:cNvSpPr/>
          <p:nvPr/>
        </p:nvSpPr>
        <p:spPr>
          <a:xfrm rot="-7411107">
            <a:off x="552243" y="4373444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2"/>
          <p:cNvSpPr txBox="1">
            <a:spLocks noGrp="1"/>
          </p:cNvSpPr>
          <p:nvPr>
            <p:ph type="title" idx="2"/>
          </p:nvPr>
        </p:nvSpPr>
        <p:spPr>
          <a:xfrm>
            <a:off x="2483768" y="555526"/>
            <a:ext cx="4783494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dirty="0" smtClean="0"/>
              <a:t>PERSONAJES</a:t>
            </a:r>
            <a:endParaRPr lang="es-CL" sz="6000" dirty="0"/>
          </a:p>
        </p:txBody>
      </p:sp>
      <p:sp>
        <p:nvSpPr>
          <p:cNvPr id="453" name="Google Shape;453;p42"/>
          <p:cNvSpPr/>
          <p:nvPr/>
        </p:nvSpPr>
        <p:spPr>
          <a:xfrm rot="13676135">
            <a:off x="3054310" y="-300797"/>
            <a:ext cx="3389252" cy="3331836"/>
          </a:xfrm>
          <a:custGeom>
            <a:avLst/>
            <a:gdLst/>
            <a:ahLst/>
            <a:cxnLst/>
            <a:rect l="l" t="t" r="r" b="b"/>
            <a:pathLst>
              <a:path w="108877" h="99034" extrusionOk="0">
                <a:moveTo>
                  <a:pt x="8922" y="75858"/>
                </a:moveTo>
                <a:cubicBezTo>
                  <a:pt x="8922" y="75858"/>
                  <a:pt x="8922" y="75858"/>
                  <a:pt x="8922" y="75858"/>
                </a:cubicBezTo>
                <a:lnTo>
                  <a:pt x="8878" y="75911"/>
                </a:lnTo>
                <a:lnTo>
                  <a:pt x="8878" y="75911"/>
                </a:lnTo>
                <a:cubicBezTo>
                  <a:pt x="8903" y="75877"/>
                  <a:pt x="8919" y="75858"/>
                  <a:pt x="8922" y="75858"/>
                </a:cubicBezTo>
                <a:close/>
                <a:moveTo>
                  <a:pt x="8631" y="73355"/>
                </a:moveTo>
                <a:lnTo>
                  <a:pt x="8631" y="73355"/>
                </a:lnTo>
                <a:cubicBezTo>
                  <a:pt x="8569" y="73563"/>
                  <a:pt x="8507" y="73770"/>
                  <a:pt x="8444" y="73978"/>
                </a:cubicBezTo>
                <a:cubicBezTo>
                  <a:pt x="8401" y="74141"/>
                  <a:pt x="8295" y="74438"/>
                  <a:pt x="8364" y="74438"/>
                </a:cubicBezTo>
                <a:cubicBezTo>
                  <a:pt x="8379" y="74438"/>
                  <a:pt x="8401" y="74425"/>
                  <a:pt x="8434" y="74394"/>
                </a:cubicBezTo>
                <a:lnTo>
                  <a:pt x="8434" y="74394"/>
                </a:lnTo>
                <a:cubicBezTo>
                  <a:pt x="8133" y="75204"/>
                  <a:pt x="7831" y="76014"/>
                  <a:pt x="7530" y="76835"/>
                </a:cubicBezTo>
                <a:cubicBezTo>
                  <a:pt x="7250" y="77666"/>
                  <a:pt x="6969" y="78497"/>
                  <a:pt x="6678" y="79349"/>
                </a:cubicBezTo>
                <a:cubicBezTo>
                  <a:pt x="6460" y="79982"/>
                  <a:pt x="6284" y="80616"/>
                  <a:pt x="6138" y="81229"/>
                </a:cubicBezTo>
                <a:cubicBezTo>
                  <a:pt x="5723" y="81832"/>
                  <a:pt x="5297" y="82486"/>
                  <a:pt x="4860" y="83348"/>
                </a:cubicBezTo>
                <a:cubicBezTo>
                  <a:pt x="5453" y="81852"/>
                  <a:pt x="6024" y="80118"/>
                  <a:pt x="6637" y="78539"/>
                </a:cubicBezTo>
                <a:cubicBezTo>
                  <a:pt x="7291" y="76783"/>
                  <a:pt x="7966" y="75069"/>
                  <a:pt x="8631" y="73355"/>
                </a:cubicBezTo>
                <a:close/>
                <a:moveTo>
                  <a:pt x="6232" y="87379"/>
                </a:moveTo>
                <a:cubicBezTo>
                  <a:pt x="6219" y="87396"/>
                  <a:pt x="6206" y="87413"/>
                  <a:pt x="6193" y="87431"/>
                </a:cubicBezTo>
                <a:lnTo>
                  <a:pt x="6193" y="87431"/>
                </a:lnTo>
                <a:cubicBezTo>
                  <a:pt x="6206" y="87414"/>
                  <a:pt x="6219" y="87397"/>
                  <a:pt x="6232" y="87379"/>
                </a:cubicBezTo>
                <a:close/>
                <a:moveTo>
                  <a:pt x="7561" y="92687"/>
                </a:moveTo>
                <a:lnTo>
                  <a:pt x="8143" y="93809"/>
                </a:lnTo>
                <a:lnTo>
                  <a:pt x="8091" y="93882"/>
                </a:lnTo>
                <a:lnTo>
                  <a:pt x="7561" y="92687"/>
                </a:lnTo>
                <a:close/>
                <a:moveTo>
                  <a:pt x="2772" y="94058"/>
                </a:moveTo>
                <a:cubicBezTo>
                  <a:pt x="2772" y="94058"/>
                  <a:pt x="2771" y="94060"/>
                  <a:pt x="2585" y="94360"/>
                </a:cubicBezTo>
                <a:cubicBezTo>
                  <a:pt x="2637" y="94256"/>
                  <a:pt x="2689" y="94183"/>
                  <a:pt x="2772" y="94058"/>
                </a:cubicBezTo>
                <a:close/>
                <a:moveTo>
                  <a:pt x="105942" y="0"/>
                </a:moveTo>
                <a:cubicBezTo>
                  <a:pt x="105588" y="0"/>
                  <a:pt x="104946" y="171"/>
                  <a:pt x="104285" y="430"/>
                </a:cubicBezTo>
                <a:cubicBezTo>
                  <a:pt x="100972" y="1604"/>
                  <a:pt x="97585" y="2487"/>
                  <a:pt x="94063" y="3276"/>
                </a:cubicBezTo>
                <a:cubicBezTo>
                  <a:pt x="90542" y="4066"/>
                  <a:pt x="86875" y="4741"/>
                  <a:pt x="82948" y="5447"/>
                </a:cubicBezTo>
                <a:cubicBezTo>
                  <a:pt x="77359" y="6455"/>
                  <a:pt x="72269" y="7296"/>
                  <a:pt x="66431" y="8844"/>
                </a:cubicBezTo>
                <a:cubicBezTo>
                  <a:pt x="66005" y="8959"/>
                  <a:pt x="65590" y="9062"/>
                  <a:pt x="65164" y="9177"/>
                </a:cubicBezTo>
                <a:cubicBezTo>
                  <a:pt x="64738" y="9301"/>
                  <a:pt x="64312" y="9426"/>
                  <a:pt x="63896" y="9561"/>
                </a:cubicBezTo>
                <a:cubicBezTo>
                  <a:pt x="63481" y="9686"/>
                  <a:pt x="63055" y="9810"/>
                  <a:pt x="62639" y="9925"/>
                </a:cubicBezTo>
                <a:lnTo>
                  <a:pt x="62016" y="10112"/>
                </a:lnTo>
                <a:lnTo>
                  <a:pt x="61393" y="10330"/>
                </a:lnTo>
                <a:cubicBezTo>
                  <a:pt x="60572" y="10610"/>
                  <a:pt x="59751" y="10891"/>
                  <a:pt x="58931" y="11171"/>
                </a:cubicBezTo>
                <a:cubicBezTo>
                  <a:pt x="58120" y="11493"/>
                  <a:pt x="57310" y="11815"/>
                  <a:pt x="56510" y="12137"/>
                </a:cubicBezTo>
                <a:cubicBezTo>
                  <a:pt x="53321" y="13467"/>
                  <a:pt x="50215" y="14984"/>
                  <a:pt x="47244" y="16854"/>
                </a:cubicBezTo>
                <a:cubicBezTo>
                  <a:pt x="46943" y="17020"/>
                  <a:pt x="46642" y="17186"/>
                  <a:pt x="46340" y="17363"/>
                </a:cubicBezTo>
                <a:cubicBezTo>
                  <a:pt x="46039" y="17529"/>
                  <a:pt x="45759" y="17737"/>
                  <a:pt x="45468" y="17934"/>
                </a:cubicBezTo>
                <a:cubicBezTo>
                  <a:pt x="44896" y="18339"/>
                  <a:pt x="44315" y="18744"/>
                  <a:pt x="43743" y="19149"/>
                </a:cubicBezTo>
                <a:cubicBezTo>
                  <a:pt x="43172" y="19513"/>
                  <a:pt x="42642" y="19949"/>
                  <a:pt x="42092" y="20344"/>
                </a:cubicBezTo>
                <a:cubicBezTo>
                  <a:pt x="41541" y="20749"/>
                  <a:pt x="40990" y="21154"/>
                  <a:pt x="40450" y="21549"/>
                </a:cubicBezTo>
                <a:cubicBezTo>
                  <a:pt x="39920" y="21975"/>
                  <a:pt x="39401" y="22401"/>
                  <a:pt x="38871" y="22827"/>
                </a:cubicBezTo>
                <a:cubicBezTo>
                  <a:pt x="38352" y="23253"/>
                  <a:pt x="37812" y="23658"/>
                  <a:pt x="37313" y="24105"/>
                </a:cubicBezTo>
                <a:cubicBezTo>
                  <a:pt x="36814" y="24551"/>
                  <a:pt x="36305" y="24988"/>
                  <a:pt x="35807" y="25424"/>
                </a:cubicBezTo>
                <a:lnTo>
                  <a:pt x="35048" y="26089"/>
                </a:lnTo>
                <a:lnTo>
                  <a:pt x="34332" y="26774"/>
                </a:lnTo>
                <a:lnTo>
                  <a:pt x="32877" y="28146"/>
                </a:lnTo>
                <a:cubicBezTo>
                  <a:pt x="32389" y="28603"/>
                  <a:pt x="31953" y="29091"/>
                  <a:pt x="31485" y="29558"/>
                </a:cubicBezTo>
                <a:cubicBezTo>
                  <a:pt x="35672" y="24801"/>
                  <a:pt x="40471" y="20531"/>
                  <a:pt x="45655" y="16802"/>
                </a:cubicBezTo>
                <a:cubicBezTo>
                  <a:pt x="46039" y="16542"/>
                  <a:pt x="46257" y="16324"/>
                  <a:pt x="46174" y="16282"/>
                </a:cubicBezTo>
                <a:cubicBezTo>
                  <a:pt x="46168" y="16281"/>
                  <a:pt x="46160" y="16280"/>
                  <a:pt x="46151" y="16280"/>
                </a:cubicBezTo>
                <a:cubicBezTo>
                  <a:pt x="46019" y="16280"/>
                  <a:pt x="45642" y="16424"/>
                  <a:pt x="45301" y="16677"/>
                </a:cubicBezTo>
                <a:cubicBezTo>
                  <a:pt x="41583" y="19181"/>
                  <a:pt x="38154" y="22017"/>
                  <a:pt x="34976" y="25081"/>
                </a:cubicBezTo>
                <a:cubicBezTo>
                  <a:pt x="31807" y="28146"/>
                  <a:pt x="28888" y="31439"/>
                  <a:pt x="26239" y="34898"/>
                </a:cubicBezTo>
                <a:cubicBezTo>
                  <a:pt x="25741" y="35261"/>
                  <a:pt x="25117" y="35750"/>
                  <a:pt x="24494" y="36383"/>
                </a:cubicBezTo>
                <a:cubicBezTo>
                  <a:pt x="23860" y="37007"/>
                  <a:pt x="23175" y="37744"/>
                  <a:pt x="22468" y="38554"/>
                </a:cubicBezTo>
                <a:cubicBezTo>
                  <a:pt x="21793" y="39375"/>
                  <a:pt x="21097" y="40269"/>
                  <a:pt x="20411" y="41193"/>
                </a:cubicBezTo>
                <a:cubicBezTo>
                  <a:pt x="19747" y="42138"/>
                  <a:pt x="19113" y="43104"/>
                  <a:pt x="18500" y="44060"/>
                </a:cubicBezTo>
                <a:cubicBezTo>
                  <a:pt x="18064" y="44777"/>
                  <a:pt x="17690" y="45483"/>
                  <a:pt x="17316" y="46179"/>
                </a:cubicBezTo>
                <a:cubicBezTo>
                  <a:pt x="16942" y="46886"/>
                  <a:pt x="16599" y="47582"/>
                  <a:pt x="16298" y="48288"/>
                </a:cubicBezTo>
                <a:cubicBezTo>
                  <a:pt x="16474" y="47977"/>
                  <a:pt x="16661" y="47675"/>
                  <a:pt x="16848" y="47364"/>
                </a:cubicBezTo>
                <a:cubicBezTo>
                  <a:pt x="17035" y="47062"/>
                  <a:pt x="17233" y="46761"/>
                  <a:pt x="17420" y="46460"/>
                </a:cubicBezTo>
                <a:lnTo>
                  <a:pt x="17420" y="46460"/>
                </a:lnTo>
                <a:cubicBezTo>
                  <a:pt x="16880" y="47384"/>
                  <a:pt x="16474" y="48278"/>
                  <a:pt x="16090" y="49150"/>
                </a:cubicBezTo>
                <a:cubicBezTo>
                  <a:pt x="15706" y="50013"/>
                  <a:pt x="15363" y="50844"/>
                  <a:pt x="15062" y="51685"/>
                </a:cubicBezTo>
                <a:cubicBezTo>
                  <a:pt x="14978" y="51820"/>
                  <a:pt x="14906" y="51955"/>
                  <a:pt x="14823" y="52101"/>
                </a:cubicBezTo>
                <a:cubicBezTo>
                  <a:pt x="12589" y="55622"/>
                  <a:pt x="10699" y="60068"/>
                  <a:pt x="8922" y="64130"/>
                </a:cubicBezTo>
                <a:cubicBezTo>
                  <a:pt x="9047" y="64068"/>
                  <a:pt x="9172" y="64005"/>
                  <a:pt x="9296" y="63943"/>
                </a:cubicBezTo>
                <a:lnTo>
                  <a:pt x="9296" y="63943"/>
                </a:lnTo>
                <a:cubicBezTo>
                  <a:pt x="8933" y="64681"/>
                  <a:pt x="8600" y="65065"/>
                  <a:pt x="8226" y="65886"/>
                </a:cubicBezTo>
                <a:cubicBezTo>
                  <a:pt x="8382" y="65668"/>
                  <a:pt x="8527" y="65481"/>
                  <a:pt x="8683" y="65262"/>
                </a:cubicBezTo>
                <a:lnTo>
                  <a:pt x="8683" y="65262"/>
                </a:lnTo>
                <a:cubicBezTo>
                  <a:pt x="8673" y="65283"/>
                  <a:pt x="8673" y="65304"/>
                  <a:pt x="8662" y="65314"/>
                </a:cubicBezTo>
                <a:cubicBezTo>
                  <a:pt x="8164" y="66156"/>
                  <a:pt x="7717" y="67215"/>
                  <a:pt x="7291" y="68337"/>
                </a:cubicBezTo>
                <a:cubicBezTo>
                  <a:pt x="4684" y="72970"/>
                  <a:pt x="2274" y="80034"/>
                  <a:pt x="653" y="86257"/>
                </a:cubicBezTo>
                <a:cubicBezTo>
                  <a:pt x="508" y="86714"/>
                  <a:pt x="445" y="87181"/>
                  <a:pt x="518" y="87254"/>
                </a:cubicBezTo>
                <a:cubicBezTo>
                  <a:pt x="527" y="87263"/>
                  <a:pt x="538" y="87268"/>
                  <a:pt x="549" y="87268"/>
                </a:cubicBezTo>
                <a:cubicBezTo>
                  <a:pt x="640" y="87268"/>
                  <a:pt x="795" y="86984"/>
                  <a:pt x="934" y="86569"/>
                </a:cubicBezTo>
                <a:cubicBezTo>
                  <a:pt x="1277" y="85665"/>
                  <a:pt x="1640" y="84813"/>
                  <a:pt x="1993" y="83940"/>
                </a:cubicBezTo>
                <a:cubicBezTo>
                  <a:pt x="2346" y="83068"/>
                  <a:pt x="2710" y="82185"/>
                  <a:pt x="3074" y="81229"/>
                </a:cubicBezTo>
                <a:cubicBezTo>
                  <a:pt x="4414" y="77656"/>
                  <a:pt x="5868" y="74352"/>
                  <a:pt x="7291" y="70644"/>
                </a:cubicBezTo>
                <a:cubicBezTo>
                  <a:pt x="7395" y="70436"/>
                  <a:pt x="7489" y="70218"/>
                  <a:pt x="7593" y="70010"/>
                </a:cubicBezTo>
                <a:cubicBezTo>
                  <a:pt x="7779" y="69729"/>
                  <a:pt x="7966" y="69438"/>
                  <a:pt x="8164" y="69148"/>
                </a:cubicBezTo>
                <a:lnTo>
                  <a:pt x="8164" y="69148"/>
                </a:lnTo>
                <a:cubicBezTo>
                  <a:pt x="8143" y="69189"/>
                  <a:pt x="8122" y="69241"/>
                  <a:pt x="8102" y="69283"/>
                </a:cubicBezTo>
                <a:cubicBezTo>
                  <a:pt x="7915" y="69688"/>
                  <a:pt x="7738" y="70093"/>
                  <a:pt x="7561" y="70498"/>
                </a:cubicBezTo>
                <a:lnTo>
                  <a:pt x="7707" y="70290"/>
                </a:lnTo>
                <a:lnTo>
                  <a:pt x="7707" y="70290"/>
                </a:lnTo>
                <a:cubicBezTo>
                  <a:pt x="7395" y="71090"/>
                  <a:pt x="7083" y="71880"/>
                  <a:pt x="6772" y="72680"/>
                </a:cubicBezTo>
                <a:cubicBezTo>
                  <a:pt x="6471" y="73469"/>
                  <a:pt x="6169" y="74269"/>
                  <a:pt x="5868" y="75058"/>
                </a:cubicBezTo>
                <a:cubicBezTo>
                  <a:pt x="3302" y="80980"/>
                  <a:pt x="1100" y="88293"/>
                  <a:pt x="144" y="94401"/>
                </a:cubicBezTo>
                <a:cubicBezTo>
                  <a:pt x="16" y="94915"/>
                  <a:pt x="0" y="95298"/>
                  <a:pt x="106" y="95298"/>
                </a:cubicBezTo>
                <a:cubicBezTo>
                  <a:pt x="112" y="95298"/>
                  <a:pt x="117" y="95297"/>
                  <a:pt x="123" y="95295"/>
                </a:cubicBezTo>
                <a:cubicBezTo>
                  <a:pt x="248" y="95253"/>
                  <a:pt x="466" y="94775"/>
                  <a:pt x="591" y="94256"/>
                </a:cubicBezTo>
                <a:cubicBezTo>
                  <a:pt x="1547" y="91378"/>
                  <a:pt x="2502" y="88438"/>
                  <a:pt x="3572" y="85789"/>
                </a:cubicBezTo>
                <a:cubicBezTo>
                  <a:pt x="3581" y="85767"/>
                  <a:pt x="3591" y="85760"/>
                  <a:pt x="3603" y="85760"/>
                </a:cubicBezTo>
                <a:cubicBezTo>
                  <a:pt x="3628" y="85760"/>
                  <a:pt x="3660" y="85796"/>
                  <a:pt x="3699" y="85796"/>
                </a:cubicBezTo>
                <a:cubicBezTo>
                  <a:pt x="3726" y="85796"/>
                  <a:pt x="3757" y="85778"/>
                  <a:pt x="3790" y="85717"/>
                </a:cubicBezTo>
                <a:cubicBezTo>
                  <a:pt x="3842" y="85623"/>
                  <a:pt x="3894" y="85519"/>
                  <a:pt x="3946" y="85426"/>
                </a:cubicBezTo>
                <a:lnTo>
                  <a:pt x="3946" y="85426"/>
                </a:lnTo>
                <a:cubicBezTo>
                  <a:pt x="3822" y="85748"/>
                  <a:pt x="3687" y="86101"/>
                  <a:pt x="3562" y="86485"/>
                </a:cubicBezTo>
                <a:cubicBezTo>
                  <a:pt x="3323" y="87992"/>
                  <a:pt x="3229" y="88553"/>
                  <a:pt x="3167" y="88947"/>
                </a:cubicBezTo>
                <a:cubicBezTo>
                  <a:pt x="3167" y="88947"/>
                  <a:pt x="3167" y="88958"/>
                  <a:pt x="3167" y="88958"/>
                </a:cubicBezTo>
                <a:cubicBezTo>
                  <a:pt x="3167" y="88958"/>
                  <a:pt x="3167" y="88958"/>
                  <a:pt x="3146" y="89072"/>
                </a:cubicBezTo>
                <a:cubicBezTo>
                  <a:pt x="3115" y="89259"/>
                  <a:pt x="3094" y="89415"/>
                  <a:pt x="3063" y="89643"/>
                </a:cubicBezTo>
                <a:lnTo>
                  <a:pt x="3074" y="89643"/>
                </a:lnTo>
                <a:cubicBezTo>
                  <a:pt x="3063" y="89685"/>
                  <a:pt x="3053" y="89737"/>
                  <a:pt x="3053" y="89789"/>
                </a:cubicBezTo>
                <a:cubicBezTo>
                  <a:pt x="2980" y="90007"/>
                  <a:pt x="2907" y="90215"/>
                  <a:pt x="2845" y="90433"/>
                </a:cubicBezTo>
                <a:cubicBezTo>
                  <a:pt x="2762" y="90672"/>
                  <a:pt x="2720" y="90921"/>
                  <a:pt x="2720" y="91046"/>
                </a:cubicBezTo>
                <a:cubicBezTo>
                  <a:pt x="2669" y="91129"/>
                  <a:pt x="2606" y="91202"/>
                  <a:pt x="2544" y="91316"/>
                </a:cubicBezTo>
                <a:cubicBezTo>
                  <a:pt x="2128" y="92531"/>
                  <a:pt x="2128" y="92531"/>
                  <a:pt x="1723" y="93788"/>
                </a:cubicBezTo>
                <a:cubicBezTo>
                  <a:pt x="1723" y="93788"/>
                  <a:pt x="1728" y="93790"/>
                  <a:pt x="1738" y="93790"/>
                </a:cubicBezTo>
                <a:cubicBezTo>
                  <a:pt x="1751" y="93790"/>
                  <a:pt x="1775" y="93786"/>
                  <a:pt x="1806" y="93768"/>
                </a:cubicBezTo>
                <a:lnTo>
                  <a:pt x="1806" y="93768"/>
                </a:lnTo>
                <a:cubicBezTo>
                  <a:pt x="1796" y="93819"/>
                  <a:pt x="1713" y="94256"/>
                  <a:pt x="1557" y="94744"/>
                </a:cubicBezTo>
                <a:cubicBezTo>
                  <a:pt x="1432" y="95222"/>
                  <a:pt x="1432" y="95222"/>
                  <a:pt x="1048" y="96396"/>
                </a:cubicBezTo>
                <a:lnTo>
                  <a:pt x="1339" y="95856"/>
                </a:lnTo>
                <a:lnTo>
                  <a:pt x="1110" y="96333"/>
                </a:lnTo>
                <a:lnTo>
                  <a:pt x="1287" y="96240"/>
                </a:lnTo>
                <a:lnTo>
                  <a:pt x="1069" y="96427"/>
                </a:lnTo>
                <a:lnTo>
                  <a:pt x="1131" y="96676"/>
                </a:lnTo>
                <a:cubicBezTo>
                  <a:pt x="1131" y="96676"/>
                  <a:pt x="1131" y="96687"/>
                  <a:pt x="508" y="97580"/>
                </a:cubicBezTo>
                <a:cubicBezTo>
                  <a:pt x="497" y="97663"/>
                  <a:pt x="456" y="97850"/>
                  <a:pt x="373" y="98328"/>
                </a:cubicBezTo>
                <a:cubicBezTo>
                  <a:pt x="373" y="98328"/>
                  <a:pt x="373" y="98463"/>
                  <a:pt x="383" y="98567"/>
                </a:cubicBezTo>
                <a:cubicBezTo>
                  <a:pt x="425" y="98588"/>
                  <a:pt x="425" y="98588"/>
                  <a:pt x="466" y="99024"/>
                </a:cubicBezTo>
                <a:cubicBezTo>
                  <a:pt x="466" y="99024"/>
                  <a:pt x="489" y="99033"/>
                  <a:pt x="523" y="99033"/>
                </a:cubicBezTo>
                <a:cubicBezTo>
                  <a:pt x="540" y="99033"/>
                  <a:pt x="560" y="99031"/>
                  <a:pt x="581" y="99024"/>
                </a:cubicBezTo>
                <a:cubicBezTo>
                  <a:pt x="636" y="98936"/>
                  <a:pt x="649" y="98916"/>
                  <a:pt x="718" y="98916"/>
                </a:cubicBezTo>
                <a:cubicBezTo>
                  <a:pt x="739" y="98916"/>
                  <a:pt x="765" y="98918"/>
                  <a:pt x="799" y="98920"/>
                </a:cubicBezTo>
                <a:cubicBezTo>
                  <a:pt x="799" y="98920"/>
                  <a:pt x="892" y="98795"/>
                  <a:pt x="986" y="98608"/>
                </a:cubicBezTo>
                <a:cubicBezTo>
                  <a:pt x="1069" y="98421"/>
                  <a:pt x="1079" y="98380"/>
                  <a:pt x="1360" y="97694"/>
                </a:cubicBezTo>
                <a:cubicBezTo>
                  <a:pt x="1370" y="97757"/>
                  <a:pt x="1380" y="97829"/>
                  <a:pt x="1391" y="97881"/>
                </a:cubicBezTo>
                <a:cubicBezTo>
                  <a:pt x="1463" y="97954"/>
                  <a:pt x="1510" y="98001"/>
                  <a:pt x="1576" y="98001"/>
                </a:cubicBezTo>
                <a:cubicBezTo>
                  <a:pt x="1698" y="98001"/>
                  <a:pt x="1884" y="97836"/>
                  <a:pt x="2419" y="97362"/>
                </a:cubicBezTo>
                <a:cubicBezTo>
                  <a:pt x="2419" y="97362"/>
                  <a:pt x="2710" y="96915"/>
                  <a:pt x="3043" y="96146"/>
                </a:cubicBezTo>
                <a:cubicBezTo>
                  <a:pt x="3354" y="95232"/>
                  <a:pt x="3354" y="95232"/>
                  <a:pt x="3707" y="94183"/>
                </a:cubicBezTo>
                <a:cubicBezTo>
                  <a:pt x="3707" y="94183"/>
                  <a:pt x="3790" y="93955"/>
                  <a:pt x="3936" y="93560"/>
                </a:cubicBezTo>
                <a:cubicBezTo>
                  <a:pt x="4112" y="93290"/>
                  <a:pt x="4154" y="93227"/>
                  <a:pt x="4299" y="93030"/>
                </a:cubicBezTo>
                <a:lnTo>
                  <a:pt x="4310" y="93020"/>
                </a:lnTo>
                <a:lnTo>
                  <a:pt x="4310" y="93020"/>
                </a:lnTo>
                <a:cubicBezTo>
                  <a:pt x="4258" y="93227"/>
                  <a:pt x="4216" y="93435"/>
                  <a:pt x="4196" y="93612"/>
                </a:cubicBezTo>
                <a:cubicBezTo>
                  <a:pt x="4165" y="93908"/>
                  <a:pt x="4193" y="94065"/>
                  <a:pt x="4264" y="94065"/>
                </a:cubicBezTo>
                <a:cubicBezTo>
                  <a:pt x="4313" y="94065"/>
                  <a:pt x="4381" y="93992"/>
                  <a:pt x="4466" y="93840"/>
                </a:cubicBezTo>
                <a:cubicBezTo>
                  <a:pt x="4567" y="94109"/>
                  <a:pt x="4701" y="94224"/>
                  <a:pt x="4863" y="94224"/>
                </a:cubicBezTo>
                <a:cubicBezTo>
                  <a:pt x="5082" y="94224"/>
                  <a:pt x="5350" y="94010"/>
                  <a:pt x="5650" y="93674"/>
                </a:cubicBezTo>
                <a:cubicBezTo>
                  <a:pt x="5723" y="93913"/>
                  <a:pt x="5827" y="94048"/>
                  <a:pt x="5972" y="94058"/>
                </a:cubicBezTo>
                <a:cubicBezTo>
                  <a:pt x="6076" y="94941"/>
                  <a:pt x="6284" y="95523"/>
                  <a:pt x="6595" y="95835"/>
                </a:cubicBezTo>
                <a:lnTo>
                  <a:pt x="6886" y="96011"/>
                </a:lnTo>
                <a:cubicBezTo>
                  <a:pt x="7219" y="95866"/>
                  <a:pt x="7655" y="95274"/>
                  <a:pt x="8122" y="94349"/>
                </a:cubicBezTo>
                <a:lnTo>
                  <a:pt x="8289" y="94079"/>
                </a:lnTo>
                <a:lnTo>
                  <a:pt x="8465" y="94432"/>
                </a:lnTo>
                <a:cubicBezTo>
                  <a:pt x="9525" y="93373"/>
                  <a:pt x="10782" y="91067"/>
                  <a:pt x="11893" y="89747"/>
                </a:cubicBezTo>
                <a:lnTo>
                  <a:pt x="12579" y="88709"/>
                </a:lnTo>
                <a:cubicBezTo>
                  <a:pt x="13109" y="87961"/>
                  <a:pt x="13701" y="86714"/>
                  <a:pt x="14272" y="85218"/>
                </a:cubicBezTo>
                <a:lnTo>
                  <a:pt x="14864" y="83649"/>
                </a:lnTo>
                <a:cubicBezTo>
                  <a:pt x="14968" y="83307"/>
                  <a:pt x="15082" y="82974"/>
                  <a:pt x="15186" y="82631"/>
                </a:cubicBezTo>
                <a:lnTo>
                  <a:pt x="15186" y="82631"/>
                </a:lnTo>
                <a:cubicBezTo>
                  <a:pt x="15001" y="84333"/>
                  <a:pt x="15154" y="85389"/>
                  <a:pt x="15668" y="85389"/>
                </a:cubicBezTo>
                <a:cubicBezTo>
                  <a:pt x="15703" y="85389"/>
                  <a:pt x="15740" y="85384"/>
                  <a:pt x="15778" y="85374"/>
                </a:cubicBezTo>
                <a:cubicBezTo>
                  <a:pt x="16786" y="85083"/>
                  <a:pt x="18510" y="81478"/>
                  <a:pt x="19778" y="77417"/>
                </a:cubicBezTo>
                <a:cubicBezTo>
                  <a:pt x="20245" y="76087"/>
                  <a:pt x="20692" y="74736"/>
                  <a:pt x="21180" y="73428"/>
                </a:cubicBezTo>
                <a:cubicBezTo>
                  <a:pt x="21419" y="72763"/>
                  <a:pt x="21658" y="72108"/>
                  <a:pt x="21897" y="71454"/>
                </a:cubicBezTo>
                <a:cubicBezTo>
                  <a:pt x="22146" y="70810"/>
                  <a:pt x="22396" y="70155"/>
                  <a:pt x="22645" y="69511"/>
                </a:cubicBezTo>
                <a:lnTo>
                  <a:pt x="23019" y="68545"/>
                </a:lnTo>
                <a:lnTo>
                  <a:pt x="23414" y="67579"/>
                </a:lnTo>
                <a:lnTo>
                  <a:pt x="24182" y="65668"/>
                </a:lnTo>
                <a:lnTo>
                  <a:pt x="25003" y="63777"/>
                </a:lnTo>
                <a:lnTo>
                  <a:pt x="25408" y="62832"/>
                </a:lnTo>
                <a:lnTo>
                  <a:pt x="25824" y="61897"/>
                </a:lnTo>
                <a:cubicBezTo>
                  <a:pt x="26115" y="61273"/>
                  <a:pt x="26395" y="60650"/>
                  <a:pt x="26676" y="60027"/>
                </a:cubicBezTo>
                <a:cubicBezTo>
                  <a:pt x="26977" y="59414"/>
                  <a:pt x="27268" y="58801"/>
                  <a:pt x="27569" y="58188"/>
                </a:cubicBezTo>
                <a:lnTo>
                  <a:pt x="28016" y="57264"/>
                </a:lnTo>
                <a:lnTo>
                  <a:pt x="28483" y="56349"/>
                </a:lnTo>
                <a:cubicBezTo>
                  <a:pt x="28795" y="55747"/>
                  <a:pt x="29106" y="55134"/>
                  <a:pt x="29418" y="54521"/>
                </a:cubicBezTo>
                <a:cubicBezTo>
                  <a:pt x="29740" y="53929"/>
                  <a:pt x="30072" y="53337"/>
                  <a:pt x="30394" y="52734"/>
                </a:cubicBezTo>
                <a:lnTo>
                  <a:pt x="30893" y="51841"/>
                </a:lnTo>
                <a:lnTo>
                  <a:pt x="31413" y="50958"/>
                </a:lnTo>
                <a:cubicBezTo>
                  <a:pt x="31755" y="50366"/>
                  <a:pt x="32098" y="49774"/>
                  <a:pt x="32451" y="49182"/>
                </a:cubicBezTo>
                <a:cubicBezTo>
                  <a:pt x="32815" y="48600"/>
                  <a:pt x="33179" y="48018"/>
                  <a:pt x="33552" y="47436"/>
                </a:cubicBezTo>
                <a:cubicBezTo>
                  <a:pt x="35755" y="43987"/>
                  <a:pt x="38061" y="40840"/>
                  <a:pt x="40585" y="37931"/>
                </a:cubicBezTo>
                <a:cubicBezTo>
                  <a:pt x="43110" y="35043"/>
                  <a:pt x="45852" y="32384"/>
                  <a:pt x="48958" y="30026"/>
                </a:cubicBezTo>
                <a:cubicBezTo>
                  <a:pt x="51825" y="27616"/>
                  <a:pt x="54817" y="25517"/>
                  <a:pt x="57965" y="23731"/>
                </a:cubicBezTo>
                <a:lnTo>
                  <a:pt x="59159" y="23076"/>
                </a:lnTo>
                <a:cubicBezTo>
                  <a:pt x="59554" y="22858"/>
                  <a:pt x="59949" y="22629"/>
                  <a:pt x="60354" y="22442"/>
                </a:cubicBezTo>
                <a:cubicBezTo>
                  <a:pt x="61175" y="22068"/>
                  <a:pt x="61974" y="21653"/>
                  <a:pt x="62816" y="21289"/>
                </a:cubicBezTo>
                <a:cubicBezTo>
                  <a:pt x="63657" y="20947"/>
                  <a:pt x="64488" y="20583"/>
                  <a:pt x="65351" y="20251"/>
                </a:cubicBezTo>
                <a:cubicBezTo>
                  <a:pt x="66234" y="19939"/>
                  <a:pt x="67106" y="19606"/>
                  <a:pt x="68000" y="19305"/>
                </a:cubicBezTo>
                <a:cubicBezTo>
                  <a:pt x="74056" y="17342"/>
                  <a:pt x="79073" y="15752"/>
                  <a:pt x="85005" y="14205"/>
                </a:cubicBezTo>
                <a:cubicBezTo>
                  <a:pt x="85182" y="14163"/>
                  <a:pt x="85192" y="14111"/>
                  <a:pt x="85088" y="14090"/>
                </a:cubicBezTo>
                <a:cubicBezTo>
                  <a:pt x="85056" y="14086"/>
                  <a:pt x="85020" y="14084"/>
                  <a:pt x="84981" y="14084"/>
                </a:cubicBezTo>
                <a:cubicBezTo>
                  <a:pt x="84842" y="14084"/>
                  <a:pt x="84670" y="14110"/>
                  <a:pt x="84548" y="14142"/>
                </a:cubicBezTo>
                <a:cubicBezTo>
                  <a:pt x="79811" y="15108"/>
                  <a:pt x="75126" y="16023"/>
                  <a:pt x="70576" y="17217"/>
                </a:cubicBezTo>
                <a:cubicBezTo>
                  <a:pt x="70004" y="17363"/>
                  <a:pt x="69444" y="17529"/>
                  <a:pt x="68883" y="17685"/>
                </a:cubicBezTo>
                <a:cubicBezTo>
                  <a:pt x="68322" y="17851"/>
                  <a:pt x="67750" y="17986"/>
                  <a:pt x="67200" y="18173"/>
                </a:cubicBezTo>
                <a:cubicBezTo>
                  <a:pt x="66649" y="18349"/>
                  <a:pt x="66088" y="18526"/>
                  <a:pt x="65538" y="18703"/>
                </a:cubicBezTo>
                <a:lnTo>
                  <a:pt x="64696" y="18962"/>
                </a:lnTo>
                <a:lnTo>
                  <a:pt x="63886" y="19274"/>
                </a:lnTo>
                <a:cubicBezTo>
                  <a:pt x="63346" y="19471"/>
                  <a:pt x="62795" y="19669"/>
                  <a:pt x="62255" y="19866"/>
                </a:cubicBezTo>
                <a:cubicBezTo>
                  <a:pt x="61704" y="20064"/>
                  <a:pt x="61185" y="20313"/>
                  <a:pt x="60645" y="20541"/>
                </a:cubicBezTo>
                <a:cubicBezTo>
                  <a:pt x="60115" y="20770"/>
                  <a:pt x="59564" y="20978"/>
                  <a:pt x="59035" y="21227"/>
                </a:cubicBezTo>
                <a:cubicBezTo>
                  <a:pt x="58505" y="21476"/>
                  <a:pt x="57975" y="21736"/>
                  <a:pt x="57445" y="21996"/>
                </a:cubicBezTo>
                <a:cubicBezTo>
                  <a:pt x="56458" y="22432"/>
                  <a:pt x="55534" y="22972"/>
                  <a:pt x="54599" y="23460"/>
                </a:cubicBezTo>
                <a:cubicBezTo>
                  <a:pt x="54485" y="23502"/>
                  <a:pt x="54370" y="23554"/>
                  <a:pt x="54246" y="23616"/>
                </a:cubicBezTo>
                <a:cubicBezTo>
                  <a:pt x="53809" y="23814"/>
                  <a:pt x="53394" y="24063"/>
                  <a:pt x="52968" y="24292"/>
                </a:cubicBezTo>
                <a:lnTo>
                  <a:pt x="51690" y="24998"/>
                </a:lnTo>
                <a:cubicBezTo>
                  <a:pt x="51981" y="24821"/>
                  <a:pt x="52262" y="24645"/>
                  <a:pt x="52552" y="24468"/>
                </a:cubicBezTo>
                <a:cubicBezTo>
                  <a:pt x="53134" y="24125"/>
                  <a:pt x="53560" y="23731"/>
                  <a:pt x="53529" y="23575"/>
                </a:cubicBezTo>
                <a:cubicBezTo>
                  <a:pt x="53512" y="23547"/>
                  <a:pt x="53476" y="23534"/>
                  <a:pt x="53422" y="23534"/>
                </a:cubicBezTo>
                <a:cubicBezTo>
                  <a:pt x="53374" y="23534"/>
                  <a:pt x="53312" y="23545"/>
                  <a:pt x="53238" y="23564"/>
                </a:cubicBezTo>
                <a:cubicBezTo>
                  <a:pt x="53487" y="23377"/>
                  <a:pt x="53747" y="23211"/>
                  <a:pt x="54017" y="23055"/>
                </a:cubicBezTo>
                <a:cubicBezTo>
                  <a:pt x="54277" y="22889"/>
                  <a:pt x="54547" y="22723"/>
                  <a:pt x="54807" y="22557"/>
                </a:cubicBezTo>
                <a:cubicBezTo>
                  <a:pt x="55326" y="22235"/>
                  <a:pt x="55845" y="21881"/>
                  <a:pt x="56375" y="21580"/>
                </a:cubicBezTo>
                <a:cubicBezTo>
                  <a:pt x="56915" y="21279"/>
                  <a:pt x="57445" y="20967"/>
                  <a:pt x="57975" y="20666"/>
                </a:cubicBezTo>
                <a:lnTo>
                  <a:pt x="58775" y="20209"/>
                </a:lnTo>
                <a:lnTo>
                  <a:pt x="59596" y="19804"/>
                </a:lnTo>
                <a:cubicBezTo>
                  <a:pt x="60271" y="19523"/>
                  <a:pt x="60873" y="19222"/>
                  <a:pt x="61382" y="18942"/>
                </a:cubicBezTo>
                <a:cubicBezTo>
                  <a:pt x="64104" y="18100"/>
                  <a:pt x="66867" y="17373"/>
                  <a:pt x="69745" y="16864"/>
                </a:cubicBezTo>
                <a:cubicBezTo>
                  <a:pt x="69984" y="16822"/>
                  <a:pt x="70212" y="16781"/>
                  <a:pt x="70462" y="16750"/>
                </a:cubicBezTo>
                <a:cubicBezTo>
                  <a:pt x="71407" y="16594"/>
                  <a:pt x="72300" y="16334"/>
                  <a:pt x="72726" y="16074"/>
                </a:cubicBezTo>
                <a:cubicBezTo>
                  <a:pt x="72861" y="15991"/>
                  <a:pt x="72934" y="15919"/>
                  <a:pt x="72976" y="15856"/>
                </a:cubicBezTo>
                <a:cubicBezTo>
                  <a:pt x="79541" y="14360"/>
                  <a:pt x="86563" y="13457"/>
                  <a:pt x="93045" y="11795"/>
                </a:cubicBezTo>
                <a:cubicBezTo>
                  <a:pt x="93378" y="11711"/>
                  <a:pt x="93544" y="11618"/>
                  <a:pt x="93482" y="11556"/>
                </a:cubicBezTo>
                <a:cubicBezTo>
                  <a:pt x="93606" y="11556"/>
                  <a:pt x="93773" y="11535"/>
                  <a:pt x="93918" y="11493"/>
                </a:cubicBezTo>
                <a:cubicBezTo>
                  <a:pt x="94676" y="11254"/>
                  <a:pt x="95539" y="11015"/>
                  <a:pt x="96453" y="10777"/>
                </a:cubicBezTo>
                <a:cubicBezTo>
                  <a:pt x="96650" y="10714"/>
                  <a:pt x="96754" y="10652"/>
                  <a:pt x="96650" y="10631"/>
                </a:cubicBezTo>
                <a:cubicBezTo>
                  <a:pt x="96622" y="10623"/>
                  <a:pt x="96583" y="10619"/>
                  <a:pt x="96540" y="10619"/>
                </a:cubicBezTo>
                <a:cubicBezTo>
                  <a:pt x="96424" y="10619"/>
                  <a:pt x="96269" y="10645"/>
                  <a:pt x="96141" y="10683"/>
                </a:cubicBezTo>
                <a:cubicBezTo>
                  <a:pt x="95674" y="10808"/>
                  <a:pt x="95217" y="10932"/>
                  <a:pt x="94770" y="11067"/>
                </a:cubicBezTo>
                <a:cubicBezTo>
                  <a:pt x="94323" y="11182"/>
                  <a:pt x="93887" y="11306"/>
                  <a:pt x="93471" y="11431"/>
                </a:cubicBezTo>
                <a:cubicBezTo>
                  <a:pt x="93378" y="11452"/>
                  <a:pt x="93326" y="11483"/>
                  <a:pt x="93315" y="11514"/>
                </a:cubicBezTo>
                <a:cubicBezTo>
                  <a:pt x="93290" y="11513"/>
                  <a:pt x="93264" y="11512"/>
                  <a:pt x="93235" y="11512"/>
                </a:cubicBezTo>
                <a:cubicBezTo>
                  <a:pt x="93042" y="11512"/>
                  <a:pt x="92780" y="11543"/>
                  <a:pt x="92526" y="11597"/>
                </a:cubicBezTo>
                <a:cubicBezTo>
                  <a:pt x="85774" y="12885"/>
                  <a:pt x="79292" y="13945"/>
                  <a:pt x="72747" y="15223"/>
                </a:cubicBezTo>
                <a:cubicBezTo>
                  <a:pt x="75915" y="14392"/>
                  <a:pt x="79240" y="13727"/>
                  <a:pt x="82772" y="13062"/>
                </a:cubicBezTo>
                <a:cubicBezTo>
                  <a:pt x="87031" y="12241"/>
                  <a:pt x="90989" y="11400"/>
                  <a:pt x="95331" y="10465"/>
                </a:cubicBezTo>
                <a:cubicBezTo>
                  <a:pt x="95549" y="10423"/>
                  <a:pt x="95694" y="10351"/>
                  <a:pt x="95663" y="10319"/>
                </a:cubicBezTo>
                <a:cubicBezTo>
                  <a:pt x="95650" y="10302"/>
                  <a:pt x="95608" y="10294"/>
                  <a:pt x="95548" y="10294"/>
                </a:cubicBezTo>
                <a:cubicBezTo>
                  <a:pt x="95464" y="10294"/>
                  <a:pt x="95344" y="10310"/>
                  <a:pt x="95217" y="10340"/>
                </a:cubicBezTo>
                <a:cubicBezTo>
                  <a:pt x="86335" y="12169"/>
                  <a:pt x="78523" y="13644"/>
                  <a:pt x="69734" y="15514"/>
                </a:cubicBezTo>
                <a:cubicBezTo>
                  <a:pt x="69381" y="15586"/>
                  <a:pt x="69038" y="15659"/>
                  <a:pt x="68706" y="15742"/>
                </a:cubicBezTo>
                <a:cubicBezTo>
                  <a:pt x="70004" y="15243"/>
                  <a:pt x="71334" y="14828"/>
                  <a:pt x="72653" y="14392"/>
                </a:cubicBezTo>
                <a:cubicBezTo>
                  <a:pt x="73318" y="14173"/>
                  <a:pt x="73994" y="13976"/>
                  <a:pt x="74658" y="13779"/>
                </a:cubicBezTo>
                <a:cubicBezTo>
                  <a:pt x="75323" y="13571"/>
                  <a:pt x="75998" y="13374"/>
                  <a:pt x="76674" y="13187"/>
                </a:cubicBezTo>
                <a:cubicBezTo>
                  <a:pt x="80839" y="12480"/>
                  <a:pt x="85047" y="11888"/>
                  <a:pt x="89243" y="11161"/>
                </a:cubicBezTo>
                <a:cubicBezTo>
                  <a:pt x="93440" y="10434"/>
                  <a:pt x="97627" y="9582"/>
                  <a:pt x="101688" y="8335"/>
                </a:cubicBezTo>
                <a:cubicBezTo>
                  <a:pt x="102083" y="8231"/>
                  <a:pt x="102395" y="8076"/>
                  <a:pt x="102364" y="8003"/>
                </a:cubicBezTo>
                <a:cubicBezTo>
                  <a:pt x="102352" y="7971"/>
                  <a:pt x="102291" y="7956"/>
                  <a:pt x="102198" y="7956"/>
                </a:cubicBezTo>
                <a:cubicBezTo>
                  <a:pt x="102049" y="7956"/>
                  <a:pt x="101817" y="7995"/>
                  <a:pt x="101574" y="8065"/>
                </a:cubicBezTo>
                <a:cubicBezTo>
                  <a:pt x="96910" y="9177"/>
                  <a:pt x="92142" y="9821"/>
                  <a:pt x="87384" y="10382"/>
                </a:cubicBezTo>
                <a:cubicBezTo>
                  <a:pt x="87706" y="10309"/>
                  <a:pt x="88038" y="10226"/>
                  <a:pt x="88360" y="10143"/>
                </a:cubicBezTo>
                <a:lnTo>
                  <a:pt x="89347" y="9956"/>
                </a:lnTo>
                <a:cubicBezTo>
                  <a:pt x="92401" y="9509"/>
                  <a:pt x="95435" y="8959"/>
                  <a:pt x="98447" y="8252"/>
                </a:cubicBezTo>
                <a:cubicBezTo>
                  <a:pt x="99580" y="8003"/>
                  <a:pt x="100473" y="7619"/>
                  <a:pt x="100473" y="7380"/>
                </a:cubicBezTo>
                <a:cubicBezTo>
                  <a:pt x="100453" y="7268"/>
                  <a:pt x="100234" y="7213"/>
                  <a:pt x="99891" y="7213"/>
                </a:cubicBezTo>
                <a:cubicBezTo>
                  <a:pt x="99531" y="7213"/>
                  <a:pt x="99036" y="7273"/>
                  <a:pt x="98489" y="7390"/>
                </a:cubicBezTo>
                <a:cubicBezTo>
                  <a:pt x="98655" y="7338"/>
                  <a:pt x="98821" y="7286"/>
                  <a:pt x="98998" y="7234"/>
                </a:cubicBezTo>
                <a:cubicBezTo>
                  <a:pt x="99174" y="7182"/>
                  <a:pt x="99289" y="7110"/>
                  <a:pt x="99226" y="7089"/>
                </a:cubicBezTo>
                <a:cubicBezTo>
                  <a:pt x="99206" y="7080"/>
                  <a:pt x="99175" y="7076"/>
                  <a:pt x="99135" y="7076"/>
                </a:cubicBezTo>
                <a:cubicBezTo>
                  <a:pt x="99032" y="7076"/>
                  <a:pt x="98876" y="7103"/>
                  <a:pt x="98749" y="7141"/>
                </a:cubicBezTo>
                <a:cubicBezTo>
                  <a:pt x="98136" y="7328"/>
                  <a:pt x="97533" y="7535"/>
                  <a:pt x="96920" y="7712"/>
                </a:cubicBezTo>
                <a:cubicBezTo>
                  <a:pt x="94063" y="8242"/>
                  <a:pt x="91176" y="8689"/>
                  <a:pt x="88277" y="9104"/>
                </a:cubicBezTo>
                <a:cubicBezTo>
                  <a:pt x="85369" y="9520"/>
                  <a:pt x="82460" y="9904"/>
                  <a:pt x="79541" y="10340"/>
                </a:cubicBezTo>
                <a:cubicBezTo>
                  <a:pt x="82668" y="9769"/>
                  <a:pt x="85815" y="9260"/>
                  <a:pt x="88952" y="8709"/>
                </a:cubicBezTo>
                <a:cubicBezTo>
                  <a:pt x="92100" y="8179"/>
                  <a:pt x="95227" y="7577"/>
                  <a:pt x="98323" y="6850"/>
                </a:cubicBezTo>
                <a:lnTo>
                  <a:pt x="98323" y="6850"/>
                </a:lnTo>
                <a:cubicBezTo>
                  <a:pt x="98198" y="6912"/>
                  <a:pt x="98198" y="6954"/>
                  <a:pt x="98354" y="6954"/>
                </a:cubicBezTo>
                <a:cubicBezTo>
                  <a:pt x="98499" y="6943"/>
                  <a:pt x="98759" y="6891"/>
                  <a:pt x="98884" y="6829"/>
                </a:cubicBezTo>
                <a:cubicBezTo>
                  <a:pt x="99009" y="6771"/>
                  <a:pt x="98991" y="6731"/>
                  <a:pt x="98872" y="6726"/>
                </a:cubicBezTo>
                <a:lnTo>
                  <a:pt x="98872" y="6726"/>
                </a:lnTo>
                <a:lnTo>
                  <a:pt x="100068" y="6434"/>
                </a:lnTo>
                <a:cubicBezTo>
                  <a:pt x="100483" y="6330"/>
                  <a:pt x="100888" y="6206"/>
                  <a:pt x="101304" y="6091"/>
                </a:cubicBezTo>
                <a:lnTo>
                  <a:pt x="102530" y="5759"/>
                </a:lnTo>
                <a:lnTo>
                  <a:pt x="103143" y="5582"/>
                </a:lnTo>
                <a:lnTo>
                  <a:pt x="103756" y="5385"/>
                </a:lnTo>
                <a:cubicBezTo>
                  <a:pt x="104555" y="5115"/>
                  <a:pt x="105366" y="4866"/>
                  <a:pt x="106176" y="4596"/>
                </a:cubicBezTo>
                <a:lnTo>
                  <a:pt x="108555" y="3681"/>
                </a:lnTo>
                <a:cubicBezTo>
                  <a:pt x="108742" y="3619"/>
                  <a:pt x="108877" y="3526"/>
                  <a:pt x="108856" y="3484"/>
                </a:cubicBezTo>
                <a:cubicBezTo>
                  <a:pt x="108850" y="3472"/>
                  <a:pt x="108830" y="3466"/>
                  <a:pt x="108799" y="3466"/>
                </a:cubicBezTo>
                <a:cubicBezTo>
                  <a:pt x="108727" y="3466"/>
                  <a:pt x="108597" y="3498"/>
                  <a:pt x="108451" y="3557"/>
                </a:cubicBezTo>
                <a:lnTo>
                  <a:pt x="106488" y="4305"/>
                </a:lnTo>
                <a:lnTo>
                  <a:pt x="105999" y="4492"/>
                </a:lnTo>
                <a:lnTo>
                  <a:pt x="105501" y="4658"/>
                </a:lnTo>
                <a:lnTo>
                  <a:pt x="104493" y="4980"/>
                </a:lnTo>
                <a:cubicBezTo>
                  <a:pt x="103174" y="5447"/>
                  <a:pt x="101813" y="5790"/>
                  <a:pt x="100452" y="6175"/>
                </a:cubicBezTo>
                <a:cubicBezTo>
                  <a:pt x="97730" y="6860"/>
                  <a:pt x="94978" y="7483"/>
                  <a:pt x="92183" y="7972"/>
                </a:cubicBezTo>
                <a:cubicBezTo>
                  <a:pt x="86636" y="9021"/>
                  <a:pt x="81006" y="9821"/>
                  <a:pt x="75489" y="10964"/>
                </a:cubicBezTo>
                <a:cubicBezTo>
                  <a:pt x="74887" y="11067"/>
                  <a:pt x="74274" y="11171"/>
                  <a:pt x="73672" y="11275"/>
                </a:cubicBezTo>
                <a:cubicBezTo>
                  <a:pt x="73443" y="11140"/>
                  <a:pt x="73017" y="11057"/>
                  <a:pt x="72446" y="11015"/>
                </a:cubicBezTo>
                <a:cubicBezTo>
                  <a:pt x="76383" y="10236"/>
                  <a:pt x="80299" y="9644"/>
                  <a:pt x="84205" y="9021"/>
                </a:cubicBezTo>
                <a:cubicBezTo>
                  <a:pt x="87467" y="8595"/>
                  <a:pt x="90718" y="8169"/>
                  <a:pt x="93939" y="7619"/>
                </a:cubicBezTo>
                <a:cubicBezTo>
                  <a:pt x="94396" y="7535"/>
                  <a:pt x="94770" y="7380"/>
                  <a:pt x="94759" y="7286"/>
                </a:cubicBezTo>
                <a:cubicBezTo>
                  <a:pt x="94759" y="7233"/>
                  <a:pt x="94655" y="7209"/>
                  <a:pt x="94487" y="7209"/>
                </a:cubicBezTo>
                <a:cubicBezTo>
                  <a:pt x="94328" y="7209"/>
                  <a:pt x="94113" y="7230"/>
                  <a:pt x="93876" y="7265"/>
                </a:cubicBezTo>
                <a:lnTo>
                  <a:pt x="91508" y="7650"/>
                </a:lnTo>
                <a:cubicBezTo>
                  <a:pt x="92142" y="7421"/>
                  <a:pt x="92536" y="7182"/>
                  <a:pt x="92547" y="6985"/>
                </a:cubicBezTo>
                <a:cubicBezTo>
                  <a:pt x="92568" y="6798"/>
                  <a:pt x="92214" y="6684"/>
                  <a:pt x="91643" y="6642"/>
                </a:cubicBezTo>
                <a:cubicBezTo>
                  <a:pt x="92495" y="6455"/>
                  <a:pt x="93357" y="6278"/>
                  <a:pt x="94198" y="6071"/>
                </a:cubicBezTo>
                <a:cubicBezTo>
                  <a:pt x="95040" y="5863"/>
                  <a:pt x="95871" y="5655"/>
                  <a:pt x="96702" y="5447"/>
                </a:cubicBezTo>
                <a:cubicBezTo>
                  <a:pt x="97523" y="5208"/>
                  <a:pt x="98333" y="4970"/>
                  <a:pt x="99133" y="4720"/>
                </a:cubicBezTo>
                <a:lnTo>
                  <a:pt x="99735" y="4544"/>
                </a:lnTo>
                <a:lnTo>
                  <a:pt x="100317" y="4346"/>
                </a:lnTo>
                <a:cubicBezTo>
                  <a:pt x="100712" y="4201"/>
                  <a:pt x="101096" y="4066"/>
                  <a:pt x="101481" y="3931"/>
                </a:cubicBezTo>
                <a:cubicBezTo>
                  <a:pt x="101668" y="3858"/>
                  <a:pt x="101751" y="3796"/>
                  <a:pt x="101678" y="3775"/>
                </a:cubicBezTo>
                <a:cubicBezTo>
                  <a:pt x="101663" y="3771"/>
                  <a:pt x="101642" y="3768"/>
                  <a:pt x="101617" y="3768"/>
                </a:cubicBezTo>
                <a:cubicBezTo>
                  <a:pt x="101523" y="3768"/>
                  <a:pt x="101369" y="3798"/>
                  <a:pt x="101221" y="3848"/>
                </a:cubicBezTo>
                <a:cubicBezTo>
                  <a:pt x="96671" y="5219"/>
                  <a:pt x="91934" y="6164"/>
                  <a:pt x="87072" y="6964"/>
                </a:cubicBezTo>
                <a:cubicBezTo>
                  <a:pt x="83197" y="7276"/>
                  <a:pt x="79343" y="7483"/>
                  <a:pt x="75043" y="8065"/>
                </a:cubicBezTo>
                <a:cubicBezTo>
                  <a:pt x="71906" y="8512"/>
                  <a:pt x="68862" y="9104"/>
                  <a:pt x="65880" y="9914"/>
                </a:cubicBezTo>
                <a:cubicBezTo>
                  <a:pt x="65132" y="10101"/>
                  <a:pt x="64395" y="10351"/>
                  <a:pt x="63657" y="10569"/>
                </a:cubicBezTo>
                <a:cubicBezTo>
                  <a:pt x="62920" y="10797"/>
                  <a:pt x="62193" y="11015"/>
                  <a:pt x="61465" y="11306"/>
                </a:cubicBezTo>
                <a:cubicBezTo>
                  <a:pt x="60749" y="11566"/>
                  <a:pt x="60021" y="11836"/>
                  <a:pt x="59305" y="12106"/>
                </a:cubicBezTo>
                <a:cubicBezTo>
                  <a:pt x="58588" y="12397"/>
                  <a:pt x="57892" y="12719"/>
                  <a:pt x="57186" y="13020"/>
                </a:cubicBezTo>
                <a:cubicBezTo>
                  <a:pt x="56666" y="13218"/>
                  <a:pt x="56136" y="13384"/>
                  <a:pt x="55638" y="13612"/>
                </a:cubicBezTo>
                <a:cubicBezTo>
                  <a:pt x="55129" y="13831"/>
                  <a:pt x="54620" y="14049"/>
                  <a:pt x="54121" y="14267"/>
                </a:cubicBezTo>
                <a:cubicBezTo>
                  <a:pt x="53612" y="14495"/>
                  <a:pt x="53103" y="14703"/>
                  <a:pt x="52615" y="14942"/>
                </a:cubicBezTo>
                <a:cubicBezTo>
                  <a:pt x="52126" y="15191"/>
                  <a:pt x="51638" y="15441"/>
                  <a:pt x="51160" y="15690"/>
                </a:cubicBezTo>
                <a:cubicBezTo>
                  <a:pt x="51389" y="15472"/>
                  <a:pt x="51503" y="15295"/>
                  <a:pt x="51441" y="15191"/>
                </a:cubicBezTo>
                <a:cubicBezTo>
                  <a:pt x="51430" y="15171"/>
                  <a:pt x="51399" y="15150"/>
                  <a:pt x="51368" y="15140"/>
                </a:cubicBezTo>
                <a:cubicBezTo>
                  <a:pt x="51794" y="14921"/>
                  <a:pt x="52220" y="14682"/>
                  <a:pt x="52656" y="14475"/>
                </a:cubicBezTo>
                <a:cubicBezTo>
                  <a:pt x="53093" y="14267"/>
                  <a:pt x="53539" y="14070"/>
                  <a:pt x="53986" y="13862"/>
                </a:cubicBezTo>
                <a:cubicBezTo>
                  <a:pt x="54879" y="13467"/>
                  <a:pt x="55752" y="13031"/>
                  <a:pt x="56687" y="12698"/>
                </a:cubicBezTo>
                <a:cubicBezTo>
                  <a:pt x="60956" y="10964"/>
                  <a:pt x="65309" y="9779"/>
                  <a:pt x="69558" y="8844"/>
                </a:cubicBezTo>
                <a:cubicBezTo>
                  <a:pt x="73807" y="7920"/>
                  <a:pt x="77993" y="7234"/>
                  <a:pt x="82065" y="6559"/>
                </a:cubicBezTo>
                <a:cubicBezTo>
                  <a:pt x="86148" y="5873"/>
                  <a:pt x="90126" y="5208"/>
                  <a:pt x="93960" y="4346"/>
                </a:cubicBezTo>
                <a:cubicBezTo>
                  <a:pt x="97793" y="3474"/>
                  <a:pt x="101481" y="2424"/>
                  <a:pt x="104929" y="1012"/>
                </a:cubicBezTo>
                <a:cubicBezTo>
                  <a:pt x="105802" y="638"/>
                  <a:pt x="106373" y="212"/>
                  <a:pt x="106186" y="56"/>
                </a:cubicBezTo>
                <a:cubicBezTo>
                  <a:pt x="106141" y="18"/>
                  <a:pt x="106057" y="0"/>
                  <a:pt x="105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98" y="2497546"/>
            <a:ext cx="4337616" cy="24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>
            <a:spLocks noGrp="1"/>
          </p:cNvSpPr>
          <p:nvPr>
            <p:ph type="title"/>
          </p:nvPr>
        </p:nvSpPr>
        <p:spPr>
          <a:xfrm>
            <a:off x="4466850" y="1019675"/>
            <a:ext cx="42396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 smtClean="0"/>
              <a:t>Nora:</a:t>
            </a:r>
            <a:endParaRPr sz="4000" dirty="0"/>
          </a:p>
        </p:txBody>
      </p:sp>
      <p:sp>
        <p:nvSpPr>
          <p:cNvPr id="459" name="Google Shape;459;p43"/>
          <p:cNvSpPr txBox="1">
            <a:spLocks noGrp="1"/>
          </p:cNvSpPr>
          <p:nvPr>
            <p:ph type="body" idx="1"/>
          </p:nvPr>
        </p:nvSpPr>
        <p:spPr>
          <a:xfrm>
            <a:off x="4533100" y="1689025"/>
            <a:ext cx="3982800" cy="24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CL" sz="2000" dirty="0">
                <a:latin typeface="Baloo 2 ExtraBold" panose="020B0604020202020204" charset="0"/>
                <a:cs typeface="Baloo 2 ExtraBold" panose="020B0604020202020204" charset="0"/>
              </a:rPr>
              <a:t>Esposa de </a:t>
            </a:r>
            <a:r>
              <a:rPr lang="es-CL" sz="2000" dirty="0" err="1">
                <a:latin typeface="Baloo 2 ExtraBold" panose="020B0604020202020204" charset="0"/>
                <a:cs typeface="Baloo 2 ExtraBold" panose="020B0604020202020204" charset="0"/>
              </a:rPr>
              <a:t>Helmer</a:t>
            </a:r>
            <a:r>
              <a:rPr lang="es-CL" sz="2000" dirty="0">
                <a:latin typeface="Baloo 2 ExtraBold" panose="020B0604020202020204" charset="0"/>
                <a:cs typeface="Baloo 2 ExtraBold" panose="020B0604020202020204" charset="0"/>
              </a:rPr>
              <a:t> </a:t>
            </a:r>
            <a:r>
              <a:rPr lang="es-CL" sz="2000" dirty="0" err="1">
                <a:latin typeface="Baloo 2 ExtraBold" panose="020B0604020202020204" charset="0"/>
                <a:cs typeface="Baloo 2 ExtraBold" panose="020B0604020202020204" charset="0"/>
              </a:rPr>
              <a:t>Torvaldo</a:t>
            </a:r>
            <a:r>
              <a:rPr lang="es-CL" sz="2000" dirty="0">
                <a:latin typeface="Baloo 2 ExtraBold" panose="020B0604020202020204" charset="0"/>
                <a:cs typeface="Baloo 2 ExtraBold" panose="020B0604020202020204" charset="0"/>
              </a:rPr>
              <a:t>, acostumbrada a una conducta de niña sumisa, débil, ingenua, egocéntrica, complaciente y mimada por su esposo. Su rol en la obra es el más fuerte, destacado e importante.</a:t>
            </a:r>
            <a:endParaRPr sz="2000" dirty="0">
              <a:solidFill>
                <a:schemeClr val="lt1"/>
              </a:solidFill>
              <a:latin typeface="Baloo 2 ExtraBold" panose="020B0604020202020204" charset="0"/>
              <a:cs typeface="Baloo 2 ExtraBol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468" name="Google Shape;468;p43"/>
          <p:cNvSpPr/>
          <p:nvPr/>
        </p:nvSpPr>
        <p:spPr>
          <a:xfrm rot="3333879">
            <a:off x="8817084" y="4804447"/>
            <a:ext cx="25476" cy="10675"/>
          </a:xfrm>
          <a:custGeom>
            <a:avLst/>
            <a:gdLst/>
            <a:ahLst/>
            <a:cxnLst/>
            <a:rect l="l" t="t" r="r" b="b"/>
            <a:pathLst>
              <a:path w="1019" h="427" extrusionOk="0">
                <a:moveTo>
                  <a:pt x="1019" y="1"/>
                </a:moveTo>
                <a:lnTo>
                  <a:pt x="1019" y="1"/>
                </a:lnTo>
                <a:cubicBezTo>
                  <a:pt x="697" y="94"/>
                  <a:pt x="343" y="261"/>
                  <a:pt x="1" y="427"/>
                </a:cubicBezTo>
                <a:cubicBezTo>
                  <a:pt x="333" y="292"/>
                  <a:pt x="676" y="146"/>
                  <a:pt x="1019" y="1"/>
                </a:cubicBezTo>
                <a:close/>
              </a:path>
            </a:pathLst>
          </a:custGeom>
          <a:solidFill>
            <a:srgbClr val="092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3"/>
          <p:cNvSpPr/>
          <p:nvPr/>
        </p:nvSpPr>
        <p:spPr>
          <a:xfrm rot="3333879">
            <a:off x="8270069" y="5078706"/>
            <a:ext cx="165907" cy="137756"/>
          </a:xfrm>
          <a:custGeom>
            <a:avLst/>
            <a:gdLst/>
            <a:ahLst/>
            <a:cxnLst/>
            <a:rect l="l" t="t" r="r" b="b"/>
            <a:pathLst>
              <a:path w="6636" h="5510" extrusionOk="0">
                <a:moveTo>
                  <a:pt x="1982" y="3626"/>
                </a:moveTo>
                <a:lnTo>
                  <a:pt x="1982" y="3626"/>
                </a:lnTo>
                <a:cubicBezTo>
                  <a:pt x="1988" y="3645"/>
                  <a:pt x="1998" y="3661"/>
                  <a:pt x="2011" y="3672"/>
                </a:cubicBezTo>
                <a:lnTo>
                  <a:pt x="2011" y="3672"/>
                </a:lnTo>
                <a:lnTo>
                  <a:pt x="1982" y="3626"/>
                </a:lnTo>
                <a:close/>
                <a:moveTo>
                  <a:pt x="5763" y="0"/>
                </a:moveTo>
                <a:cubicBezTo>
                  <a:pt x="5753" y="42"/>
                  <a:pt x="5743" y="83"/>
                  <a:pt x="5732" y="125"/>
                </a:cubicBezTo>
                <a:cubicBezTo>
                  <a:pt x="5704" y="96"/>
                  <a:pt x="5627" y="34"/>
                  <a:pt x="5568" y="34"/>
                </a:cubicBezTo>
                <a:cubicBezTo>
                  <a:pt x="5540" y="34"/>
                  <a:pt x="5517" y="47"/>
                  <a:pt x="5504" y="83"/>
                </a:cubicBezTo>
                <a:cubicBezTo>
                  <a:pt x="5400" y="322"/>
                  <a:pt x="5722" y="198"/>
                  <a:pt x="5711" y="353"/>
                </a:cubicBezTo>
                <a:cubicBezTo>
                  <a:pt x="5662" y="338"/>
                  <a:pt x="5618" y="331"/>
                  <a:pt x="5580" y="331"/>
                </a:cubicBezTo>
                <a:cubicBezTo>
                  <a:pt x="5209" y="331"/>
                  <a:pt x="5329" y="990"/>
                  <a:pt x="4938" y="990"/>
                </a:cubicBezTo>
                <a:cubicBezTo>
                  <a:pt x="4882" y="990"/>
                  <a:pt x="4815" y="977"/>
                  <a:pt x="4735" y="945"/>
                </a:cubicBezTo>
                <a:cubicBezTo>
                  <a:pt x="4029" y="1828"/>
                  <a:pt x="3156" y="2888"/>
                  <a:pt x="2314" y="3491"/>
                </a:cubicBezTo>
                <a:lnTo>
                  <a:pt x="2387" y="3501"/>
                </a:lnTo>
                <a:cubicBezTo>
                  <a:pt x="2373" y="3606"/>
                  <a:pt x="2217" y="3702"/>
                  <a:pt x="2101" y="3702"/>
                </a:cubicBezTo>
                <a:cubicBezTo>
                  <a:pt x="2066" y="3702"/>
                  <a:pt x="2034" y="3693"/>
                  <a:pt x="2011" y="3672"/>
                </a:cubicBezTo>
                <a:lnTo>
                  <a:pt x="2011" y="3672"/>
                </a:lnTo>
                <a:lnTo>
                  <a:pt x="2138" y="3875"/>
                </a:lnTo>
                <a:cubicBezTo>
                  <a:pt x="2107" y="3922"/>
                  <a:pt x="2077" y="3942"/>
                  <a:pt x="2047" y="3942"/>
                </a:cubicBezTo>
                <a:cubicBezTo>
                  <a:pt x="1896" y="3942"/>
                  <a:pt x="1757" y="3438"/>
                  <a:pt x="1574" y="3438"/>
                </a:cubicBezTo>
                <a:cubicBezTo>
                  <a:pt x="1538" y="3438"/>
                  <a:pt x="1501" y="3456"/>
                  <a:pt x="1463" y="3501"/>
                </a:cubicBezTo>
                <a:cubicBezTo>
                  <a:pt x="1475" y="3499"/>
                  <a:pt x="1487" y="3498"/>
                  <a:pt x="1498" y="3498"/>
                </a:cubicBezTo>
                <a:cubicBezTo>
                  <a:pt x="1724" y="3498"/>
                  <a:pt x="1839" y="3868"/>
                  <a:pt x="1691" y="3937"/>
                </a:cubicBezTo>
                <a:cubicBezTo>
                  <a:pt x="1756" y="3965"/>
                  <a:pt x="1967" y="4188"/>
                  <a:pt x="2057" y="4188"/>
                </a:cubicBezTo>
                <a:cubicBezTo>
                  <a:pt x="2069" y="4188"/>
                  <a:pt x="2079" y="4184"/>
                  <a:pt x="2086" y="4176"/>
                </a:cubicBezTo>
                <a:lnTo>
                  <a:pt x="2429" y="4207"/>
                </a:lnTo>
                <a:cubicBezTo>
                  <a:pt x="2169" y="3916"/>
                  <a:pt x="2574" y="3781"/>
                  <a:pt x="2730" y="3750"/>
                </a:cubicBezTo>
                <a:lnTo>
                  <a:pt x="2730" y="3750"/>
                </a:lnTo>
                <a:cubicBezTo>
                  <a:pt x="2808" y="3935"/>
                  <a:pt x="2840" y="4138"/>
                  <a:pt x="2640" y="4138"/>
                </a:cubicBezTo>
                <a:cubicBezTo>
                  <a:pt x="2626" y="4138"/>
                  <a:pt x="2611" y="4137"/>
                  <a:pt x="2595" y="4135"/>
                </a:cubicBezTo>
                <a:cubicBezTo>
                  <a:pt x="2498" y="4292"/>
                  <a:pt x="2368" y="4407"/>
                  <a:pt x="2215" y="4497"/>
                </a:cubicBezTo>
                <a:lnTo>
                  <a:pt x="2215" y="4497"/>
                </a:lnTo>
                <a:cubicBezTo>
                  <a:pt x="2125" y="4457"/>
                  <a:pt x="2037" y="4422"/>
                  <a:pt x="1958" y="4422"/>
                </a:cubicBezTo>
                <a:cubicBezTo>
                  <a:pt x="1923" y="4422"/>
                  <a:pt x="1889" y="4429"/>
                  <a:pt x="1857" y="4446"/>
                </a:cubicBezTo>
                <a:cubicBezTo>
                  <a:pt x="1872" y="4482"/>
                  <a:pt x="1886" y="4512"/>
                  <a:pt x="1910" y="4522"/>
                </a:cubicBezTo>
                <a:lnTo>
                  <a:pt x="1910" y="4522"/>
                </a:lnTo>
                <a:cubicBezTo>
                  <a:pt x="1765" y="4540"/>
                  <a:pt x="1650" y="4651"/>
                  <a:pt x="1545" y="4765"/>
                </a:cubicBezTo>
                <a:lnTo>
                  <a:pt x="1545" y="4765"/>
                </a:lnTo>
                <a:cubicBezTo>
                  <a:pt x="1788" y="4690"/>
                  <a:pt x="2020" y="4614"/>
                  <a:pt x="2215" y="4497"/>
                </a:cubicBezTo>
                <a:lnTo>
                  <a:pt x="2215" y="4497"/>
                </a:lnTo>
                <a:cubicBezTo>
                  <a:pt x="2338" y="4552"/>
                  <a:pt x="2466" y="4617"/>
                  <a:pt x="2580" y="4617"/>
                </a:cubicBezTo>
                <a:cubicBezTo>
                  <a:pt x="2646" y="4617"/>
                  <a:pt x="2707" y="4596"/>
                  <a:pt x="2761" y="4540"/>
                </a:cubicBezTo>
                <a:lnTo>
                  <a:pt x="2761" y="4540"/>
                </a:lnTo>
                <a:cubicBezTo>
                  <a:pt x="2739" y="4547"/>
                  <a:pt x="2721" y="4549"/>
                  <a:pt x="2707" y="4549"/>
                </a:cubicBezTo>
                <a:cubicBezTo>
                  <a:pt x="2599" y="4549"/>
                  <a:pt x="2713" y="4371"/>
                  <a:pt x="2583" y="4371"/>
                </a:cubicBezTo>
                <a:cubicBezTo>
                  <a:pt x="2575" y="4371"/>
                  <a:pt x="2565" y="4372"/>
                  <a:pt x="2553" y="4374"/>
                </a:cubicBezTo>
                <a:cubicBezTo>
                  <a:pt x="2595" y="4145"/>
                  <a:pt x="3104" y="4322"/>
                  <a:pt x="3239" y="3979"/>
                </a:cubicBezTo>
                <a:lnTo>
                  <a:pt x="3239" y="3979"/>
                </a:lnTo>
                <a:cubicBezTo>
                  <a:pt x="3226" y="4007"/>
                  <a:pt x="3211" y="4018"/>
                  <a:pt x="3196" y="4018"/>
                </a:cubicBezTo>
                <a:cubicBezTo>
                  <a:pt x="3148" y="4018"/>
                  <a:pt x="3096" y="3909"/>
                  <a:pt x="3104" y="3854"/>
                </a:cubicBezTo>
                <a:cubicBezTo>
                  <a:pt x="3343" y="3781"/>
                  <a:pt x="3551" y="3480"/>
                  <a:pt x="3727" y="3335"/>
                </a:cubicBezTo>
                <a:cubicBezTo>
                  <a:pt x="3686" y="3314"/>
                  <a:pt x="3655" y="3283"/>
                  <a:pt x="3634" y="3252"/>
                </a:cubicBezTo>
                <a:cubicBezTo>
                  <a:pt x="3831" y="3179"/>
                  <a:pt x="3873" y="3148"/>
                  <a:pt x="4153" y="3117"/>
                </a:cubicBezTo>
                <a:cubicBezTo>
                  <a:pt x="4984" y="2784"/>
                  <a:pt x="5493" y="1725"/>
                  <a:pt x="6283" y="1517"/>
                </a:cubicBezTo>
                <a:cubicBezTo>
                  <a:pt x="6605" y="1517"/>
                  <a:pt x="6293" y="1839"/>
                  <a:pt x="6428" y="1839"/>
                </a:cubicBezTo>
                <a:cubicBezTo>
                  <a:pt x="6636" y="945"/>
                  <a:pt x="6324" y="395"/>
                  <a:pt x="5763" y="0"/>
                </a:cubicBezTo>
                <a:close/>
                <a:moveTo>
                  <a:pt x="1545" y="4765"/>
                </a:moveTo>
                <a:cubicBezTo>
                  <a:pt x="1164" y="4881"/>
                  <a:pt x="754" y="4993"/>
                  <a:pt x="413" y="5246"/>
                </a:cubicBezTo>
                <a:cubicBezTo>
                  <a:pt x="426" y="5242"/>
                  <a:pt x="439" y="5238"/>
                  <a:pt x="452" y="5238"/>
                </a:cubicBezTo>
                <a:cubicBezTo>
                  <a:pt x="470" y="5238"/>
                  <a:pt x="489" y="5247"/>
                  <a:pt x="507" y="5277"/>
                </a:cubicBezTo>
                <a:cubicBezTo>
                  <a:pt x="520" y="5403"/>
                  <a:pt x="411" y="5428"/>
                  <a:pt x="294" y="5428"/>
                </a:cubicBezTo>
                <a:cubicBezTo>
                  <a:pt x="221" y="5428"/>
                  <a:pt x="144" y="5418"/>
                  <a:pt x="92" y="5418"/>
                </a:cubicBezTo>
                <a:cubicBezTo>
                  <a:pt x="28" y="5418"/>
                  <a:pt x="0" y="5432"/>
                  <a:pt x="60" y="5495"/>
                </a:cubicBezTo>
                <a:cubicBezTo>
                  <a:pt x="95" y="5505"/>
                  <a:pt x="129" y="5509"/>
                  <a:pt x="162" y="5509"/>
                </a:cubicBezTo>
                <a:cubicBezTo>
                  <a:pt x="377" y="5509"/>
                  <a:pt x="551" y="5333"/>
                  <a:pt x="689" y="5333"/>
                </a:cubicBezTo>
                <a:cubicBezTo>
                  <a:pt x="712" y="5333"/>
                  <a:pt x="735" y="5338"/>
                  <a:pt x="756" y="5350"/>
                </a:cubicBezTo>
                <a:cubicBezTo>
                  <a:pt x="746" y="5267"/>
                  <a:pt x="580" y="5298"/>
                  <a:pt x="632" y="5153"/>
                </a:cubicBezTo>
                <a:cubicBezTo>
                  <a:pt x="703" y="5117"/>
                  <a:pt x="755" y="5105"/>
                  <a:pt x="800" y="5105"/>
                </a:cubicBezTo>
                <a:cubicBezTo>
                  <a:pt x="886" y="5105"/>
                  <a:pt x="949" y="5149"/>
                  <a:pt x="1078" y="5163"/>
                </a:cubicBezTo>
                <a:lnTo>
                  <a:pt x="1047" y="4945"/>
                </a:lnTo>
                <a:lnTo>
                  <a:pt x="1047" y="4945"/>
                </a:lnTo>
                <a:cubicBezTo>
                  <a:pt x="1103" y="4999"/>
                  <a:pt x="1155" y="5022"/>
                  <a:pt x="1204" y="5022"/>
                </a:cubicBezTo>
                <a:cubicBezTo>
                  <a:pt x="1323" y="5022"/>
                  <a:pt x="1427" y="4892"/>
                  <a:pt x="1545" y="4765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3"/>
          <p:cNvSpPr/>
          <p:nvPr/>
        </p:nvSpPr>
        <p:spPr>
          <a:xfrm rot="3333879">
            <a:off x="8814996" y="4703944"/>
            <a:ext cx="17951" cy="14101"/>
          </a:xfrm>
          <a:custGeom>
            <a:avLst/>
            <a:gdLst/>
            <a:ahLst/>
            <a:cxnLst/>
            <a:rect l="l" t="t" r="r" b="b"/>
            <a:pathLst>
              <a:path w="718" h="564" extrusionOk="0">
                <a:moveTo>
                  <a:pt x="492" y="1"/>
                </a:moveTo>
                <a:cubicBezTo>
                  <a:pt x="333" y="1"/>
                  <a:pt x="183" y="156"/>
                  <a:pt x="0" y="231"/>
                </a:cubicBezTo>
                <a:lnTo>
                  <a:pt x="177" y="231"/>
                </a:lnTo>
                <a:cubicBezTo>
                  <a:pt x="248" y="394"/>
                  <a:pt x="409" y="417"/>
                  <a:pt x="494" y="555"/>
                </a:cubicBezTo>
                <a:lnTo>
                  <a:pt x="494" y="555"/>
                </a:lnTo>
                <a:cubicBezTo>
                  <a:pt x="318" y="254"/>
                  <a:pt x="645" y="386"/>
                  <a:pt x="717" y="293"/>
                </a:cubicBezTo>
                <a:lnTo>
                  <a:pt x="613" y="33"/>
                </a:lnTo>
                <a:cubicBezTo>
                  <a:pt x="572" y="11"/>
                  <a:pt x="532" y="1"/>
                  <a:pt x="492" y="1"/>
                </a:cubicBezTo>
                <a:close/>
                <a:moveTo>
                  <a:pt x="494" y="555"/>
                </a:moveTo>
                <a:cubicBezTo>
                  <a:pt x="496" y="557"/>
                  <a:pt x="497" y="560"/>
                  <a:pt x="499" y="563"/>
                </a:cubicBezTo>
                <a:cubicBezTo>
                  <a:pt x="497" y="560"/>
                  <a:pt x="496" y="557"/>
                  <a:pt x="494" y="555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3"/>
          <p:cNvSpPr/>
          <p:nvPr/>
        </p:nvSpPr>
        <p:spPr>
          <a:xfrm rot="3333879">
            <a:off x="8834726" y="4705724"/>
            <a:ext cx="6525" cy="8325"/>
          </a:xfrm>
          <a:custGeom>
            <a:avLst/>
            <a:gdLst/>
            <a:ahLst/>
            <a:cxnLst/>
            <a:rect l="l" t="t" r="r" b="b"/>
            <a:pathLst>
              <a:path w="261" h="333" extrusionOk="0">
                <a:moveTo>
                  <a:pt x="260" y="0"/>
                </a:moveTo>
                <a:lnTo>
                  <a:pt x="260" y="0"/>
                </a:lnTo>
                <a:cubicBezTo>
                  <a:pt x="177" y="104"/>
                  <a:pt x="84" y="208"/>
                  <a:pt x="0" y="312"/>
                </a:cubicBezTo>
                <a:lnTo>
                  <a:pt x="198" y="333"/>
                </a:lnTo>
                <a:cubicBezTo>
                  <a:pt x="219" y="218"/>
                  <a:pt x="239" y="104"/>
                  <a:pt x="260" y="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3"/>
          <p:cNvSpPr/>
          <p:nvPr/>
        </p:nvSpPr>
        <p:spPr>
          <a:xfrm rot="3333879">
            <a:off x="8834088" y="4712550"/>
            <a:ext cx="20551" cy="17426"/>
          </a:xfrm>
          <a:custGeom>
            <a:avLst/>
            <a:gdLst/>
            <a:ahLst/>
            <a:cxnLst/>
            <a:rect l="l" t="t" r="r" b="b"/>
            <a:pathLst>
              <a:path w="822" h="697" extrusionOk="0">
                <a:moveTo>
                  <a:pt x="309" y="603"/>
                </a:moveTo>
                <a:cubicBezTo>
                  <a:pt x="294" y="603"/>
                  <a:pt x="281" y="606"/>
                  <a:pt x="269" y="610"/>
                </a:cubicBezTo>
                <a:lnTo>
                  <a:pt x="269" y="610"/>
                </a:lnTo>
                <a:cubicBezTo>
                  <a:pt x="287" y="619"/>
                  <a:pt x="306" y="623"/>
                  <a:pt x="323" y="623"/>
                </a:cubicBezTo>
                <a:cubicBezTo>
                  <a:pt x="339" y="623"/>
                  <a:pt x="353" y="620"/>
                  <a:pt x="364" y="613"/>
                </a:cubicBezTo>
                <a:cubicBezTo>
                  <a:pt x="343" y="606"/>
                  <a:pt x="325" y="603"/>
                  <a:pt x="309" y="603"/>
                </a:cubicBezTo>
                <a:close/>
                <a:moveTo>
                  <a:pt x="572" y="0"/>
                </a:moveTo>
                <a:cubicBezTo>
                  <a:pt x="447" y="177"/>
                  <a:pt x="270" y="187"/>
                  <a:pt x="83" y="218"/>
                </a:cubicBezTo>
                <a:cubicBezTo>
                  <a:pt x="177" y="260"/>
                  <a:pt x="177" y="239"/>
                  <a:pt x="281" y="260"/>
                </a:cubicBezTo>
                <a:cubicBezTo>
                  <a:pt x="187" y="332"/>
                  <a:pt x="115" y="530"/>
                  <a:pt x="0" y="634"/>
                </a:cubicBezTo>
                <a:cubicBezTo>
                  <a:pt x="55" y="680"/>
                  <a:pt x="93" y="696"/>
                  <a:pt x="123" y="696"/>
                </a:cubicBezTo>
                <a:cubicBezTo>
                  <a:pt x="182" y="696"/>
                  <a:pt x="209" y="632"/>
                  <a:pt x="269" y="610"/>
                </a:cubicBezTo>
                <a:lnTo>
                  <a:pt x="269" y="610"/>
                </a:lnTo>
                <a:cubicBezTo>
                  <a:pt x="227" y="590"/>
                  <a:pt x="192" y="547"/>
                  <a:pt x="198" y="478"/>
                </a:cubicBezTo>
                <a:lnTo>
                  <a:pt x="198" y="478"/>
                </a:lnTo>
                <a:cubicBezTo>
                  <a:pt x="234" y="493"/>
                  <a:pt x="262" y="500"/>
                  <a:pt x="285" y="500"/>
                </a:cubicBezTo>
                <a:cubicBezTo>
                  <a:pt x="399" y="500"/>
                  <a:pt x="382" y="342"/>
                  <a:pt x="493" y="342"/>
                </a:cubicBezTo>
                <a:cubicBezTo>
                  <a:pt x="509" y="342"/>
                  <a:pt x="528" y="345"/>
                  <a:pt x="551" y="353"/>
                </a:cubicBezTo>
                <a:lnTo>
                  <a:pt x="499" y="509"/>
                </a:lnTo>
                <a:cubicBezTo>
                  <a:pt x="521" y="536"/>
                  <a:pt x="539" y="547"/>
                  <a:pt x="553" y="547"/>
                </a:cubicBezTo>
                <a:cubicBezTo>
                  <a:pt x="609" y="547"/>
                  <a:pt x="619" y="385"/>
                  <a:pt x="689" y="385"/>
                </a:cubicBezTo>
                <a:cubicBezTo>
                  <a:pt x="719" y="385"/>
                  <a:pt x="760" y="414"/>
                  <a:pt x="821" y="499"/>
                </a:cubicBezTo>
                <a:cubicBezTo>
                  <a:pt x="790" y="166"/>
                  <a:pt x="509" y="291"/>
                  <a:pt x="572" y="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3"/>
          <p:cNvSpPr/>
          <p:nvPr/>
        </p:nvSpPr>
        <p:spPr>
          <a:xfrm rot="3333879">
            <a:off x="8852247" y="4722931"/>
            <a:ext cx="11976" cy="11926"/>
          </a:xfrm>
          <a:custGeom>
            <a:avLst/>
            <a:gdLst/>
            <a:ahLst/>
            <a:cxnLst/>
            <a:rect l="l" t="t" r="r" b="b"/>
            <a:pathLst>
              <a:path w="479" h="477" extrusionOk="0">
                <a:moveTo>
                  <a:pt x="1" y="175"/>
                </a:moveTo>
                <a:lnTo>
                  <a:pt x="1" y="175"/>
                </a:lnTo>
                <a:cubicBezTo>
                  <a:pt x="13" y="214"/>
                  <a:pt x="29" y="241"/>
                  <a:pt x="48" y="259"/>
                </a:cubicBezTo>
                <a:lnTo>
                  <a:pt x="48" y="259"/>
                </a:lnTo>
                <a:cubicBezTo>
                  <a:pt x="35" y="223"/>
                  <a:pt x="21" y="192"/>
                  <a:pt x="1" y="175"/>
                </a:cubicBezTo>
                <a:close/>
                <a:moveTo>
                  <a:pt x="235" y="1"/>
                </a:moveTo>
                <a:cubicBezTo>
                  <a:pt x="115" y="1"/>
                  <a:pt x="222" y="176"/>
                  <a:pt x="240" y="300"/>
                </a:cubicBezTo>
                <a:cubicBezTo>
                  <a:pt x="227" y="296"/>
                  <a:pt x="212" y="295"/>
                  <a:pt x="196" y="295"/>
                </a:cubicBezTo>
                <a:cubicBezTo>
                  <a:pt x="185" y="295"/>
                  <a:pt x="174" y="295"/>
                  <a:pt x="162" y="295"/>
                </a:cubicBezTo>
                <a:cubicBezTo>
                  <a:pt x="123" y="295"/>
                  <a:pt x="82" y="291"/>
                  <a:pt x="48" y="259"/>
                </a:cubicBezTo>
                <a:lnTo>
                  <a:pt x="48" y="259"/>
                </a:lnTo>
                <a:cubicBezTo>
                  <a:pt x="76" y="335"/>
                  <a:pt x="103" y="434"/>
                  <a:pt x="188" y="476"/>
                </a:cubicBezTo>
                <a:cubicBezTo>
                  <a:pt x="302" y="414"/>
                  <a:pt x="479" y="289"/>
                  <a:pt x="323" y="19"/>
                </a:cubicBezTo>
                <a:cubicBezTo>
                  <a:pt x="285" y="7"/>
                  <a:pt x="256" y="1"/>
                  <a:pt x="235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3"/>
          <p:cNvSpPr/>
          <p:nvPr/>
        </p:nvSpPr>
        <p:spPr>
          <a:xfrm rot="3333879">
            <a:off x="8862867" y="4726763"/>
            <a:ext cx="5975" cy="11150"/>
          </a:xfrm>
          <a:custGeom>
            <a:avLst/>
            <a:gdLst/>
            <a:ahLst/>
            <a:cxnLst/>
            <a:rect l="l" t="t" r="r" b="b"/>
            <a:pathLst>
              <a:path w="239" h="446" extrusionOk="0">
                <a:moveTo>
                  <a:pt x="0" y="1"/>
                </a:moveTo>
                <a:cubicBezTo>
                  <a:pt x="21" y="42"/>
                  <a:pt x="208" y="354"/>
                  <a:pt x="83" y="427"/>
                </a:cubicBezTo>
                <a:cubicBezTo>
                  <a:pt x="111" y="440"/>
                  <a:pt x="130" y="446"/>
                  <a:pt x="143" y="446"/>
                </a:cubicBezTo>
                <a:cubicBezTo>
                  <a:pt x="198" y="446"/>
                  <a:pt x="158" y="353"/>
                  <a:pt x="229" y="353"/>
                </a:cubicBezTo>
                <a:cubicBezTo>
                  <a:pt x="232" y="353"/>
                  <a:pt x="236" y="354"/>
                  <a:pt x="239" y="354"/>
                </a:cubicBezTo>
                <a:lnTo>
                  <a:pt x="146" y="73"/>
                </a:lnTo>
                <a:lnTo>
                  <a:pt x="125" y="146"/>
                </a:lnTo>
                <a:lnTo>
                  <a:pt x="0" y="1"/>
                </a:ln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3"/>
          <p:cNvSpPr/>
          <p:nvPr/>
        </p:nvSpPr>
        <p:spPr>
          <a:xfrm rot="3333879">
            <a:off x="8868856" y="4700890"/>
            <a:ext cx="10150" cy="17176"/>
          </a:xfrm>
          <a:custGeom>
            <a:avLst/>
            <a:gdLst/>
            <a:ahLst/>
            <a:cxnLst/>
            <a:rect l="l" t="t" r="r" b="b"/>
            <a:pathLst>
              <a:path w="406" h="687" extrusionOk="0">
                <a:moveTo>
                  <a:pt x="84" y="157"/>
                </a:moveTo>
                <a:lnTo>
                  <a:pt x="84" y="157"/>
                </a:lnTo>
                <a:cubicBezTo>
                  <a:pt x="88" y="162"/>
                  <a:pt x="93" y="167"/>
                  <a:pt x="97" y="172"/>
                </a:cubicBezTo>
                <a:lnTo>
                  <a:pt x="97" y="172"/>
                </a:lnTo>
                <a:cubicBezTo>
                  <a:pt x="99" y="169"/>
                  <a:pt x="102" y="167"/>
                  <a:pt x="104" y="164"/>
                </a:cubicBezTo>
                <a:lnTo>
                  <a:pt x="104" y="164"/>
                </a:lnTo>
                <a:cubicBezTo>
                  <a:pt x="97" y="162"/>
                  <a:pt x="91" y="159"/>
                  <a:pt x="84" y="157"/>
                </a:cubicBezTo>
                <a:close/>
                <a:moveTo>
                  <a:pt x="260" y="1"/>
                </a:moveTo>
                <a:lnTo>
                  <a:pt x="260" y="1"/>
                </a:lnTo>
                <a:cubicBezTo>
                  <a:pt x="213" y="53"/>
                  <a:pt x="151" y="108"/>
                  <a:pt x="104" y="164"/>
                </a:cubicBezTo>
                <a:lnTo>
                  <a:pt x="104" y="164"/>
                </a:lnTo>
                <a:cubicBezTo>
                  <a:pt x="128" y="173"/>
                  <a:pt x="148" y="177"/>
                  <a:pt x="164" y="177"/>
                </a:cubicBezTo>
                <a:cubicBezTo>
                  <a:pt x="237" y="177"/>
                  <a:pt x="236" y="98"/>
                  <a:pt x="260" y="1"/>
                </a:cubicBezTo>
                <a:close/>
                <a:moveTo>
                  <a:pt x="97" y="172"/>
                </a:moveTo>
                <a:cubicBezTo>
                  <a:pt x="55" y="225"/>
                  <a:pt x="27" y="279"/>
                  <a:pt x="42" y="333"/>
                </a:cubicBezTo>
                <a:lnTo>
                  <a:pt x="21" y="292"/>
                </a:lnTo>
                <a:lnTo>
                  <a:pt x="21" y="292"/>
                </a:lnTo>
                <a:cubicBezTo>
                  <a:pt x="21" y="292"/>
                  <a:pt x="1" y="479"/>
                  <a:pt x="42" y="686"/>
                </a:cubicBezTo>
                <a:cubicBezTo>
                  <a:pt x="42" y="461"/>
                  <a:pt x="406" y="519"/>
                  <a:pt x="97" y="172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3"/>
          <p:cNvSpPr/>
          <p:nvPr/>
        </p:nvSpPr>
        <p:spPr>
          <a:xfrm rot="3333879">
            <a:off x="8873674" y="4698708"/>
            <a:ext cx="275" cy="4700"/>
          </a:xfrm>
          <a:custGeom>
            <a:avLst/>
            <a:gdLst/>
            <a:ahLst/>
            <a:cxnLst/>
            <a:rect l="l" t="t" r="r" b="b"/>
            <a:pathLst>
              <a:path w="11" h="188" extrusionOk="0">
                <a:moveTo>
                  <a:pt x="11" y="187"/>
                </a:moveTo>
                <a:lnTo>
                  <a:pt x="1" y="0"/>
                </a:ln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3"/>
          <p:cNvSpPr/>
          <p:nvPr/>
        </p:nvSpPr>
        <p:spPr>
          <a:xfrm rot="3333879">
            <a:off x="8870136" y="4735475"/>
            <a:ext cx="5475" cy="2350"/>
          </a:xfrm>
          <a:custGeom>
            <a:avLst/>
            <a:gdLst/>
            <a:ahLst/>
            <a:cxnLst/>
            <a:rect l="l" t="t" r="r" b="b"/>
            <a:pathLst>
              <a:path w="219" h="94" extrusionOk="0">
                <a:moveTo>
                  <a:pt x="219" y="0"/>
                </a:moveTo>
                <a:lnTo>
                  <a:pt x="1" y="63"/>
                </a:lnTo>
                <a:lnTo>
                  <a:pt x="94" y="94"/>
                </a:lnTo>
                <a:lnTo>
                  <a:pt x="219" y="0"/>
                </a:ln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3"/>
          <p:cNvSpPr/>
          <p:nvPr/>
        </p:nvSpPr>
        <p:spPr>
          <a:xfrm rot="3333879">
            <a:off x="8871889" y="4711185"/>
            <a:ext cx="9725" cy="6450"/>
          </a:xfrm>
          <a:custGeom>
            <a:avLst/>
            <a:gdLst/>
            <a:ahLst/>
            <a:cxnLst/>
            <a:rect l="l" t="t" r="r" b="b"/>
            <a:pathLst>
              <a:path w="389" h="258" extrusionOk="0">
                <a:moveTo>
                  <a:pt x="158" y="1"/>
                </a:moveTo>
                <a:cubicBezTo>
                  <a:pt x="139" y="1"/>
                  <a:pt x="0" y="162"/>
                  <a:pt x="56" y="256"/>
                </a:cubicBezTo>
                <a:cubicBezTo>
                  <a:pt x="59" y="257"/>
                  <a:pt x="62" y="257"/>
                  <a:pt x="64" y="257"/>
                </a:cubicBezTo>
                <a:cubicBezTo>
                  <a:pt x="102" y="257"/>
                  <a:pt x="101" y="154"/>
                  <a:pt x="153" y="154"/>
                </a:cubicBezTo>
                <a:cubicBezTo>
                  <a:pt x="173" y="154"/>
                  <a:pt x="201" y="170"/>
                  <a:pt x="243" y="215"/>
                </a:cubicBezTo>
                <a:cubicBezTo>
                  <a:pt x="389" y="152"/>
                  <a:pt x="36" y="100"/>
                  <a:pt x="160" y="7"/>
                </a:cubicBezTo>
                <a:cubicBezTo>
                  <a:pt x="161" y="3"/>
                  <a:pt x="161" y="1"/>
                  <a:pt x="158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3"/>
          <p:cNvSpPr/>
          <p:nvPr/>
        </p:nvSpPr>
        <p:spPr>
          <a:xfrm rot="3333879">
            <a:off x="8881069" y="4734425"/>
            <a:ext cx="25" cy="6775"/>
          </a:xfrm>
          <a:custGeom>
            <a:avLst/>
            <a:gdLst/>
            <a:ahLst/>
            <a:cxnLst/>
            <a:rect l="l" t="t" r="r" b="b"/>
            <a:pathLst>
              <a:path w="1" h="271" extrusionOk="0">
                <a:moveTo>
                  <a:pt x="0" y="271"/>
                </a:moveTo>
                <a:lnTo>
                  <a:pt x="0" y="1"/>
                </a:ln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3"/>
          <p:cNvSpPr/>
          <p:nvPr/>
        </p:nvSpPr>
        <p:spPr>
          <a:xfrm rot="3333879">
            <a:off x="8883511" y="4735717"/>
            <a:ext cx="19926" cy="16601"/>
          </a:xfrm>
          <a:custGeom>
            <a:avLst/>
            <a:gdLst/>
            <a:ahLst/>
            <a:cxnLst/>
            <a:rect l="l" t="t" r="r" b="b"/>
            <a:pathLst>
              <a:path w="797" h="664" extrusionOk="0">
                <a:moveTo>
                  <a:pt x="508" y="1"/>
                </a:moveTo>
                <a:cubicBezTo>
                  <a:pt x="494" y="1"/>
                  <a:pt x="479" y="3"/>
                  <a:pt x="464" y="9"/>
                </a:cubicBezTo>
                <a:cubicBezTo>
                  <a:pt x="505" y="92"/>
                  <a:pt x="464" y="123"/>
                  <a:pt x="547" y="206"/>
                </a:cubicBezTo>
                <a:cubicBezTo>
                  <a:pt x="543" y="207"/>
                  <a:pt x="540" y="207"/>
                  <a:pt x="536" y="207"/>
                </a:cubicBezTo>
                <a:cubicBezTo>
                  <a:pt x="467" y="207"/>
                  <a:pt x="398" y="112"/>
                  <a:pt x="339" y="102"/>
                </a:cubicBezTo>
                <a:lnTo>
                  <a:pt x="339" y="102"/>
                </a:lnTo>
                <a:cubicBezTo>
                  <a:pt x="360" y="289"/>
                  <a:pt x="162" y="300"/>
                  <a:pt x="183" y="466"/>
                </a:cubicBezTo>
                <a:cubicBezTo>
                  <a:pt x="189" y="437"/>
                  <a:pt x="201" y="431"/>
                  <a:pt x="216" y="431"/>
                </a:cubicBezTo>
                <a:cubicBezTo>
                  <a:pt x="228" y="431"/>
                  <a:pt x="242" y="435"/>
                  <a:pt x="256" y="435"/>
                </a:cubicBezTo>
                <a:cubicBezTo>
                  <a:pt x="419" y="426"/>
                  <a:pt x="480" y="239"/>
                  <a:pt x="639" y="239"/>
                </a:cubicBezTo>
                <a:cubicBezTo>
                  <a:pt x="682" y="239"/>
                  <a:pt x="733" y="253"/>
                  <a:pt x="796" y="289"/>
                </a:cubicBezTo>
                <a:cubicBezTo>
                  <a:pt x="676" y="178"/>
                  <a:pt x="621" y="1"/>
                  <a:pt x="508" y="1"/>
                </a:cubicBezTo>
                <a:close/>
                <a:moveTo>
                  <a:pt x="256" y="435"/>
                </a:moveTo>
                <a:lnTo>
                  <a:pt x="256" y="435"/>
                </a:lnTo>
                <a:cubicBezTo>
                  <a:pt x="265" y="523"/>
                  <a:pt x="237" y="549"/>
                  <a:pt x="196" y="549"/>
                </a:cubicBezTo>
                <a:cubicBezTo>
                  <a:pt x="142" y="549"/>
                  <a:pt x="66" y="502"/>
                  <a:pt x="31" y="502"/>
                </a:cubicBezTo>
                <a:cubicBezTo>
                  <a:pt x="1" y="502"/>
                  <a:pt x="0" y="536"/>
                  <a:pt x="69" y="663"/>
                </a:cubicBezTo>
                <a:cubicBezTo>
                  <a:pt x="57" y="607"/>
                  <a:pt x="90" y="594"/>
                  <a:pt x="135" y="594"/>
                </a:cubicBezTo>
                <a:cubicBezTo>
                  <a:pt x="175" y="594"/>
                  <a:pt x="223" y="604"/>
                  <a:pt x="262" y="604"/>
                </a:cubicBezTo>
                <a:cubicBezTo>
                  <a:pt x="296" y="604"/>
                  <a:pt x="323" y="596"/>
                  <a:pt x="329" y="570"/>
                </a:cubicBezTo>
                <a:lnTo>
                  <a:pt x="256" y="435"/>
                </a:ln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3"/>
          <p:cNvSpPr/>
          <p:nvPr/>
        </p:nvSpPr>
        <p:spPr>
          <a:xfrm rot="3333879">
            <a:off x="8885562" y="4708194"/>
            <a:ext cx="11450" cy="16901"/>
          </a:xfrm>
          <a:custGeom>
            <a:avLst/>
            <a:gdLst/>
            <a:ahLst/>
            <a:cxnLst/>
            <a:rect l="l" t="t" r="r" b="b"/>
            <a:pathLst>
              <a:path w="458" h="676" extrusionOk="0">
                <a:moveTo>
                  <a:pt x="114" y="1"/>
                </a:moveTo>
                <a:lnTo>
                  <a:pt x="114" y="1"/>
                </a:lnTo>
                <a:cubicBezTo>
                  <a:pt x="118" y="29"/>
                  <a:pt x="133" y="45"/>
                  <a:pt x="154" y="55"/>
                </a:cubicBezTo>
                <a:lnTo>
                  <a:pt x="154" y="55"/>
                </a:lnTo>
                <a:cubicBezTo>
                  <a:pt x="143" y="39"/>
                  <a:pt x="130" y="21"/>
                  <a:pt x="114" y="1"/>
                </a:cubicBezTo>
                <a:close/>
                <a:moveTo>
                  <a:pt x="154" y="55"/>
                </a:moveTo>
                <a:cubicBezTo>
                  <a:pt x="351" y="341"/>
                  <a:pt x="4" y="167"/>
                  <a:pt x="359" y="484"/>
                </a:cubicBezTo>
                <a:lnTo>
                  <a:pt x="359" y="484"/>
                </a:lnTo>
                <a:cubicBezTo>
                  <a:pt x="397" y="462"/>
                  <a:pt x="431" y="426"/>
                  <a:pt x="457" y="354"/>
                </a:cubicBezTo>
                <a:lnTo>
                  <a:pt x="457" y="354"/>
                </a:lnTo>
                <a:lnTo>
                  <a:pt x="312" y="406"/>
                </a:lnTo>
                <a:cubicBezTo>
                  <a:pt x="229" y="219"/>
                  <a:pt x="447" y="281"/>
                  <a:pt x="343" y="136"/>
                </a:cubicBezTo>
                <a:cubicBezTo>
                  <a:pt x="292" y="78"/>
                  <a:pt x="205" y="81"/>
                  <a:pt x="154" y="55"/>
                </a:cubicBezTo>
                <a:close/>
                <a:moveTo>
                  <a:pt x="359" y="484"/>
                </a:moveTo>
                <a:cubicBezTo>
                  <a:pt x="327" y="503"/>
                  <a:pt x="294" y="513"/>
                  <a:pt x="261" y="526"/>
                </a:cubicBezTo>
                <a:lnTo>
                  <a:pt x="261" y="526"/>
                </a:lnTo>
                <a:cubicBezTo>
                  <a:pt x="273" y="532"/>
                  <a:pt x="286" y="536"/>
                  <a:pt x="298" y="536"/>
                </a:cubicBezTo>
                <a:cubicBezTo>
                  <a:pt x="321" y="536"/>
                  <a:pt x="343" y="523"/>
                  <a:pt x="364" y="489"/>
                </a:cubicBezTo>
                <a:cubicBezTo>
                  <a:pt x="362" y="487"/>
                  <a:pt x="360" y="486"/>
                  <a:pt x="359" y="484"/>
                </a:cubicBezTo>
                <a:close/>
                <a:moveTo>
                  <a:pt x="69" y="415"/>
                </a:moveTo>
                <a:cubicBezTo>
                  <a:pt x="46" y="415"/>
                  <a:pt x="23" y="424"/>
                  <a:pt x="0" y="447"/>
                </a:cubicBezTo>
                <a:lnTo>
                  <a:pt x="114" y="676"/>
                </a:lnTo>
                <a:cubicBezTo>
                  <a:pt x="154" y="579"/>
                  <a:pt x="207" y="547"/>
                  <a:pt x="261" y="526"/>
                </a:cubicBezTo>
                <a:lnTo>
                  <a:pt x="261" y="526"/>
                </a:lnTo>
                <a:cubicBezTo>
                  <a:pt x="201" y="497"/>
                  <a:pt x="136" y="415"/>
                  <a:pt x="69" y="415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3"/>
          <p:cNvSpPr/>
          <p:nvPr/>
        </p:nvSpPr>
        <p:spPr>
          <a:xfrm rot="3333879">
            <a:off x="8898075" y="4724894"/>
            <a:ext cx="45477" cy="27676"/>
          </a:xfrm>
          <a:custGeom>
            <a:avLst/>
            <a:gdLst/>
            <a:ahLst/>
            <a:cxnLst/>
            <a:rect l="l" t="t" r="r" b="b"/>
            <a:pathLst>
              <a:path w="1819" h="1107" extrusionOk="0">
                <a:moveTo>
                  <a:pt x="506" y="344"/>
                </a:moveTo>
                <a:cubicBezTo>
                  <a:pt x="481" y="344"/>
                  <a:pt x="396" y="357"/>
                  <a:pt x="438" y="410"/>
                </a:cubicBezTo>
                <a:lnTo>
                  <a:pt x="438" y="410"/>
                </a:lnTo>
                <a:lnTo>
                  <a:pt x="500" y="348"/>
                </a:lnTo>
                <a:cubicBezTo>
                  <a:pt x="516" y="346"/>
                  <a:pt x="515" y="344"/>
                  <a:pt x="506" y="344"/>
                </a:cubicBezTo>
                <a:close/>
                <a:moveTo>
                  <a:pt x="1" y="660"/>
                </a:moveTo>
                <a:cubicBezTo>
                  <a:pt x="18" y="665"/>
                  <a:pt x="38" y="670"/>
                  <a:pt x="58" y="674"/>
                </a:cubicBezTo>
                <a:lnTo>
                  <a:pt x="58" y="674"/>
                </a:lnTo>
                <a:cubicBezTo>
                  <a:pt x="38" y="667"/>
                  <a:pt x="19" y="662"/>
                  <a:pt x="1" y="660"/>
                </a:cubicBezTo>
                <a:close/>
                <a:moveTo>
                  <a:pt x="364" y="620"/>
                </a:moveTo>
                <a:cubicBezTo>
                  <a:pt x="297" y="620"/>
                  <a:pt x="240" y="637"/>
                  <a:pt x="198" y="680"/>
                </a:cubicBezTo>
                <a:lnTo>
                  <a:pt x="199" y="681"/>
                </a:lnTo>
                <a:lnTo>
                  <a:pt x="199" y="681"/>
                </a:lnTo>
                <a:cubicBezTo>
                  <a:pt x="267" y="676"/>
                  <a:pt x="334" y="657"/>
                  <a:pt x="383" y="620"/>
                </a:cubicBezTo>
                <a:lnTo>
                  <a:pt x="383" y="620"/>
                </a:lnTo>
                <a:cubicBezTo>
                  <a:pt x="377" y="620"/>
                  <a:pt x="370" y="620"/>
                  <a:pt x="364" y="620"/>
                </a:cubicBezTo>
                <a:close/>
                <a:moveTo>
                  <a:pt x="1400" y="1"/>
                </a:moveTo>
                <a:cubicBezTo>
                  <a:pt x="1327" y="1"/>
                  <a:pt x="1250" y="17"/>
                  <a:pt x="1175" y="17"/>
                </a:cubicBezTo>
                <a:cubicBezTo>
                  <a:pt x="1143" y="17"/>
                  <a:pt x="1112" y="14"/>
                  <a:pt x="1081" y="5"/>
                </a:cubicBezTo>
                <a:lnTo>
                  <a:pt x="1081" y="5"/>
                </a:lnTo>
                <a:cubicBezTo>
                  <a:pt x="1040" y="88"/>
                  <a:pt x="1092" y="151"/>
                  <a:pt x="1164" y="286"/>
                </a:cubicBezTo>
                <a:cubicBezTo>
                  <a:pt x="1050" y="192"/>
                  <a:pt x="946" y="213"/>
                  <a:pt x="832" y="119"/>
                </a:cubicBezTo>
                <a:cubicBezTo>
                  <a:pt x="822" y="400"/>
                  <a:pt x="489" y="161"/>
                  <a:pt x="489" y="452"/>
                </a:cubicBezTo>
                <a:cubicBezTo>
                  <a:pt x="464" y="435"/>
                  <a:pt x="448" y="421"/>
                  <a:pt x="438" y="410"/>
                </a:cubicBezTo>
                <a:lnTo>
                  <a:pt x="438" y="410"/>
                </a:lnTo>
                <a:lnTo>
                  <a:pt x="427" y="421"/>
                </a:lnTo>
                <a:lnTo>
                  <a:pt x="458" y="441"/>
                </a:lnTo>
                <a:cubicBezTo>
                  <a:pt x="465" y="525"/>
                  <a:pt x="434" y="582"/>
                  <a:pt x="383" y="620"/>
                </a:cubicBezTo>
                <a:lnTo>
                  <a:pt x="383" y="620"/>
                </a:lnTo>
                <a:cubicBezTo>
                  <a:pt x="620" y="631"/>
                  <a:pt x="959" y="836"/>
                  <a:pt x="1120" y="836"/>
                </a:cubicBezTo>
                <a:cubicBezTo>
                  <a:pt x="1163" y="836"/>
                  <a:pt x="1194" y="821"/>
                  <a:pt x="1206" y="784"/>
                </a:cubicBezTo>
                <a:cubicBezTo>
                  <a:pt x="1206" y="400"/>
                  <a:pt x="1653" y="597"/>
                  <a:pt x="1819" y="410"/>
                </a:cubicBezTo>
                <a:cubicBezTo>
                  <a:pt x="1811" y="329"/>
                  <a:pt x="1786" y="307"/>
                  <a:pt x="1754" y="307"/>
                </a:cubicBezTo>
                <a:cubicBezTo>
                  <a:pt x="1716" y="307"/>
                  <a:pt x="1668" y="338"/>
                  <a:pt x="1627" y="338"/>
                </a:cubicBezTo>
                <a:cubicBezTo>
                  <a:pt x="1609" y="338"/>
                  <a:pt x="1593" y="332"/>
                  <a:pt x="1580" y="317"/>
                </a:cubicBezTo>
                <a:cubicBezTo>
                  <a:pt x="1512" y="215"/>
                  <a:pt x="1511" y="187"/>
                  <a:pt x="1535" y="187"/>
                </a:cubicBezTo>
                <a:cubicBezTo>
                  <a:pt x="1563" y="187"/>
                  <a:pt x="1626" y="226"/>
                  <a:pt x="1657" y="226"/>
                </a:cubicBezTo>
                <a:cubicBezTo>
                  <a:pt x="1679" y="226"/>
                  <a:pt x="1684" y="205"/>
                  <a:pt x="1642" y="130"/>
                </a:cubicBezTo>
                <a:cubicBezTo>
                  <a:pt x="1575" y="24"/>
                  <a:pt x="1490" y="1"/>
                  <a:pt x="1400" y="1"/>
                </a:cubicBezTo>
                <a:close/>
                <a:moveTo>
                  <a:pt x="58" y="674"/>
                </a:moveTo>
                <a:cubicBezTo>
                  <a:pt x="144" y="706"/>
                  <a:pt x="236" y="783"/>
                  <a:pt x="219" y="867"/>
                </a:cubicBezTo>
                <a:lnTo>
                  <a:pt x="11" y="732"/>
                </a:lnTo>
                <a:lnTo>
                  <a:pt x="94" y="1106"/>
                </a:lnTo>
                <a:cubicBezTo>
                  <a:pt x="63" y="847"/>
                  <a:pt x="468" y="1085"/>
                  <a:pt x="219" y="743"/>
                </a:cubicBezTo>
                <a:lnTo>
                  <a:pt x="219" y="743"/>
                </a:lnTo>
                <a:lnTo>
                  <a:pt x="364" y="815"/>
                </a:lnTo>
                <a:lnTo>
                  <a:pt x="199" y="681"/>
                </a:lnTo>
                <a:lnTo>
                  <a:pt x="199" y="681"/>
                </a:lnTo>
                <a:cubicBezTo>
                  <a:pt x="185" y="682"/>
                  <a:pt x="171" y="683"/>
                  <a:pt x="157" y="683"/>
                </a:cubicBezTo>
                <a:cubicBezTo>
                  <a:pt x="123" y="683"/>
                  <a:pt x="89" y="680"/>
                  <a:pt x="58" y="674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3"/>
          <p:cNvSpPr/>
          <p:nvPr/>
        </p:nvSpPr>
        <p:spPr>
          <a:xfrm rot="3333879">
            <a:off x="8897484" y="4713722"/>
            <a:ext cx="8625" cy="8075"/>
          </a:xfrm>
          <a:custGeom>
            <a:avLst/>
            <a:gdLst/>
            <a:ahLst/>
            <a:cxnLst/>
            <a:rect l="l" t="t" r="r" b="b"/>
            <a:pathLst>
              <a:path w="345" h="323" extrusionOk="0">
                <a:moveTo>
                  <a:pt x="178" y="0"/>
                </a:moveTo>
                <a:lnTo>
                  <a:pt x="178" y="0"/>
                </a:lnTo>
                <a:cubicBezTo>
                  <a:pt x="0" y="31"/>
                  <a:pt x="220" y="160"/>
                  <a:pt x="241" y="250"/>
                </a:cubicBezTo>
                <a:lnTo>
                  <a:pt x="241" y="250"/>
                </a:lnTo>
                <a:lnTo>
                  <a:pt x="344" y="146"/>
                </a:lnTo>
                <a:lnTo>
                  <a:pt x="178" y="0"/>
                </a:lnTo>
                <a:close/>
                <a:moveTo>
                  <a:pt x="241" y="250"/>
                </a:moveTo>
                <a:lnTo>
                  <a:pt x="168" y="322"/>
                </a:lnTo>
                <a:cubicBezTo>
                  <a:pt x="231" y="306"/>
                  <a:pt x="248" y="280"/>
                  <a:pt x="241" y="25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3"/>
          <p:cNvSpPr/>
          <p:nvPr/>
        </p:nvSpPr>
        <p:spPr>
          <a:xfrm rot="3333879">
            <a:off x="8924016" y="4737845"/>
            <a:ext cx="4700" cy="2675"/>
          </a:xfrm>
          <a:custGeom>
            <a:avLst/>
            <a:gdLst/>
            <a:ahLst/>
            <a:cxnLst/>
            <a:rect l="l" t="t" r="r" b="b"/>
            <a:pathLst>
              <a:path w="188" h="107" extrusionOk="0">
                <a:moveTo>
                  <a:pt x="77" y="0"/>
                </a:moveTo>
                <a:cubicBezTo>
                  <a:pt x="60" y="0"/>
                  <a:pt x="49" y="9"/>
                  <a:pt x="42" y="22"/>
                </a:cubicBezTo>
                <a:lnTo>
                  <a:pt x="42" y="22"/>
                </a:lnTo>
                <a:lnTo>
                  <a:pt x="1" y="11"/>
                </a:lnTo>
                <a:lnTo>
                  <a:pt x="1" y="11"/>
                </a:lnTo>
                <a:cubicBezTo>
                  <a:pt x="22" y="82"/>
                  <a:pt x="28" y="106"/>
                  <a:pt x="30" y="106"/>
                </a:cubicBezTo>
                <a:cubicBezTo>
                  <a:pt x="33" y="106"/>
                  <a:pt x="25" y="53"/>
                  <a:pt x="42" y="22"/>
                </a:cubicBezTo>
                <a:lnTo>
                  <a:pt x="42" y="22"/>
                </a:lnTo>
                <a:lnTo>
                  <a:pt x="188" y="62"/>
                </a:lnTo>
                <a:cubicBezTo>
                  <a:pt x="135" y="17"/>
                  <a:pt x="100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3"/>
          <p:cNvSpPr/>
          <p:nvPr/>
        </p:nvSpPr>
        <p:spPr>
          <a:xfrm rot="3333879">
            <a:off x="8931947" y="4739473"/>
            <a:ext cx="3400" cy="6775"/>
          </a:xfrm>
          <a:custGeom>
            <a:avLst/>
            <a:gdLst/>
            <a:ahLst/>
            <a:cxnLst/>
            <a:rect l="l" t="t" r="r" b="b"/>
            <a:pathLst>
              <a:path w="136" h="271" extrusionOk="0">
                <a:moveTo>
                  <a:pt x="0" y="0"/>
                </a:moveTo>
                <a:lnTo>
                  <a:pt x="135" y="270"/>
                </a:lnTo>
                <a:lnTo>
                  <a:pt x="115" y="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3"/>
          <p:cNvSpPr/>
          <p:nvPr/>
        </p:nvSpPr>
        <p:spPr>
          <a:xfrm rot="3333879">
            <a:off x="8938547" y="4744956"/>
            <a:ext cx="5725" cy="4350"/>
          </a:xfrm>
          <a:custGeom>
            <a:avLst/>
            <a:gdLst/>
            <a:ahLst/>
            <a:cxnLst/>
            <a:rect l="l" t="t" r="r" b="b"/>
            <a:pathLst>
              <a:path w="229" h="174" extrusionOk="0">
                <a:moveTo>
                  <a:pt x="82" y="0"/>
                </a:moveTo>
                <a:cubicBezTo>
                  <a:pt x="49" y="0"/>
                  <a:pt x="18" y="17"/>
                  <a:pt x="0" y="49"/>
                </a:cubicBezTo>
                <a:cubicBezTo>
                  <a:pt x="15" y="41"/>
                  <a:pt x="31" y="37"/>
                  <a:pt x="48" y="37"/>
                </a:cubicBezTo>
                <a:cubicBezTo>
                  <a:pt x="115" y="37"/>
                  <a:pt x="196" y="99"/>
                  <a:pt x="229" y="174"/>
                </a:cubicBezTo>
                <a:cubicBezTo>
                  <a:pt x="215" y="58"/>
                  <a:pt x="144" y="0"/>
                  <a:pt x="82" y="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3"/>
          <p:cNvSpPr/>
          <p:nvPr/>
        </p:nvSpPr>
        <p:spPr>
          <a:xfrm rot="3333879">
            <a:off x="8944291" y="4768692"/>
            <a:ext cx="8525" cy="6675"/>
          </a:xfrm>
          <a:custGeom>
            <a:avLst/>
            <a:gdLst/>
            <a:ahLst/>
            <a:cxnLst/>
            <a:rect l="l" t="t" r="r" b="b"/>
            <a:pathLst>
              <a:path w="341" h="267" extrusionOk="0">
                <a:moveTo>
                  <a:pt x="151" y="1"/>
                </a:moveTo>
                <a:cubicBezTo>
                  <a:pt x="139" y="1"/>
                  <a:pt x="126" y="3"/>
                  <a:pt x="112" y="7"/>
                </a:cubicBezTo>
                <a:cubicBezTo>
                  <a:pt x="1" y="84"/>
                  <a:pt x="187" y="12"/>
                  <a:pt x="290" y="149"/>
                </a:cubicBezTo>
                <a:lnTo>
                  <a:pt x="290" y="149"/>
                </a:lnTo>
                <a:cubicBezTo>
                  <a:pt x="259" y="72"/>
                  <a:pt x="224" y="1"/>
                  <a:pt x="151" y="1"/>
                </a:cubicBezTo>
                <a:close/>
                <a:moveTo>
                  <a:pt x="290" y="149"/>
                </a:moveTo>
                <a:cubicBezTo>
                  <a:pt x="306" y="189"/>
                  <a:pt x="322" y="231"/>
                  <a:pt x="341" y="267"/>
                </a:cubicBezTo>
                <a:cubicBezTo>
                  <a:pt x="330" y="216"/>
                  <a:pt x="312" y="178"/>
                  <a:pt x="290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3"/>
          <p:cNvSpPr/>
          <p:nvPr/>
        </p:nvSpPr>
        <p:spPr>
          <a:xfrm rot="3333879">
            <a:off x="8954018" y="4788441"/>
            <a:ext cx="2875" cy="1725"/>
          </a:xfrm>
          <a:custGeom>
            <a:avLst/>
            <a:gdLst/>
            <a:ahLst/>
            <a:cxnLst/>
            <a:rect l="l" t="t" r="r" b="b"/>
            <a:pathLst>
              <a:path w="115" h="69" extrusionOk="0">
                <a:moveTo>
                  <a:pt x="55" y="0"/>
                </a:moveTo>
                <a:cubicBezTo>
                  <a:pt x="38" y="0"/>
                  <a:pt x="19" y="6"/>
                  <a:pt x="0" y="15"/>
                </a:cubicBezTo>
                <a:cubicBezTo>
                  <a:pt x="30" y="45"/>
                  <a:pt x="57" y="68"/>
                  <a:pt x="78" y="68"/>
                </a:cubicBezTo>
                <a:cubicBezTo>
                  <a:pt x="93" y="68"/>
                  <a:pt x="106" y="56"/>
                  <a:pt x="115" y="25"/>
                </a:cubicBezTo>
                <a:cubicBezTo>
                  <a:pt x="97" y="8"/>
                  <a:pt x="77" y="0"/>
                  <a:pt x="55" y="0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3"/>
          <p:cNvSpPr/>
          <p:nvPr/>
        </p:nvSpPr>
        <p:spPr>
          <a:xfrm rot="3333879">
            <a:off x="8911882" y="4750929"/>
            <a:ext cx="1325" cy="825"/>
          </a:xfrm>
          <a:custGeom>
            <a:avLst/>
            <a:gdLst/>
            <a:ahLst/>
            <a:cxnLst/>
            <a:rect l="l" t="t" r="r" b="b"/>
            <a:pathLst>
              <a:path w="53" h="33" extrusionOk="0">
                <a:moveTo>
                  <a:pt x="52" y="1"/>
                </a:moveTo>
                <a:cubicBezTo>
                  <a:pt x="49" y="2"/>
                  <a:pt x="47" y="4"/>
                  <a:pt x="44" y="6"/>
                </a:cubicBezTo>
                <a:lnTo>
                  <a:pt x="44" y="6"/>
                </a:lnTo>
                <a:lnTo>
                  <a:pt x="52" y="1"/>
                </a:lnTo>
                <a:close/>
                <a:moveTo>
                  <a:pt x="44" y="6"/>
                </a:moveTo>
                <a:lnTo>
                  <a:pt x="0" y="32"/>
                </a:lnTo>
                <a:cubicBezTo>
                  <a:pt x="18" y="32"/>
                  <a:pt x="28" y="17"/>
                  <a:pt x="44" y="6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3"/>
          <p:cNvSpPr/>
          <p:nvPr/>
        </p:nvSpPr>
        <p:spPr>
          <a:xfrm rot="3333879">
            <a:off x="8913268" y="4751567"/>
            <a:ext cx="800" cy="525"/>
          </a:xfrm>
          <a:custGeom>
            <a:avLst/>
            <a:gdLst/>
            <a:ahLst/>
            <a:cxnLst/>
            <a:rect l="l" t="t" r="r" b="b"/>
            <a:pathLst>
              <a:path w="32" h="21" extrusionOk="0">
                <a:moveTo>
                  <a:pt x="32" y="0"/>
                </a:moveTo>
                <a:cubicBezTo>
                  <a:pt x="21" y="0"/>
                  <a:pt x="11" y="10"/>
                  <a:pt x="0" y="21"/>
                </a:cubicBezTo>
                <a:lnTo>
                  <a:pt x="32" y="0"/>
                </a:ln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3"/>
          <p:cNvSpPr/>
          <p:nvPr/>
        </p:nvSpPr>
        <p:spPr>
          <a:xfrm rot="3333879">
            <a:off x="8940181" y="4776307"/>
            <a:ext cx="550" cy="275"/>
          </a:xfrm>
          <a:custGeom>
            <a:avLst/>
            <a:gdLst/>
            <a:ahLst/>
            <a:cxnLst/>
            <a:rect l="l" t="t" r="r" b="b"/>
            <a:pathLst>
              <a:path w="22" h="11" extrusionOk="0">
                <a:moveTo>
                  <a:pt x="1" y="0"/>
                </a:moveTo>
                <a:cubicBezTo>
                  <a:pt x="11" y="10"/>
                  <a:pt x="11" y="10"/>
                  <a:pt x="21" y="10"/>
                </a:cubicBezTo>
                <a:lnTo>
                  <a:pt x="1" y="0"/>
                </a:ln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3"/>
          <p:cNvSpPr/>
          <p:nvPr/>
        </p:nvSpPr>
        <p:spPr>
          <a:xfrm rot="3333879">
            <a:off x="8861972" y="4712576"/>
            <a:ext cx="250" cy="575"/>
          </a:xfrm>
          <a:custGeom>
            <a:avLst/>
            <a:gdLst/>
            <a:ahLst/>
            <a:cxnLst/>
            <a:rect l="l" t="t" r="r" b="b"/>
            <a:pathLst>
              <a:path w="10" h="23" extrusionOk="0">
                <a:moveTo>
                  <a:pt x="8" y="1"/>
                </a:moveTo>
                <a:cubicBezTo>
                  <a:pt x="7" y="1"/>
                  <a:pt x="4" y="4"/>
                  <a:pt x="0" y="12"/>
                </a:cubicBezTo>
                <a:cubicBezTo>
                  <a:pt x="0" y="12"/>
                  <a:pt x="0" y="12"/>
                  <a:pt x="0" y="23"/>
                </a:cubicBezTo>
                <a:cubicBezTo>
                  <a:pt x="7" y="10"/>
                  <a:pt x="9" y="1"/>
                  <a:pt x="8" y="1"/>
                </a:cubicBezTo>
                <a:close/>
              </a:path>
            </a:pathLst>
          </a:custGeom>
          <a:solidFill>
            <a:srgbClr val="78A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La verdadera Nora | El Cultu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8155"/>
            <a:ext cx="2592287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4"/>
          <p:cNvSpPr txBox="1">
            <a:spLocks noGrp="1"/>
          </p:cNvSpPr>
          <p:nvPr>
            <p:ph type="title"/>
          </p:nvPr>
        </p:nvSpPr>
        <p:spPr>
          <a:xfrm>
            <a:off x="713225" y="29118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 err="1" smtClean="0"/>
              <a:t>Helmer</a:t>
            </a:r>
            <a:r>
              <a:rPr lang="es-CL" sz="4000" dirty="0" smtClean="0"/>
              <a:t> </a:t>
            </a:r>
            <a:r>
              <a:rPr lang="es-CL" sz="4000" dirty="0" err="1" smtClean="0"/>
              <a:t>Torvaldo</a:t>
            </a:r>
            <a:endParaRPr sz="4000" dirty="0"/>
          </a:p>
        </p:txBody>
      </p:sp>
      <p:sp>
        <p:nvSpPr>
          <p:cNvPr id="499" name="Google Shape;499;p44"/>
          <p:cNvSpPr txBox="1">
            <a:spLocks noGrp="1"/>
          </p:cNvSpPr>
          <p:nvPr>
            <p:ph type="subTitle" idx="2"/>
          </p:nvPr>
        </p:nvSpPr>
        <p:spPr>
          <a:xfrm>
            <a:off x="467544" y="1347614"/>
            <a:ext cx="3888432" cy="122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sz="2000" dirty="0">
                <a:latin typeface="Baloo 2 ExtraBold" panose="020B0604020202020204" charset="0"/>
                <a:cs typeface="Baloo 2 ExtraBold" panose="020B0604020202020204" charset="0"/>
              </a:rPr>
              <a:t>De profesión abogado, que ha recibido la alegre noticia de ser promovido a director del banco donde labora, cargo que desempeñará al pasar los sucesivos días decembrinos. Es un esposo y padre orgulloso de su familia, muy trabajador, que asume siempre ante su esposa una conducta paternalista</a:t>
            </a:r>
            <a:endParaRPr sz="2000" dirty="0">
              <a:latin typeface="Baloo 2 ExtraBold" panose="020B0604020202020204" charset="0"/>
              <a:cs typeface="Baloo 2 ExtraBold" panose="020B0604020202020204" charset="0"/>
            </a:endParaRPr>
          </a:p>
        </p:txBody>
      </p:sp>
      <p:sp>
        <p:nvSpPr>
          <p:cNvPr id="513" name="Google Shape;513;p44"/>
          <p:cNvSpPr/>
          <p:nvPr/>
        </p:nvSpPr>
        <p:spPr>
          <a:xfrm rot="-4814186">
            <a:off x="7595679" y="2895033"/>
            <a:ext cx="2073692" cy="449180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4"/>
          <p:cNvSpPr/>
          <p:nvPr/>
        </p:nvSpPr>
        <p:spPr>
          <a:xfrm rot="-5116751">
            <a:off x="8617648" y="4097856"/>
            <a:ext cx="377897" cy="413472"/>
          </a:xfrm>
          <a:custGeom>
            <a:avLst/>
            <a:gdLst/>
            <a:ahLst/>
            <a:cxnLst/>
            <a:rect l="l" t="t" r="r" b="b"/>
            <a:pathLst>
              <a:path w="15116" h="16539" extrusionOk="0">
                <a:moveTo>
                  <a:pt x="14711" y="1725"/>
                </a:moveTo>
                <a:cubicBezTo>
                  <a:pt x="14713" y="1725"/>
                  <a:pt x="14715" y="1726"/>
                  <a:pt x="14716" y="1727"/>
                </a:cubicBezTo>
                <a:lnTo>
                  <a:pt x="14716" y="1727"/>
                </a:lnTo>
                <a:cubicBezTo>
                  <a:pt x="14715" y="1726"/>
                  <a:pt x="14713" y="1725"/>
                  <a:pt x="14711" y="1725"/>
                </a:cubicBezTo>
                <a:close/>
                <a:moveTo>
                  <a:pt x="13847" y="2534"/>
                </a:moveTo>
                <a:lnTo>
                  <a:pt x="13864" y="2643"/>
                </a:lnTo>
                <a:lnTo>
                  <a:pt x="13864" y="2643"/>
                </a:lnTo>
                <a:cubicBezTo>
                  <a:pt x="13847" y="2659"/>
                  <a:pt x="13831" y="2674"/>
                  <a:pt x="13814" y="2689"/>
                </a:cubicBezTo>
                <a:lnTo>
                  <a:pt x="13814" y="2689"/>
                </a:lnTo>
                <a:cubicBezTo>
                  <a:pt x="13781" y="2680"/>
                  <a:pt x="13799" y="2621"/>
                  <a:pt x="13847" y="2534"/>
                </a:cubicBezTo>
                <a:close/>
                <a:moveTo>
                  <a:pt x="13493" y="2991"/>
                </a:moveTo>
                <a:lnTo>
                  <a:pt x="13493" y="2991"/>
                </a:lnTo>
                <a:cubicBezTo>
                  <a:pt x="13395" y="3086"/>
                  <a:pt x="13327" y="3159"/>
                  <a:pt x="13309" y="3196"/>
                </a:cubicBezTo>
                <a:lnTo>
                  <a:pt x="13309" y="3196"/>
                </a:lnTo>
                <a:cubicBezTo>
                  <a:pt x="13315" y="3094"/>
                  <a:pt x="13390" y="3033"/>
                  <a:pt x="13493" y="2991"/>
                </a:cubicBezTo>
                <a:close/>
                <a:moveTo>
                  <a:pt x="10451" y="8550"/>
                </a:moveTo>
                <a:lnTo>
                  <a:pt x="10451" y="8550"/>
                </a:lnTo>
                <a:cubicBezTo>
                  <a:pt x="10456" y="8555"/>
                  <a:pt x="10461" y="8558"/>
                  <a:pt x="10467" y="8558"/>
                </a:cubicBezTo>
                <a:lnTo>
                  <a:pt x="10467" y="8558"/>
                </a:lnTo>
                <a:lnTo>
                  <a:pt x="10451" y="8550"/>
                </a:lnTo>
                <a:close/>
                <a:moveTo>
                  <a:pt x="2685" y="15031"/>
                </a:moveTo>
                <a:cubicBezTo>
                  <a:pt x="2687" y="15049"/>
                  <a:pt x="2692" y="15070"/>
                  <a:pt x="2702" y="15094"/>
                </a:cubicBezTo>
                <a:lnTo>
                  <a:pt x="2685" y="15031"/>
                </a:lnTo>
                <a:close/>
                <a:moveTo>
                  <a:pt x="15116" y="0"/>
                </a:moveTo>
                <a:lnTo>
                  <a:pt x="15116" y="0"/>
                </a:lnTo>
                <a:cubicBezTo>
                  <a:pt x="14295" y="187"/>
                  <a:pt x="13682" y="561"/>
                  <a:pt x="13069" y="1102"/>
                </a:cubicBezTo>
                <a:cubicBezTo>
                  <a:pt x="13059" y="1211"/>
                  <a:pt x="13069" y="1331"/>
                  <a:pt x="13217" y="1331"/>
                </a:cubicBezTo>
                <a:cubicBezTo>
                  <a:pt x="13223" y="1331"/>
                  <a:pt x="13229" y="1330"/>
                  <a:pt x="13235" y="1330"/>
                </a:cubicBezTo>
                <a:cubicBezTo>
                  <a:pt x="13248" y="1226"/>
                  <a:pt x="13297" y="1182"/>
                  <a:pt x="13354" y="1182"/>
                </a:cubicBezTo>
                <a:cubicBezTo>
                  <a:pt x="13438" y="1182"/>
                  <a:pt x="13539" y="1280"/>
                  <a:pt x="13558" y="1424"/>
                </a:cubicBezTo>
                <a:cubicBezTo>
                  <a:pt x="13538" y="1482"/>
                  <a:pt x="13518" y="1501"/>
                  <a:pt x="13498" y="1501"/>
                </a:cubicBezTo>
                <a:cubicBezTo>
                  <a:pt x="13458" y="1501"/>
                  <a:pt x="13420" y="1428"/>
                  <a:pt x="13394" y="1428"/>
                </a:cubicBezTo>
                <a:cubicBezTo>
                  <a:pt x="13376" y="1428"/>
                  <a:pt x="13363" y="1462"/>
                  <a:pt x="13360" y="1579"/>
                </a:cubicBezTo>
                <a:lnTo>
                  <a:pt x="13516" y="1548"/>
                </a:lnTo>
                <a:lnTo>
                  <a:pt x="13516" y="1548"/>
                </a:lnTo>
                <a:cubicBezTo>
                  <a:pt x="13350" y="1756"/>
                  <a:pt x="13329" y="1943"/>
                  <a:pt x="13412" y="2275"/>
                </a:cubicBezTo>
                <a:cubicBezTo>
                  <a:pt x="12353" y="2701"/>
                  <a:pt x="12030" y="4239"/>
                  <a:pt x="10867" y="4374"/>
                </a:cubicBezTo>
                <a:lnTo>
                  <a:pt x="10857" y="4883"/>
                </a:lnTo>
                <a:cubicBezTo>
                  <a:pt x="10783" y="4816"/>
                  <a:pt x="10691" y="4739"/>
                  <a:pt x="10616" y="4739"/>
                </a:cubicBezTo>
                <a:cubicBezTo>
                  <a:pt x="10575" y="4739"/>
                  <a:pt x="10539" y="4762"/>
                  <a:pt x="10514" y="4820"/>
                </a:cubicBezTo>
                <a:cubicBezTo>
                  <a:pt x="10556" y="4806"/>
                  <a:pt x="10609" y="4773"/>
                  <a:pt x="10644" y="4773"/>
                </a:cubicBezTo>
                <a:cubicBezTo>
                  <a:pt x="10661" y="4773"/>
                  <a:pt x="10673" y="4780"/>
                  <a:pt x="10680" y="4800"/>
                </a:cubicBezTo>
                <a:lnTo>
                  <a:pt x="10098" y="5288"/>
                </a:lnTo>
                <a:lnTo>
                  <a:pt x="10275" y="5371"/>
                </a:lnTo>
                <a:cubicBezTo>
                  <a:pt x="9982" y="5371"/>
                  <a:pt x="9887" y="5843"/>
                  <a:pt x="9552" y="5843"/>
                </a:cubicBezTo>
                <a:cubicBezTo>
                  <a:pt x="9518" y="5843"/>
                  <a:pt x="9483" y="5839"/>
                  <a:pt x="9444" y="5828"/>
                </a:cubicBezTo>
                <a:lnTo>
                  <a:pt x="9444" y="5828"/>
                </a:lnTo>
                <a:cubicBezTo>
                  <a:pt x="9506" y="5922"/>
                  <a:pt x="9433" y="6088"/>
                  <a:pt x="9548" y="6192"/>
                </a:cubicBezTo>
                <a:cubicBezTo>
                  <a:pt x="8758" y="6420"/>
                  <a:pt x="8457" y="7355"/>
                  <a:pt x="7667" y="7366"/>
                </a:cubicBezTo>
                <a:cubicBezTo>
                  <a:pt x="7792" y="7428"/>
                  <a:pt x="7802" y="7542"/>
                  <a:pt x="7823" y="7605"/>
                </a:cubicBezTo>
                <a:cubicBezTo>
                  <a:pt x="7778" y="7647"/>
                  <a:pt x="7748" y="7664"/>
                  <a:pt x="7726" y="7664"/>
                </a:cubicBezTo>
                <a:cubicBezTo>
                  <a:pt x="7661" y="7664"/>
                  <a:pt x="7664" y="7524"/>
                  <a:pt x="7564" y="7469"/>
                </a:cubicBezTo>
                <a:lnTo>
                  <a:pt x="7564" y="7469"/>
                </a:lnTo>
                <a:cubicBezTo>
                  <a:pt x="8073" y="8249"/>
                  <a:pt x="4790" y="9319"/>
                  <a:pt x="4790" y="9942"/>
                </a:cubicBezTo>
                <a:cubicBezTo>
                  <a:pt x="4816" y="9931"/>
                  <a:pt x="4844" y="9921"/>
                  <a:pt x="4870" y="9921"/>
                </a:cubicBezTo>
                <a:cubicBezTo>
                  <a:pt x="4896" y="9921"/>
                  <a:pt x="4920" y="9931"/>
                  <a:pt x="4935" y="9963"/>
                </a:cubicBezTo>
                <a:cubicBezTo>
                  <a:pt x="4084" y="10742"/>
                  <a:pt x="3097" y="11521"/>
                  <a:pt x="2359" y="12362"/>
                </a:cubicBezTo>
                <a:cubicBezTo>
                  <a:pt x="2392" y="12340"/>
                  <a:pt x="2423" y="12330"/>
                  <a:pt x="2453" y="12330"/>
                </a:cubicBezTo>
                <a:cubicBezTo>
                  <a:pt x="2633" y="12330"/>
                  <a:pt x="2768" y="12687"/>
                  <a:pt x="2929" y="12687"/>
                </a:cubicBezTo>
                <a:cubicBezTo>
                  <a:pt x="2936" y="12687"/>
                  <a:pt x="2944" y="12686"/>
                  <a:pt x="2951" y="12684"/>
                </a:cubicBezTo>
                <a:cubicBezTo>
                  <a:pt x="3003" y="12456"/>
                  <a:pt x="2640" y="12684"/>
                  <a:pt x="2754" y="12435"/>
                </a:cubicBezTo>
                <a:lnTo>
                  <a:pt x="2754" y="12435"/>
                </a:lnTo>
                <a:cubicBezTo>
                  <a:pt x="2833" y="12461"/>
                  <a:pt x="2889" y="12472"/>
                  <a:pt x="2929" y="12472"/>
                </a:cubicBezTo>
                <a:cubicBezTo>
                  <a:pt x="3162" y="12472"/>
                  <a:pt x="2844" y="12094"/>
                  <a:pt x="3121" y="12094"/>
                </a:cubicBezTo>
                <a:cubicBezTo>
                  <a:pt x="3155" y="12094"/>
                  <a:pt x="3198" y="12100"/>
                  <a:pt x="3252" y="12113"/>
                </a:cubicBezTo>
                <a:lnTo>
                  <a:pt x="3273" y="12435"/>
                </a:lnTo>
                <a:cubicBezTo>
                  <a:pt x="3460" y="12009"/>
                  <a:pt x="3855" y="11594"/>
                  <a:pt x="4260" y="11272"/>
                </a:cubicBezTo>
                <a:lnTo>
                  <a:pt x="4437" y="11573"/>
                </a:lnTo>
                <a:cubicBezTo>
                  <a:pt x="4471" y="11421"/>
                  <a:pt x="4583" y="11307"/>
                  <a:pt x="4718" y="11307"/>
                </a:cubicBezTo>
                <a:cubicBezTo>
                  <a:pt x="4787" y="11307"/>
                  <a:pt x="4862" y="11336"/>
                  <a:pt x="4935" y="11407"/>
                </a:cubicBezTo>
                <a:cubicBezTo>
                  <a:pt x="4441" y="11709"/>
                  <a:pt x="4848" y="12364"/>
                  <a:pt x="4406" y="12364"/>
                </a:cubicBezTo>
                <a:cubicBezTo>
                  <a:pt x="4393" y="12364"/>
                  <a:pt x="4379" y="12363"/>
                  <a:pt x="4364" y="12362"/>
                </a:cubicBezTo>
                <a:cubicBezTo>
                  <a:pt x="4312" y="12238"/>
                  <a:pt x="4333" y="12300"/>
                  <a:pt x="4250" y="12258"/>
                </a:cubicBezTo>
                <a:lnTo>
                  <a:pt x="4250" y="12258"/>
                </a:lnTo>
                <a:cubicBezTo>
                  <a:pt x="4291" y="12528"/>
                  <a:pt x="4271" y="12934"/>
                  <a:pt x="3938" y="12975"/>
                </a:cubicBezTo>
                <a:lnTo>
                  <a:pt x="3876" y="12736"/>
                </a:lnTo>
                <a:cubicBezTo>
                  <a:pt x="3543" y="13038"/>
                  <a:pt x="3117" y="13287"/>
                  <a:pt x="2858" y="13619"/>
                </a:cubicBezTo>
                <a:cubicBezTo>
                  <a:pt x="3055" y="13671"/>
                  <a:pt x="3066" y="13879"/>
                  <a:pt x="2951" y="14024"/>
                </a:cubicBezTo>
                <a:cubicBezTo>
                  <a:pt x="2904" y="14046"/>
                  <a:pt x="2873" y="14055"/>
                  <a:pt x="2851" y="14055"/>
                </a:cubicBezTo>
                <a:cubicBezTo>
                  <a:pt x="2751" y="14055"/>
                  <a:pt x="2886" y="13851"/>
                  <a:pt x="2723" y="13817"/>
                </a:cubicBezTo>
                <a:cubicBezTo>
                  <a:pt x="2679" y="13794"/>
                  <a:pt x="2641" y="13784"/>
                  <a:pt x="2606" y="13784"/>
                </a:cubicBezTo>
                <a:cubicBezTo>
                  <a:pt x="2332" y="13784"/>
                  <a:pt x="2300" y="14402"/>
                  <a:pt x="2162" y="14513"/>
                </a:cubicBezTo>
                <a:cubicBezTo>
                  <a:pt x="2160" y="14491"/>
                  <a:pt x="2139" y="14484"/>
                  <a:pt x="2107" y="14484"/>
                </a:cubicBezTo>
                <a:cubicBezTo>
                  <a:pt x="2043" y="14484"/>
                  <a:pt x="1934" y="14514"/>
                  <a:pt x="1850" y="14514"/>
                </a:cubicBezTo>
                <a:cubicBezTo>
                  <a:pt x="1757" y="14514"/>
                  <a:pt x="1695" y="14476"/>
                  <a:pt x="1767" y="14315"/>
                </a:cubicBezTo>
                <a:lnTo>
                  <a:pt x="1767" y="14315"/>
                </a:lnTo>
                <a:cubicBezTo>
                  <a:pt x="1404" y="14501"/>
                  <a:pt x="1450" y="15013"/>
                  <a:pt x="1090" y="15013"/>
                </a:cubicBezTo>
                <a:cubicBezTo>
                  <a:pt x="1048" y="15013"/>
                  <a:pt x="1000" y="15006"/>
                  <a:pt x="946" y="14990"/>
                </a:cubicBezTo>
                <a:lnTo>
                  <a:pt x="946" y="14990"/>
                </a:lnTo>
                <a:cubicBezTo>
                  <a:pt x="998" y="15115"/>
                  <a:pt x="1050" y="15354"/>
                  <a:pt x="998" y="15479"/>
                </a:cubicBezTo>
                <a:lnTo>
                  <a:pt x="801" y="15219"/>
                </a:lnTo>
                <a:lnTo>
                  <a:pt x="832" y="15500"/>
                </a:lnTo>
                <a:cubicBezTo>
                  <a:pt x="783" y="15538"/>
                  <a:pt x="722" y="15551"/>
                  <a:pt x="655" y="15551"/>
                </a:cubicBezTo>
                <a:cubicBezTo>
                  <a:pt x="513" y="15551"/>
                  <a:pt x="345" y="15491"/>
                  <a:pt x="216" y="15491"/>
                </a:cubicBezTo>
                <a:cubicBezTo>
                  <a:pt x="110" y="15491"/>
                  <a:pt x="30" y="15531"/>
                  <a:pt x="11" y="15676"/>
                </a:cubicBezTo>
                <a:cubicBezTo>
                  <a:pt x="31" y="15643"/>
                  <a:pt x="68" y="15593"/>
                  <a:pt x="124" y="15593"/>
                </a:cubicBezTo>
                <a:cubicBezTo>
                  <a:pt x="156" y="15593"/>
                  <a:pt x="194" y="15610"/>
                  <a:pt x="240" y="15655"/>
                </a:cubicBezTo>
                <a:cubicBezTo>
                  <a:pt x="396" y="15894"/>
                  <a:pt x="1" y="16320"/>
                  <a:pt x="333" y="16538"/>
                </a:cubicBezTo>
                <a:lnTo>
                  <a:pt x="375" y="16196"/>
                </a:lnTo>
                <a:cubicBezTo>
                  <a:pt x="413" y="16297"/>
                  <a:pt x="472" y="16316"/>
                  <a:pt x="533" y="16316"/>
                </a:cubicBezTo>
                <a:cubicBezTo>
                  <a:pt x="569" y="16316"/>
                  <a:pt x="606" y="16309"/>
                  <a:pt x="640" y="16309"/>
                </a:cubicBezTo>
                <a:cubicBezTo>
                  <a:pt x="690" y="16309"/>
                  <a:pt x="734" y="16323"/>
                  <a:pt x="759" y="16393"/>
                </a:cubicBezTo>
                <a:lnTo>
                  <a:pt x="1164" y="15822"/>
                </a:lnTo>
                <a:lnTo>
                  <a:pt x="1351" y="16009"/>
                </a:lnTo>
                <a:lnTo>
                  <a:pt x="1133" y="16009"/>
                </a:lnTo>
                <a:cubicBezTo>
                  <a:pt x="1194" y="16162"/>
                  <a:pt x="1238" y="16217"/>
                  <a:pt x="1276" y="16217"/>
                </a:cubicBezTo>
                <a:cubicBezTo>
                  <a:pt x="1372" y="16217"/>
                  <a:pt x="1435" y="15871"/>
                  <a:pt x="1643" y="15871"/>
                </a:cubicBezTo>
                <a:cubicBezTo>
                  <a:pt x="1665" y="15871"/>
                  <a:pt x="1689" y="15875"/>
                  <a:pt x="1715" y="15884"/>
                </a:cubicBezTo>
                <a:lnTo>
                  <a:pt x="1580" y="15718"/>
                </a:lnTo>
                <a:cubicBezTo>
                  <a:pt x="1807" y="15627"/>
                  <a:pt x="1904" y="15608"/>
                  <a:pt x="1970" y="15608"/>
                </a:cubicBezTo>
                <a:cubicBezTo>
                  <a:pt x="2016" y="15608"/>
                  <a:pt x="2047" y="15618"/>
                  <a:pt x="2095" y="15618"/>
                </a:cubicBezTo>
                <a:cubicBezTo>
                  <a:pt x="2152" y="15618"/>
                  <a:pt x="2232" y="15605"/>
                  <a:pt x="2390" y="15551"/>
                </a:cubicBezTo>
                <a:lnTo>
                  <a:pt x="2349" y="15281"/>
                </a:lnTo>
                <a:cubicBezTo>
                  <a:pt x="2347" y="15277"/>
                  <a:pt x="2346" y="15275"/>
                  <a:pt x="2344" y="15275"/>
                </a:cubicBezTo>
                <a:cubicBezTo>
                  <a:pt x="2318" y="15275"/>
                  <a:pt x="2229" y="15579"/>
                  <a:pt x="2096" y="15579"/>
                </a:cubicBezTo>
                <a:cubicBezTo>
                  <a:pt x="2062" y="15579"/>
                  <a:pt x="2025" y="15559"/>
                  <a:pt x="1985" y="15510"/>
                </a:cubicBezTo>
                <a:cubicBezTo>
                  <a:pt x="2089" y="15146"/>
                  <a:pt x="2463" y="14918"/>
                  <a:pt x="2536" y="14492"/>
                </a:cubicBezTo>
                <a:lnTo>
                  <a:pt x="2685" y="15031"/>
                </a:lnTo>
                <a:lnTo>
                  <a:pt x="2685" y="15031"/>
                </a:lnTo>
                <a:cubicBezTo>
                  <a:pt x="2675" y="14956"/>
                  <a:pt x="2729" y="14939"/>
                  <a:pt x="2811" y="14939"/>
                </a:cubicBezTo>
                <a:cubicBezTo>
                  <a:pt x="2875" y="14939"/>
                  <a:pt x="2955" y="14949"/>
                  <a:pt x="3036" y="14949"/>
                </a:cubicBezTo>
                <a:cubicBezTo>
                  <a:pt x="3147" y="14949"/>
                  <a:pt x="3261" y="14931"/>
                  <a:pt x="3336" y="14845"/>
                </a:cubicBezTo>
                <a:lnTo>
                  <a:pt x="3336" y="14845"/>
                </a:lnTo>
                <a:lnTo>
                  <a:pt x="3003" y="14876"/>
                </a:lnTo>
                <a:cubicBezTo>
                  <a:pt x="2868" y="14346"/>
                  <a:pt x="3595" y="14357"/>
                  <a:pt x="3699" y="13889"/>
                </a:cubicBezTo>
                <a:lnTo>
                  <a:pt x="3699" y="13889"/>
                </a:lnTo>
                <a:cubicBezTo>
                  <a:pt x="3650" y="13926"/>
                  <a:pt x="3604" y="13963"/>
                  <a:pt x="3551" y="13963"/>
                </a:cubicBezTo>
                <a:cubicBezTo>
                  <a:pt x="3515" y="13963"/>
                  <a:pt x="3475" y="13946"/>
                  <a:pt x="3429" y="13900"/>
                </a:cubicBezTo>
                <a:cubicBezTo>
                  <a:pt x="3398" y="13734"/>
                  <a:pt x="3647" y="13650"/>
                  <a:pt x="3813" y="13630"/>
                </a:cubicBezTo>
                <a:lnTo>
                  <a:pt x="3813" y="13630"/>
                </a:lnTo>
                <a:cubicBezTo>
                  <a:pt x="4135" y="14107"/>
                  <a:pt x="3315" y="14409"/>
                  <a:pt x="3668" y="14689"/>
                </a:cubicBezTo>
                <a:cubicBezTo>
                  <a:pt x="4032" y="14461"/>
                  <a:pt x="3876" y="13713"/>
                  <a:pt x="4167" y="13661"/>
                </a:cubicBezTo>
                <a:lnTo>
                  <a:pt x="4208" y="14035"/>
                </a:lnTo>
                <a:lnTo>
                  <a:pt x="4302" y="13827"/>
                </a:lnTo>
                <a:lnTo>
                  <a:pt x="4239" y="13848"/>
                </a:lnTo>
                <a:cubicBezTo>
                  <a:pt x="4146" y="13588"/>
                  <a:pt x="4468" y="13702"/>
                  <a:pt x="4541" y="13536"/>
                </a:cubicBezTo>
                <a:lnTo>
                  <a:pt x="4665" y="13848"/>
                </a:lnTo>
                <a:lnTo>
                  <a:pt x="4904" y="13661"/>
                </a:lnTo>
                <a:lnTo>
                  <a:pt x="4811" y="13619"/>
                </a:lnTo>
                <a:cubicBezTo>
                  <a:pt x="5102" y="13193"/>
                  <a:pt x="5465" y="12965"/>
                  <a:pt x="5943" y="12840"/>
                </a:cubicBezTo>
                <a:lnTo>
                  <a:pt x="5943" y="12840"/>
                </a:lnTo>
                <a:lnTo>
                  <a:pt x="5652" y="12902"/>
                </a:lnTo>
                <a:cubicBezTo>
                  <a:pt x="5631" y="12840"/>
                  <a:pt x="5725" y="12736"/>
                  <a:pt x="5850" y="12695"/>
                </a:cubicBezTo>
                <a:cubicBezTo>
                  <a:pt x="5816" y="12668"/>
                  <a:pt x="5780" y="12659"/>
                  <a:pt x="5743" y="12659"/>
                </a:cubicBezTo>
                <a:cubicBezTo>
                  <a:pt x="5648" y="12659"/>
                  <a:pt x="5548" y="12721"/>
                  <a:pt x="5473" y="12721"/>
                </a:cubicBezTo>
                <a:cubicBezTo>
                  <a:pt x="5440" y="12721"/>
                  <a:pt x="5412" y="12709"/>
                  <a:pt x="5392" y="12674"/>
                </a:cubicBezTo>
                <a:cubicBezTo>
                  <a:pt x="5756" y="12435"/>
                  <a:pt x="5953" y="12591"/>
                  <a:pt x="6379" y="12445"/>
                </a:cubicBezTo>
                <a:cubicBezTo>
                  <a:pt x="6327" y="12321"/>
                  <a:pt x="5839" y="12227"/>
                  <a:pt x="6037" y="11905"/>
                </a:cubicBezTo>
                <a:lnTo>
                  <a:pt x="6037" y="11905"/>
                </a:lnTo>
                <a:cubicBezTo>
                  <a:pt x="6192" y="12144"/>
                  <a:pt x="6504" y="12040"/>
                  <a:pt x="6504" y="12404"/>
                </a:cubicBezTo>
                <a:cubicBezTo>
                  <a:pt x="6552" y="12247"/>
                  <a:pt x="6623" y="12240"/>
                  <a:pt x="6684" y="12240"/>
                </a:cubicBezTo>
                <a:cubicBezTo>
                  <a:pt x="6689" y="12240"/>
                  <a:pt x="6695" y="12240"/>
                  <a:pt x="6700" y="12240"/>
                </a:cubicBezTo>
                <a:cubicBezTo>
                  <a:pt x="6764" y="12240"/>
                  <a:pt x="6810" y="12232"/>
                  <a:pt x="6795" y="12030"/>
                </a:cubicBezTo>
                <a:lnTo>
                  <a:pt x="6795" y="12030"/>
                </a:lnTo>
                <a:cubicBezTo>
                  <a:pt x="6784" y="12061"/>
                  <a:pt x="6743" y="12071"/>
                  <a:pt x="6701" y="12092"/>
                </a:cubicBezTo>
                <a:cubicBezTo>
                  <a:pt x="6525" y="11999"/>
                  <a:pt x="6681" y="11874"/>
                  <a:pt x="6722" y="11791"/>
                </a:cubicBezTo>
                <a:cubicBezTo>
                  <a:pt x="6884" y="11833"/>
                  <a:pt x="7012" y="11889"/>
                  <a:pt x="7142" y="11889"/>
                </a:cubicBezTo>
                <a:cubicBezTo>
                  <a:pt x="7205" y="11889"/>
                  <a:pt x="7268" y="11877"/>
                  <a:pt x="7335" y="11843"/>
                </a:cubicBezTo>
                <a:lnTo>
                  <a:pt x="7584" y="11396"/>
                </a:lnTo>
                <a:cubicBezTo>
                  <a:pt x="7626" y="11417"/>
                  <a:pt x="7647" y="11479"/>
                  <a:pt x="7647" y="11479"/>
                </a:cubicBezTo>
                <a:cubicBezTo>
                  <a:pt x="7917" y="11095"/>
                  <a:pt x="8415" y="10939"/>
                  <a:pt x="8561" y="10596"/>
                </a:cubicBezTo>
                <a:cubicBezTo>
                  <a:pt x="8522" y="10504"/>
                  <a:pt x="8507" y="10360"/>
                  <a:pt x="8429" y="10360"/>
                </a:cubicBezTo>
                <a:cubicBezTo>
                  <a:pt x="8402" y="10360"/>
                  <a:pt x="8367" y="10377"/>
                  <a:pt x="8322" y="10420"/>
                </a:cubicBezTo>
                <a:cubicBezTo>
                  <a:pt x="8301" y="10108"/>
                  <a:pt x="8654" y="10129"/>
                  <a:pt x="8883" y="10087"/>
                </a:cubicBezTo>
                <a:lnTo>
                  <a:pt x="8945" y="10430"/>
                </a:lnTo>
                <a:cubicBezTo>
                  <a:pt x="9340" y="10004"/>
                  <a:pt x="10129" y="9890"/>
                  <a:pt x="10327" y="9319"/>
                </a:cubicBezTo>
                <a:lnTo>
                  <a:pt x="10119" y="9204"/>
                </a:lnTo>
                <a:cubicBezTo>
                  <a:pt x="10400" y="8789"/>
                  <a:pt x="10971" y="8706"/>
                  <a:pt x="11054" y="8384"/>
                </a:cubicBezTo>
                <a:cubicBezTo>
                  <a:pt x="10545" y="8342"/>
                  <a:pt x="11096" y="8051"/>
                  <a:pt x="11106" y="7895"/>
                </a:cubicBezTo>
                <a:lnTo>
                  <a:pt x="11106" y="7895"/>
                </a:lnTo>
                <a:cubicBezTo>
                  <a:pt x="10765" y="8012"/>
                  <a:pt x="10552" y="8558"/>
                  <a:pt x="10467" y="8558"/>
                </a:cubicBezTo>
                <a:cubicBezTo>
                  <a:pt x="10467" y="8558"/>
                  <a:pt x="10467" y="8558"/>
                  <a:pt x="10467" y="8558"/>
                </a:cubicBezTo>
                <a:lnTo>
                  <a:pt x="10467" y="8558"/>
                </a:lnTo>
                <a:lnTo>
                  <a:pt x="10493" y="8571"/>
                </a:lnTo>
                <a:lnTo>
                  <a:pt x="10129" y="9163"/>
                </a:lnTo>
                <a:lnTo>
                  <a:pt x="9932" y="8913"/>
                </a:lnTo>
                <a:lnTo>
                  <a:pt x="9932" y="8913"/>
                </a:lnTo>
                <a:cubicBezTo>
                  <a:pt x="10358" y="9485"/>
                  <a:pt x="9049" y="9235"/>
                  <a:pt x="9558" y="9651"/>
                </a:cubicBezTo>
                <a:cubicBezTo>
                  <a:pt x="9524" y="9690"/>
                  <a:pt x="9482" y="9707"/>
                  <a:pt x="9437" y="9707"/>
                </a:cubicBezTo>
                <a:cubicBezTo>
                  <a:pt x="9314" y="9707"/>
                  <a:pt x="9169" y="9588"/>
                  <a:pt x="9101" y="9474"/>
                </a:cubicBezTo>
                <a:lnTo>
                  <a:pt x="8841" y="9963"/>
                </a:lnTo>
                <a:cubicBezTo>
                  <a:pt x="8706" y="9900"/>
                  <a:pt x="8582" y="9578"/>
                  <a:pt x="8644" y="9557"/>
                </a:cubicBezTo>
                <a:cubicBezTo>
                  <a:pt x="8789" y="9448"/>
                  <a:pt x="8871" y="9109"/>
                  <a:pt x="9133" y="9109"/>
                </a:cubicBezTo>
                <a:cubicBezTo>
                  <a:pt x="9170" y="9109"/>
                  <a:pt x="9211" y="9116"/>
                  <a:pt x="9257" y="9132"/>
                </a:cubicBezTo>
                <a:cubicBezTo>
                  <a:pt x="9257" y="8882"/>
                  <a:pt x="8904" y="8965"/>
                  <a:pt x="9143" y="8664"/>
                </a:cubicBezTo>
                <a:cubicBezTo>
                  <a:pt x="9870" y="8571"/>
                  <a:pt x="10202" y="7802"/>
                  <a:pt x="10742" y="7771"/>
                </a:cubicBezTo>
                <a:cubicBezTo>
                  <a:pt x="10597" y="7750"/>
                  <a:pt x="10514" y="7812"/>
                  <a:pt x="10503" y="7594"/>
                </a:cubicBezTo>
                <a:lnTo>
                  <a:pt x="10503" y="7594"/>
                </a:lnTo>
                <a:lnTo>
                  <a:pt x="10898" y="7605"/>
                </a:lnTo>
                <a:cubicBezTo>
                  <a:pt x="11036" y="7398"/>
                  <a:pt x="10912" y="7051"/>
                  <a:pt x="11129" y="7051"/>
                </a:cubicBezTo>
                <a:cubicBezTo>
                  <a:pt x="11141" y="7051"/>
                  <a:pt x="11154" y="7052"/>
                  <a:pt x="11168" y="7054"/>
                </a:cubicBezTo>
                <a:cubicBezTo>
                  <a:pt x="11148" y="7006"/>
                  <a:pt x="11110" y="6988"/>
                  <a:pt x="11061" y="6988"/>
                </a:cubicBezTo>
                <a:cubicBezTo>
                  <a:pt x="10906" y="6988"/>
                  <a:pt x="10640" y="7168"/>
                  <a:pt x="10483" y="7168"/>
                </a:cubicBezTo>
                <a:cubicBezTo>
                  <a:pt x="10355" y="6847"/>
                  <a:pt x="10476" y="6812"/>
                  <a:pt x="10632" y="6812"/>
                </a:cubicBezTo>
                <a:cubicBezTo>
                  <a:pt x="10677" y="6812"/>
                  <a:pt x="10725" y="6815"/>
                  <a:pt x="10770" y="6815"/>
                </a:cubicBezTo>
                <a:cubicBezTo>
                  <a:pt x="10914" y="6815"/>
                  <a:pt x="11036" y="6785"/>
                  <a:pt x="10971" y="6535"/>
                </a:cubicBezTo>
                <a:cubicBezTo>
                  <a:pt x="10933" y="6456"/>
                  <a:pt x="10893" y="6427"/>
                  <a:pt x="10853" y="6427"/>
                </a:cubicBezTo>
                <a:cubicBezTo>
                  <a:pt x="10735" y="6427"/>
                  <a:pt x="10610" y="6675"/>
                  <a:pt x="10497" y="6675"/>
                </a:cubicBezTo>
                <a:cubicBezTo>
                  <a:pt x="10448" y="6675"/>
                  <a:pt x="10401" y="6628"/>
                  <a:pt x="10358" y="6493"/>
                </a:cubicBezTo>
                <a:lnTo>
                  <a:pt x="10680" y="6348"/>
                </a:lnTo>
                <a:cubicBezTo>
                  <a:pt x="10599" y="6306"/>
                  <a:pt x="10536" y="6289"/>
                  <a:pt x="10485" y="6289"/>
                </a:cubicBezTo>
                <a:cubicBezTo>
                  <a:pt x="10272" y="6289"/>
                  <a:pt x="10272" y="6582"/>
                  <a:pt x="10122" y="6582"/>
                </a:cubicBezTo>
                <a:cubicBezTo>
                  <a:pt x="10076" y="6582"/>
                  <a:pt x="10016" y="6555"/>
                  <a:pt x="9932" y="6483"/>
                </a:cubicBezTo>
                <a:cubicBezTo>
                  <a:pt x="9923" y="6302"/>
                  <a:pt x="10205" y="6184"/>
                  <a:pt x="10333" y="6184"/>
                </a:cubicBezTo>
                <a:cubicBezTo>
                  <a:pt x="10352" y="6184"/>
                  <a:pt x="10368" y="6186"/>
                  <a:pt x="10379" y="6192"/>
                </a:cubicBezTo>
                <a:cubicBezTo>
                  <a:pt x="10389" y="6046"/>
                  <a:pt x="10015" y="6057"/>
                  <a:pt x="10067" y="5828"/>
                </a:cubicBezTo>
                <a:lnTo>
                  <a:pt x="10067" y="5828"/>
                </a:lnTo>
                <a:cubicBezTo>
                  <a:pt x="10084" y="5831"/>
                  <a:pt x="10099" y="5832"/>
                  <a:pt x="10113" y="5832"/>
                </a:cubicBezTo>
                <a:cubicBezTo>
                  <a:pt x="10311" y="5832"/>
                  <a:pt x="10236" y="5604"/>
                  <a:pt x="10389" y="5604"/>
                </a:cubicBezTo>
                <a:cubicBezTo>
                  <a:pt x="10411" y="5604"/>
                  <a:pt x="10438" y="5609"/>
                  <a:pt x="10472" y="5620"/>
                </a:cubicBezTo>
                <a:lnTo>
                  <a:pt x="10566" y="5870"/>
                </a:lnTo>
                <a:cubicBezTo>
                  <a:pt x="10670" y="5766"/>
                  <a:pt x="11033" y="5641"/>
                  <a:pt x="11116" y="5475"/>
                </a:cubicBezTo>
                <a:lnTo>
                  <a:pt x="11116" y="5475"/>
                </a:lnTo>
                <a:cubicBezTo>
                  <a:pt x="11355" y="5755"/>
                  <a:pt x="11179" y="6181"/>
                  <a:pt x="11033" y="6264"/>
                </a:cubicBezTo>
                <a:cubicBezTo>
                  <a:pt x="11060" y="6272"/>
                  <a:pt x="11086" y="6275"/>
                  <a:pt x="11110" y="6275"/>
                </a:cubicBezTo>
                <a:cubicBezTo>
                  <a:pt x="11297" y="6275"/>
                  <a:pt x="11430" y="6086"/>
                  <a:pt x="11521" y="5994"/>
                </a:cubicBezTo>
                <a:lnTo>
                  <a:pt x="11521" y="5994"/>
                </a:lnTo>
                <a:lnTo>
                  <a:pt x="11231" y="6057"/>
                </a:lnTo>
                <a:cubicBezTo>
                  <a:pt x="11511" y="5776"/>
                  <a:pt x="11085" y="5413"/>
                  <a:pt x="11490" y="5205"/>
                </a:cubicBezTo>
                <a:cubicBezTo>
                  <a:pt x="11545" y="5139"/>
                  <a:pt x="11589" y="5113"/>
                  <a:pt x="11628" y="5113"/>
                </a:cubicBezTo>
                <a:cubicBezTo>
                  <a:pt x="11760" y="5113"/>
                  <a:pt x="11824" y="5412"/>
                  <a:pt x="11968" y="5444"/>
                </a:cubicBezTo>
                <a:cubicBezTo>
                  <a:pt x="12155" y="5018"/>
                  <a:pt x="12072" y="5340"/>
                  <a:pt x="11823" y="5059"/>
                </a:cubicBezTo>
                <a:cubicBezTo>
                  <a:pt x="12041" y="4810"/>
                  <a:pt x="12207" y="4893"/>
                  <a:pt x="12508" y="4582"/>
                </a:cubicBezTo>
                <a:lnTo>
                  <a:pt x="12508" y="4582"/>
                </a:lnTo>
                <a:cubicBezTo>
                  <a:pt x="12394" y="4831"/>
                  <a:pt x="12467" y="5018"/>
                  <a:pt x="12217" y="5101"/>
                </a:cubicBezTo>
                <a:lnTo>
                  <a:pt x="12467" y="5278"/>
                </a:lnTo>
                <a:cubicBezTo>
                  <a:pt x="12612" y="4935"/>
                  <a:pt x="12581" y="4509"/>
                  <a:pt x="12726" y="4062"/>
                </a:cubicBezTo>
                <a:lnTo>
                  <a:pt x="12903" y="4228"/>
                </a:lnTo>
                <a:cubicBezTo>
                  <a:pt x="12872" y="4124"/>
                  <a:pt x="13474" y="3574"/>
                  <a:pt x="13994" y="2992"/>
                </a:cubicBezTo>
                <a:cubicBezTo>
                  <a:pt x="14519" y="2426"/>
                  <a:pt x="14943" y="1818"/>
                  <a:pt x="14716" y="1727"/>
                </a:cubicBezTo>
                <a:lnTo>
                  <a:pt x="14716" y="1727"/>
                </a:lnTo>
                <a:cubicBezTo>
                  <a:pt x="14760" y="1760"/>
                  <a:pt x="14418" y="2121"/>
                  <a:pt x="14046" y="2473"/>
                </a:cubicBezTo>
                <a:cubicBezTo>
                  <a:pt x="13998" y="2518"/>
                  <a:pt x="13949" y="2563"/>
                  <a:pt x="13902" y="2608"/>
                </a:cubicBezTo>
                <a:lnTo>
                  <a:pt x="13902" y="2608"/>
                </a:lnTo>
                <a:lnTo>
                  <a:pt x="13858" y="2515"/>
                </a:lnTo>
                <a:lnTo>
                  <a:pt x="13858" y="2515"/>
                </a:lnTo>
                <a:cubicBezTo>
                  <a:pt x="13944" y="2365"/>
                  <a:pt x="14108" y="2139"/>
                  <a:pt x="14264" y="1922"/>
                </a:cubicBezTo>
                <a:cubicBezTo>
                  <a:pt x="14501" y="1593"/>
                  <a:pt x="14723" y="1277"/>
                  <a:pt x="14714" y="1277"/>
                </a:cubicBezTo>
                <a:cubicBezTo>
                  <a:pt x="14712" y="1277"/>
                  <a:pt x="14698" y="1293"/>
                  <a:pt x="14669" y="1330"/>
                </a:cubicBezTo>
                <a:cubicBezTo>
                  <a:pt x="14399" y="1039"/>
                  <a:pt x="14742" y="1070"/>
                  <a:pt x="14451" y="831"/>
                </a:cubicBezTo>
                <a:cubicBezTo>
                  <a:pt x="14607" y="354"/>
                  <a:pt x="14856" y="198"/>
                  <a:pt x="15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Test: Dentro de la &quot;Casa de muñecas&quot; (literatura - test - 6º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55726"/>
            <a:ext cx="37770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5"/>
          <p:cNvSpPr txBox="1">
            <a:spLocks noGrp="1"/>
          </p:cNvSpPr>
          <p:nvPr>
            <p:ph type="title"/>
          </p:nvPr>
        </p:nvSpPr>
        <p:spPr>
          <a:xfrm>
            <a:off x="1547664" y="604489"/>
            <a:ext cx="4349468" cy="8081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 smtClean="0"/>
              <a:t>Cristina </a:t>
            </a:r>
            <a:r>
              <a:rPr lang="es-CL" sz="4000" dirty="0" err="1" smtClean="0"/>
              <a:t>Lynde</a:t>
            </a:r>
            <a:endParaRPr sz="4000" dirty="0"/>
          </a:p>
        </p:txBody>
      </p:sp>
      <p:sp>
        <p:nvSpPr>
          <p:cNvPr id="538" name="Google Shape;538;p45"/>
          <p:cNvSpPr txBox="1">
            <a:spLocks noGrp="1"/>
          </p:cNvSpPr>
          <p:nvPr>
            <p:ph type="subTitle" idx="1"/>
          </p:nvPr>
        </p:nvSpPr>
        <p:spPr>
          <a:xfrm>
            <a:off x="686504" y="1561270"/>
            <a:ext cx="4821600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CL" sz="2000" dirty="0">
                <a:solidFill>
                  <a:srgbClr val="0070C0"/>
                </a:solidFill>
                <a:latin typeface="Baloo 2 ExtraBold" panose="020B0604020202020204" charset="0"/>
                <a:cs typeface="Baloo 2 ExtraBold" panose="020B0604020202020204" charset="0"/>
              </a:rPr>
              <a:t>Amiga de Nora a quien no ve desde hace diez años y que se presenta para solicitarle ayuda. Casualmente llega su antiguo compañero sentimental llamado </a:t>
            </a:r>
            <a:r>
              <a:rPr lang="es-CL" sz="2000" dirty="0" err="1">
                <a:solidFill>
                  <a:srgbClr val="0070C0"/>
                </a:solidFill>
                <a:latin typeface="Baloo 2 ExtraBold" panose="020B0604020202020204" charset="0"/>
                <a:cs typeface="Baloo 2 ExtraBold" panose="020B0604020202020204" charset="0"/>
              </a:rPr>
              <a:t>Krogstad</a:t>
            </a:r>
            <a:r>
              <a:rPr lang="es-CL" sz="2000" dirty="0">
                <a:solidFill>
                  <a:srgbClr val="0070C0"/>
                </a:solidFill>
                <a:latin typeface="Baloo 2 ExtraBold" panose="020B0604020202020204" charset="0"/>
                <a:cs typeface="Baloo 2 ExtraBold" panose="020B0604020202020204" charset="0"/>
              </a:rPr>
              <a:t> con quien volverá a empezar una relación de forma inesperada.</a:t>
            </a:r>
            <a:endParaRPr sz="2000" dirty="0">
              <a:solidFill>
                <a:srgbClr val="0070C0"/>
              </a:solidFill>
              <a:latin typeface="Baloo 2 ExtraBold" panose="020B0604020202020204" charset="0"/>
              <a:cs typeface="Baloo 2 ExtraBold" panose="020B0604020202020204" charset="0"/>
            </a:endParaRPr>
          </a:p>
        </p:txBody>
      </p:sp>
      <p:sp>
        <p:nvSpPr>
          <p:cNvPr id="539" name="Google Shape;539;p45"/>
          <p:cNvSpPr/>
          <p:nvPr/>
        </p:nvSpPr>
        <p:spPr>
          <a:xfrm rot="-9900010">
            <a:off x="5313775" y="3501064"/>
            <a:ext cx="2138803" cy="449216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5"/>
          <p:cNvSpPr/>
          <p:nvPr/>
        </p:nvSpPr>
        <p:spPr>
          <a:xfrm rot="1617458">
            <a:off x="6573685" y="-647022"/>
            <a:ext cx="1580218" cy="1602006"/>
          </a:xfrm>
          <a:custGeom>
            <a:avLst/>
            <a:gdLst/>
            <a:ahLst/>
            <a:cxnLst/>
            <a:rect l="l" t="t" r="r" b="b"/>
            <a:pathLst>
              <a:path w="40183" h="40743" extrusionOk="0">
                <a:moveTo>
                  <a:pt x="34521" y="1883"/>
                </a:moveTo>
                <a:lnTo>
                  <a:pt x="34562" y="1893"/>
                </a:lnTo>
                <a:lnTo>
                  <a:pt x="34822" y="2755"/>
                </a:lnTo>
                <a:lnTo>
                  <a:pt x="34521" y="1883"/>
                </a:lnTo>
                <a:close/>
                <a:moveTo>
                  <a:pt x="38344" y="5477"/>
                </a:moveTo>
                <a:cubicBezTo>
                  <a:pt x="38330" y="5481"/>
                  <a:pt x="38316" y="5482"/>
                  <a:pt x="38301" y="5482"/>
                </a:cubicBezTo>
                <a:cubicBezTo>
                  <a:pt x="38272" y="5482"/>
                  <a:pt x="38240" y="5477"/>
                  <a:pt x="38198" y="5477"/>
                </a:cubicBezTo>
                <a:close/>
                <a:moveTo>
                  <a:pt x="35331" y="5882"/>
                </a:moveTo>
                <a:cubicBezTo>
                  <a:pt x="35378" y="5890"/>
                  <a:pt x="35430" y="5904"/>
                  <a:pt x="35497" y="5914"/>
                </a:cubicBezTo>
                <a:lnTo>
                  <a:pt x="35497" y="5914"/>
                </a:lnTo>
                <a:cubicBezTo>
                  <a:pt x="35453" y="5908"/>
                  <a:pt x="35392" y="5897"/>
                  <a:pt x="35321" y="5882"/>
                </a:cubicBezTo>
                <a:close/>
                <a:moveTo>
                  <a:pt x="35986" y="8521"/>
                </a:moveTo>
                <a:lnTo>
                  <a:pt x="35986" y="8521"/>
                </a:lnTo>
                <a:cubicBezTo>
                  <a:pt x="35487" y="8760"/>
                  <a:pt x="34978" y="9113"/>
                  <a:pt x="34490" y="9393"/>
                </a:cubicBezTo>
                <a:cubicBezTo>
                  <a:pt x="33949" y="9715"/>
                  <a:pt x="33409" y="10027"/>
                  <a:pt x="32890" y="10360"/>
                </a:cubicBezTo>
                <a:lnTo>
                  <a:pt x="33035" y="10193"/>
                </a:lnTo>
                <a:cubicBezTo>
                  <a:pt x="33087" y="10141"/>
                  <a:pt x="33202" y="10069"/>
                  <a:pt x="33066" y="10027"/>
                </a:cubicBezTo>
                <a:cubicBezTo>
                  <a:pt x="33544" y="9705"/>
                  <a:pt x="34033" y="9373"/>
                  <a:pt x="34500" y="9009"/>
                </a:cubicBezTo>
                <a:cubicBezTo>
                  <a:pt x="34687" y="8884"/>
                  <a:pt x="34843" y="8729"/>
                  <a:pt x="34978" y="8562"/>
                </a:cubicBezTo>
                <a:cubicBezTo>
                  <a:pt x="35110" y="8571"/>
                  <a:pt x="35244" y="8578"/>
                  <a:pt x="35380" y="8578"/>
                </a:cubicBezTo>
                <a:cubicBezTo>
                  <a:pt x="35576" y="8578"/>
                  <a:pt x="35777" y="8564"/>
                  <a:pt x="35986" y="8521"/>
                </a:cubicBezTo>
                <a:close/>
                <a:moveTo>
                  <a:pt x="27839" y="1"/>
                </a:moveTo>
                <a:cubicBezTo>
                  <a:pt x="27108" y="1"/>
                  <a:pt x="26185" y="406"/>
                  <a:pt x="25431" y="1124"/>
                </a:cubicBezTo>
                <a:cubicBezTo>
                  <a:pt x="22377" y="3670"/>
                  <a:pt x="19416" y="6152"/>
                  <a:pt x="16456" y="9103"/>
                </a:cubicBezTo>
                <a:cubicBezTo>
                  <a:pt x="14274" y="11284"/>
                  <a:pt x="12363" y="13372"/>
                  <a:pt x="10078" y="15408"/>
                </a:cubicBezTo>
                <a:cubicBezTo>
                  <a:pt x="8145" y="17631"/>
                  <a:pt x="6390" y="19927"/>
                  <a:pt x="4748" y="22347"/>
                </a:cubicBezTo>
                <a:cubicBezTo>
                  <a:pt x="4063" y="23376"/>
                  <a:pt x="3564" y="24373"/>
                  <a:pt x="3138" y="25402"/>
                </a:cubicBezTo>
                <a:cubicBezTo>
                  <a:pt x="2930" y="25911"/>
                  <a:pt x="2723" y="26409"/>
                  <a:pt x="2515" y="26918"/>
                </a:cubicBezTo>
                <a:cubicBezTo>
                  <a:pt x="2318" y="27438"/>
                  <a:pt x="2110" y="27947"/>
                  <a:pt x="1892" y="28456"/>
                </a:cubicBezTo>
                <a:cubicBezTo>
                  <a:pt x="1860" y="28518"/>
                  <a:pt x="1892" y="28560"/>
                  <a:pt x="1944" y="28560"/>
                </a:cubicBezTo>
                <a:cubicBezTo>
                  <a:pt x="1996" y="28549"/>
                  <a:pt x="2058" y="28487"/>
                  <a:pt x="2079" y="28425"/>
                </a:cubicBezTo>
                <a:cubicBezTo>
                  <a:pt x="3886" y="25526"/>
                  <a:pt x="5912" y="22732"/>
                  <a:pt x="8447" y="20187"/>
                </a:cubicBezTo>
                <a:cubicBezTo>
                  <a:pt x="8737" y="19896"/>
                  <a:pt x="9028" y="19615"/>
                  <a:pt x="9330" y="19356"/>
                </a:cubicBezTo>
                <a:cubicBezTo>
                  <a:pt x="9371" y="19335"/>
                  <a:pt x="9413" y="19304"/>
                  <a:pt x="9454" y="19273"/>
                </a:cubicBezTo>
                <a:lnTo>
                  <a:pt x="10337" y="18629"/>
                </a:lnTo>
                <a:lnTo>
                  <a:pt x="10067" y="18888"/>
                </a:lnTo>
                <a:cubicBezTo>
                  <a:pt x="9870" y="19044"/>
                  <a:pt x="9787" y="19273"/>
                  <a:pt x="9880" y="19397"/>
                </a:cubicBezTo>
                <a:cubicBezTo>
                  <a:pt x="9922" y="19439"/>
                  <a:pt x="9984" y="19460"/>
                  <a:pt x="10057" y="19460"/>
                </a:cubicBezTo>
                <a:cubicBezTo>
                  <a:pt x="9475" y="20197"/>
                  <a:pt x="8956" y="20976"/>
                  <a:pt x="8436" y="21745"/>
                </a:cubicBezTo>
                <a:cubicBezTo>
                  <a:pt x="8249" y="21942"/>
                  <a:pt x="8104" y="22150"/>
                  <a:pt x="8010" y="22358"/>
                </a:cubicBezTo>
                <a:cubicBezTo>
                  <a:pt x="7179" y="23002"/>
                  <a:pt x="6359" y="23667"/>
                  <a:pt x="5548" y="24352"/>
                </a:cubicBezTo>
                <a:lnTo>
                  <a:pt x="5330" y="24508"/>
                </a:lnTo>
                <a:cubicBezTo>
                  <a:pt x="5060" y="24726"/>
                  <a:pt x="4883" y="25028"/>
                  <a:pt x="4894" y="25267"/>
                </a:cubicBezTo>
                <a:cubicBezTo>
                  <a:pt x="4894" y="25339"/>
                  <a:pt x="4904" y="25402"/>
                  <a:pt x="4935" y="25454"/>
                </a:cubicBezTo>
                <a:cubicBezTo>
                  <a:pt x="3471" y="27386"/>
                  <a:pt x="1944" y="29308"/>
                  <a:pt x="884" y="31396"/>
                </a:cubicBezTo>
                <a:cubicBezTo>
                  <a:pt x="832" y="31499"/>
                  <a:pt x="842" y="31593"/>
                  <a:pt x="905" y="31624"/>
                </a:cubicBezTo>
                <a:cubicBezTo>
                  <a:pt x="863" y="31645"/>
                  <a:pt x="822" y="31676"/>
                  <a:pt x="801" y="31728"/>
                </a:cubicBezTo>
                <a:cubicBezTo>
                  <a:pt x="707" y="32008"/>
                  <a:pt x="562" y="32279"/>
                  <a:pt x="406" y="32559"/>
                </a:cubicBezTo>
                <a:cubicBezTo>
                  <a:pt x="375" y="32632"/>
                  <a:pt x="385" y="32684"/>
                  <a:pt x="437" y="32684"/>
                </a:cubicBezTo>
                <a:cubicBezTo>
                  <a:pt x="489" y="32684"/>
                  <a:pt x="562" y="32642"/>
                  <a:pt x="583" y="32580"/>
                </a:cubicBezTo>
                <a:cubicBezTo>
                  <a:pt x="739" y="32289"/>
                  <a:pt x="894" y="31998"/>
                  <a:pt x="998" y="31707"/>
                </a:cubicBezTo>
                <a:cubicBezTo>
                  <a:pt x="1009" y="31676"/>
                  <a:pt x="1009" y="31645"/>
                  <a:pt x="998" y="31624"/>
                </a:cubicBezTo>
                <a:cubicBezTo>
                  <a:pt x="1071" y="31603"/>
                  <a:pt x="1154" y="31541"/>
                  <a:pt x="1206" y="31458"/>
                </a:cubicBezTo>
                <a:cubicBezTo>
                  <a:pt x="2598" y="29567"/>
                  <a:pt x="3855" y="27645"/>
                  <a:pt x="5434" y="25890"/>
                </a:cubicBezTo>
                <a:lnTo>
                  <a:pt x="5434" y="25890"/>
                </a:lnTo>
                <a:cubicBezTo>
                  <a:pt x="4821" y="26908"/>
                  <a:pt x="4115" y="27864"/>
                  <a:pt x="3429" y="28913"/>
                </a:cubicBezTo>
                <a:cubicBezTo>
                  <a:pt x="3003" y="29546"/>
                  <a:pt x="2619" y="30159"/>
                  <a:pt x="2234" y="30783"/>
                </a:cubicBezTo>
                <a:cubicBezTo>
                  <a:pt x="1860" y="31406"/>
                  <a:pt x="1476" y="32019"/>
                  <a:pt x="1029" y="32632"/>
                </a:cubicBezTo>
                <a:cubicBezTo>
                  <a:pt x="977" y="32684"/>
                  <a:pt x="977" y="32756"/>
                  <a:pt x="1009" y="32777"/>
                </a:cubicBezTo>
                <a:cubicBezTo>
                  <a:pt x="1015" y="32779"/>
                  <a:pt x="1023" y="32780"/>
                  <a:pt x="1030" y="32780"/>
                </a:cubicBezTo>
                <a:cubicBezTo>
                  <a:pt x="1070" y="32780"/>
                  <a:pt x="1119" y="32757"/>
                  <a:pt x="1154" y="32704"/>
                </a:cubicBezTo>
                <a:cubicBezTo>
                  <a:pt x="3014" y="30263"/>
                  <a:pt x="4146" y="27614"/>
                  <a:pt x="6410" y="25360"/>
                </a:cubicBezTo>
                <a:cubicBezTo>
                  <a:pt x="6494" y="25267"/>
                  <a:pt x="6587" y="25183"/>
                  <a:pt x="6681" y="25100"/>
                </a:cubicBezTo>
                <a:lnTo>
                  <a:pt x="6681" y="25100"/>
                </a:lnTo>
                <a:cubicBezTo>
                  <a:pt x="6223" y="26035"/>
                  <a:pt x="5798" y="26970"/>
                  <a:pt x="5392" y="27905"/>
                </a:cubicBezTo>
                <a:cubicBezTo>
                  <a:pt x="3471" y="30097"/>
                  <a:pt x="1673" y="32393"/>
                  <a:pt x="105" y="34792"/>
                </a:cubicBezTo>
                <a:cubicBezTo>
                  <a:pt x="22" y="34907"/>
                  <a:pt x="1" y="35031"/>
                  <a:pt x="63" y="35083"/>
                </a:cubicBezTo>
                <a:cubicBezTo>
                  <a:pt x="80" y="35097"/>
                  <a:pt x="102" y="35104"/>
                  <a:pt x="127" y="35104"/>
                </a:cubicBezTo>
                <a:cubicBezTo>
                  <a:pt x="194" y="35104"/>
                  <a:pt x="283" y="35056"/>
                  <a:pt x="344" y="34979"/>
                </a:cubicBezTo>
                <a:cubicBezTo>
                  <a:pt x="915" y="34398"/>
                  <a:pt x="1476" y="33816"/>
                  <a:pt x="2047" y="33234"/>
                </a:cubicBezTo>
                <a:cubicBezTo>
                  <a:pt x="2619" y="32663"/>
                  <a:pt x="3190" y="32092"/>
                  <a:pt x="3772" y="31520"/>
                </a:cubicBezTo>
                <a:lnTo>
                  <a:pt x="3772" y="31520"/>
                </a:lnTo>
                <a:lnTo>
                  <a:pt x="3626" y="31842"/>
                </a:lnTo>
                <a:lnTo>
                  <a:pt x="3429" y="32123"/>
                </a:lnTo>
                <a:cubicBezTo>
                  <a:pt x="2743" y="32912"/>
                  <a:pt x="2068" y="33702"/>
                  <a:pt x="1435" y="34533"/>
                </a:cubicBezTo>
                <a:cubicBezTo>
                  <a:pt x="1175" y="34824"/>
                  <a:pt x="1102" y="35187"/>
                  <a:pt x="1268" y="35353"/>
                </a:cubicBezTo>
                <a:cubicBezTo>
                  <a:pt x="1324" y="35399"/>
                  <a:pt x="1394" y="35421"/>
                  <a:pt x="1472" y="35421"/>
                </a:cubicBezTo>
                <a:cubicBezTo>
                  <a:pt x="1642" y="35421"/>
                  <a:pt x="1849" y="35317"/>
                  <a:pt x="2027" y="35125"/>
                </a:cubicBezTo>
                <a:lnTo>
                  <a:pt x="2027" y="35125"/>
                </a:lnTo>
                <a:lnTo>
                  <a:pt x="1933" y="35291"/>
                </a:lnTo>
                <a:cubicBezTo>
                  <a:pt x="1902" y="35343"/>
                  <a:pt x="1912" y="35405"/>
                  <a:pt x="1954" y="35416"/>
                </a:cubicBezTo>
                <a:cubicBezTo>
                  <a:pt x="1958" y="35417"/>
                  <a:pt x="1963" y="35417"/>
                  <a:pt x="1968" y="35417"/>
                </a:cubicBezTo>
                <a:cubicBezTo>
                  <a:pt x="2010" y="35417"/>
                  <a:pt x="2071" y="35379"/>
                  <a:pt x="2099" y="35333"/>
                </a:cubicBezTo>
                <a:cubicBezTo>
                  <a:pt x="2193" y="35135"/>
                  <a:pt x="2297" y="34928"/>
                  <a:pt x="2390" y="34730"/>
                </a:cubicBezTo>
                <a:cubicBezTo>
                  <a:pt x="3045" y="34003"/>
                  <a:pt x="3730" y="33297"/>
                  <a:pt x="4374" y="32549"/>
                </a:cubicBezTo>
                <a:lnTo>
                  <a:pt x="6359" y="30357"/>
                </a:lnTo>
                <a:lnTo>
                  <a:pt x="6359" y="30357"/>
                </a:lnTo>
                <a:cubicBezTo>
                  <a:pt x="5102" y="32092"/>
                  <a:pt x="3782" y="33785"/>
                  <a:pt x="2463" y="35478"/>
                </a:cubicBezTo>
                <a:cubicBezTo>
                  <a:pt x="2463" y="35437"/>
                  <a:pt x="2444" y="35409"/>
                  <a:pt x="2410" y="35409"/>
                </a:cubicBezTo>
                <a:cubicBezTo>
                  <a:pt x="2401" y="35409"/>
                  <a:pt x="2391" y="35411"/>
                  <a:pt x="2380" y="35416"/>
                </a:cubicBezTo>
                <a:cubicBezTo>
                  <a:pt x="2328" y="35437"/>
                  <a:pt x="2266" y="35499"/>
                  <a:pt x="2266" y="35551"/>
                </a:cubicBezTo>
                <a:cubicBezTo>
                  <a:pt x="2257" y="35600"/>
                  <a:pt x="2282" y="35630"/>
                  <a:pt x="2318" y="35630"/>
                </a:cubicBezTo>
                <a:cubicBezTo>
                  <a:pt x="2327" y="35630"/>
                  <a:pt x="2338" y="35628"/>
                  <a:pt x="2349" y="35624"/>
                </a:cubicBezTo>
                <a:lnTo>
                  <a:pt x="2349" y="35624"/>
                </a:lnTo>
                <a:cubicBezTo>
                  <a:pt x="1622" y="36517"/>
                  <a:pt x="915" y="37431"/>
                  <a:pt x="167" y="38314"/>
                </a:cubicBezTo>
                <a:cubicBezTo>
                  <a:pt x="115" y="38366"/>
                  <a:pt x="115" y="38428"/>
                  <a:pt x="146" y="38460"/>
                </a:cubicBezTo>
                <a:cubicBezTo>
                  <a:pt x="157" y="38465"/>
                  <a:pt x="169" y="38467"/>
                  <a:pt x="181" y="38467"/>
                </a:cubicBezTo>
                <a:cubicBezTo>
                  <a:pt x="219" y="38467"/>
                  <a:pt x="263" y="38444"/>
                  <a:pt x="302" y="38397"/>
                </a:cubicBezTo>
                <a:cubicBezTo>
                  <a:pt x="2743" y="35447"/>
                  <a:pt x="5050" y="32414"/>
                  <a:pt x="7293" y="29349"/>
                </a:cubicBezTo>
                <a:lnTo>
                  <a:pt x="7709" y="28902"/>
                </a:lnTo>
                <a:cubicBezTo>
                  <a:pt x="7818" y="28947"/>
                  <a:pt x="7934" y="28968"/>
                  <a:pt x="8058" y="28968"/>
                </a:cubicBezTo>
                <a:cubicBezTo>
                  <a:pt x="8136" y="28968"/>
                  <a:pt x="8217" y="28960"/>
                  <a:pt x="8301" y="28944"/>
                </a:cubicBezTo>
                <a:lnTo>
                  <a:pt x="8301" y="28944"/>
                </a:lnTo>
                <a:cubicBezTo>
                  <a:pt x="7439" y="29952"/>
                  <a:pt x="6577" y="30949"/>
                  <a:pt x="5766" y="31998"/>
                </a:cubicBezTo>
                <a:cubicBezTo>
                  <a:pt x="4998" y="32788"/>
                  <a:pt x="4271" y="33598"/>
                  <a:pt x="3533" y="34419"/>
                </a:cubicBezTo>
                <a:cubicBezTo>
                  <a:pt x="3419" y="34533"/>
                  <a:pt x="3388" y="34678"/>
                  <a:pt x="3471" y="34751"/>
                </a:cubicBezTo>
                <a:cubicBezTo>
                  <a:pt x="3489" y="34769"/>
                  <a:pt x="3514" y="34778"/>
                  <a:pt x="3544" y="34778"/>
                </a:cubicBezTo>
                <a:cubicBezTo>
                  <a:pt x="3615" y="34778"/>
                  <a:pt x="3712" y="34728"/>
                  <a:pt x="3793" y="34647"/>
                </a:cubicBezTo>
                <a:lnTo>
                  <a:pt x="4333" y="34055"/>
                </a:lnTo>
                <a:lnTo>
                  <a:pt x="4333" y="34055"/>
                </a:lnTo>
                <a:cubicBezTo>
                  <a:pt x="4281" y="34294"/>
                  <a:pt x="4312" y="34522"/>
                  <a:pt x="4447" y="34657"/>
                </a:cubicBezTo>
                <a:cubicBezTo>
                  <a:pt x="4531" y="34748"/>
                  <a:pt x="4653" y="34787"/>
                  <a:pt x="4790" y="34787"/>
                </a:cubicBezTo>
                <a:cubicBezTo>
                  <a:pt x="4856" y="34787"/>
                  <a:pt x="4926" y="34778"/>
                  <a:pt x="4998" y="34761"/>
                </a:cubicBezTo>
                <a:lnTo>
                  <a:pt x="4998" y="34761"/>
                </a:lnTo>
                <a:cubicBezTo>
                  <a:pt x="4343" y="35748"/>
                  <a:pt x="3762" y="36777"/>
                  <a:pt x="3232" y="37795"/>
                </a:cubicBezTo>
                <a:cubicBezTo>
                  <a:pt x="3201" y="37857"/>
                  <a:pt x="3211" y="37909"/>
                  <a:pt x="3252" y="37919"/>
                </a:cubicBezTo>
                <a:cubicBezTo>
                  <a:pt x="3294" y="37919"/>
                  <a:pt x="3356" y="37888"/>
                  <a:pt x="3388" y="37826"/>
                </a:cubicBezTo>
                <a:cubicBezTo>
                  <a:pt x="3876" y="37171"/>
                  <a:pt x="4343" y="36507"/>
                  <a:pt x="4811" y="35842"/>
                </a:cubicBezTo>
                <a:cubicBezTo>
                  <a:pt x="5299" y="35187"/>
                  <a:pt x="5787" y="34533"/>
                  <a:pt x="6275" y="33878"/>
                </a:cubicBezTo>
                <a:cubicBezTo>
                  <a:pt x="7325" y="33089"/>
                  <a:pt x="8343" y="32330"/>
                  <a:pt x="9381" y="31406"/>
                </a:cubicBezTo>
                <a:cubicBezTo>
                  <a:pt x="10877" y="30035"/>
                  <a:pt x="12082" y="28539"/>
                  <a:pt x="13298" y="27043"/>
                </a:cubicBezTo>
                <a:cubicBezTo>
                  <a:pt x="13848" y="26617"/>
                  <a:pt x="14378" y="26191"/>
                  <a:pt x="14898" y="25744"/>
                </a:cubicBezTo>
                <a:lnTo>
                  <a:pt x="14898" y="25744"/>
                </a:lnTo>
                <a:cubicBezTo>
                  <a:pt x="14887" y="25879"/>
                  <a:pt x="14918" y="25994"/>
                  <a:pt x="14991" y="26077"/>
                </a:cubicBezTo>
                <a:cubicBezTo>
                  <a:pt x="15012" y="26098"/>
                  <a:pt x="15043" y="26108"/>
                  <a:pt x="15064" y="26129"/>
                </a:cubicBezTo>
                <a:cubicBezTo>
                  <a:pt x="14617" y="26524"/>
                  <a:pt x="14170" y="26929"/>
                  <a:pt x="13713" y="27334"/>
                </a:cubicBezTo>
                <a:cubicBezTo>
                  <a:pt x="11625" y="29235"/>
                  <a:pt x="9807" y="31292"/>
                  <a:pt x="8166" y="33432"/>
                </a:cubicBezTo>
                <a:cubicBezTo>
                  <a:pt x="6514" y="35561"/>
                  <a:pt x="5060" y="37774"/>
                  <a:pt x="3689" y="40028"/>
                </a:cubicBezTo>
                <a:cubicBezTo>
                  <a:pt x="3502" y="40309"/>
                  <a:pt x="3491" y="40610"/>
                  <a:pt x="3689" y="40714"/>
                </a:cubicBezTo>
                <a:cubicBezTo>
                  <a:pt x="3727" y="40733"/>
                  <a:pt x="3771" y="40742"/>
                  <a:pt x="3818" y="40742"/>
                </a:cubicBezTo>
                <a:cubicBezTo>
                  <a:pt x="3999" y="40742"/>
                  <a:pt x="4226" y="40606"/>
                  <a:pt x="4374" y="40392"/>
                </a:cubicBezTo>
                <a:cubicBezTo>
                  <a:pt x="5133" y="39405"/>
                  <a:pt x="5860" y="38439"/>
                  <a:pt x="6535" y="37431"/>
                </a:cubicBezTo>
                <a:cubicBezTo>
                  <a:pt x="7231" y="36434"/>
                  <a:pt x="7896" y="35395"/>
                  <a:pt x="8654" y="34335"/>
                </a:cubicBezTo>
                <a:cubicBezTo>
                  <a:pt x="9174" y="33577"/>
                  <a:pt x="9704" y="32881"/>
                  <a:pt x="10233" y="32195"/>
                </a:cubicBezTo>
                <a:cubicBezTo>
                  <a:pt x="10753" y="31489"/>
                  <a:pt x="11314" y="30824"/>
                  <a:pt x="11916" y="30097"/>
                </a:cubicBezTo>
                <a:cubicBezTo>
                  <a:pt x="12612" y="29256"/>
                  <a:pt x="13360" y="28508"/>
                  <a:pt x="14108" y="27770"/>
                </a:cubicBezTo>
                <a:cubicBezTo>
                  <a:pt x="14877" y="27043"/>
                  <a:pt x="15635" y="26326"/>
                  <a:pt x="16445" y="25609"/>
                </a:cubicBezTo>
                <a:cubicBezTo>
                  <a:pt x="16622" y="25495"/>
                  <a:pt x="16799" y="25370"/>
                  <a:pt x="16944" y="25215"/>
                </a:cubicBezTo>
                <a:cubicBezTo>
                  <a:pt x="17100" y="25059"/>
                  <a:pt x="17256" y="24913"/>
                  <a:pt x="17401" y="24758"/>
                </a:cubicBezTo>
                <a:cubicBezTo>
                  <a:pt x="18689" y="23646"/>
                  <a:pt x="20029" y="22659"/>
                  <a:pt x="21380" y="21683"/>
                </a:cubicBezTo>
                <a:lnTo>
                  <a:pt x="21380" y="21683"/>
                </a:lnTo>
                <a:cubicBezTo>
                  <a:pt x="19957" y="23075"/>
                  <a:pt x="18565" y="24487"/>
                  <a:pt x="17328" y="25994"/>
                </a:cubicBezTo>
                <a:cubicBezTo>
                  <a:pt x="17235" y="26098"/>
                  <a:pt x="17214" y="26212"/>
                  <a:pt x="17276" y="26264"/>
                </a:cubicBezTo>
                <a:cubicBezTo>
                  <a:pt x="17296" y="26275"/>
                  <a:pt x="17319" y="26280"/>
                  <a:pt x="17345" y="26280"/>
                </a:cubicBezTo>
                <a:cubicBezTo>
                  <a:pt x="17417" y="26280"/>
                  <a:pt x="17509" y="26239"/>
                  <a:pt x="17578" y="26170"/>
                </a:cubicBezTo>
                <a:cubicBezTo>
                  <a:pt x="19458" y="24228"/>
                  <a:pt x="21463" y="22399"/>
                  <a:pt x="23499" y="20571"/>
                </a:cubicBezTo>
                <a:cubicBezTo>
                  <a:pt x="23543" y="20574"/>
                  <a:pt x="23587" y="20575"/>
                  <a:pt x="23632" y="20575"/>
                </a:cubicBezTo>
                <a:cubicBezTo>
                  <a:pt x="24652" y="20575"/>
                  <a:pt x="26060" y="19910"/>
                  <a:pt x="27114" y="19065"/>
                </a:cubicBezTo>
                <a:cubicBezTo>
                  <a:pt x="27530" y="18743"/>
                  <a:pt x="27852" y="18369"/>
                  <a:pt x="28153" y="17964"/>
                </a:cubicBezTo>
                <a:lnTo>
                  <a:pt x="28153" y="17964"/>
                </a:lnTo>
                <a:cubicBezTo>
                  <a:pt x="27956" y="18088"/>
                  <a:pt x="27769" y="18213"/>
                  <a:pt x="27571" y="18327"/>
                </a:cubicBezTo>
                <a:cubicBezTo>
                  <a:pt x="28080" y="17881"/>
                  <a:pt x="28402" y="17372"/>
                  <a:pt x="28724" y="16863"/>
                </a:cubicBezTo>
                <a:cubicBezTo>
                  <a:pt x="28766" y="16842"/>
                  <a:pt x="28807" y="16811"/>
                  <a:pt x="28849" y="16790"/>
                </a:cubicBezTo>
                <a:cubicBezTo>
                  <a:pt x="30127" y="16250"/>
                  <a:pt x="31280" y="15211"/>
                  <a:pt x="32495" y="14432"/>
                </a:cubicBezTo>
                <a:lnTo>
                  <a:pt x="32246" y="14276"/>
                </a:lnTo>
                <a:cubicBezTo>
                  <a:pt x="32495" y="14162"/>
                  <a:pt x="32724" y="14193"/>
                  <a:pt x="32983" y="14047"/>
                </a:cubicBezTo>
                <a:lnTo>
                  <a:pt x="32672" y="14047"/>
                </a:lnTo>
                <a:lnTo>
                  <a:pt x="32682" y="14037"/>
                </a:lnTo>
                <a:cubicBezTo>
                  <a:pt x="33015" y="13954"/>
                  <a:pt x="33347" y="13767"/>
                  <a:pt x="33659" y="13528"/>
                </a:cubicBezTo>
                <a:cubicBezTo>
                  <a:pt x="35508" y="13081"/>
                  <a:pt x="37492" y="11658"/>
                  <a:pt x="39040" y="10173"/>
                </a:cubicBezTo>
                <a:cubicBezTo>
                  <a:pt x="39175" y="10079"/>
                  <a:pt x="39247" y="9923"/>
                  <a:pt x="39206" y="9840"/>
                </a:cubicBezTo>
                <a:cubicBezTo>
                  <a:pt x="39181" y="9800"/>
                  <a:pt x="39133" y="9779"/>
                  <a:pt x="39076" y="9779"/>
                </a:cubicBezTo>
                <a:cubicBezTo>
                  <a:pt x="39015" y="9779"/>
                  <a:pt x="38943" y="9802"/>
                  <a:pt x="38873" y="9851"/>
                </a:cubicBezTo>
                <a:cubicBezTo>
                  <a:pt x="38271" y="10121"/>
                  <a:pt x="37679" y="10318"/>
                  <a:pt x="37066" y="10640"/>
                </a:cubicBezTo>
                <a:cubicBezTo>
                  <a:pt x="35944" y="11253"/>
                  <a:pt x="34791" y="11720"/>
                  <a:pt x="33711" y="12468"/>
                </a:cubicBezTo>
                <a:lnTo>
                  <a:pt x="33492" y="12562"/>
                </a:lnTo>
                <a:cubicBezTo>
                  <a:pt x="33357" y="12562"/>
                  <a:pt x="33222" y="12572"/>
                  <a:pt x="33087" y="12583"/>
                </a:cubicBezTo>
                <a:lnTo>
                  <a:pt x="33118" y="12551"/>
                </a:lnTo>
                <a:lnTo>
                  <a:pt x="33524" y="12354"/>
                </a:lnTo>
                <a:lnTo>
                  <a:pt x="33420" y="12354"/>
                </a:lnTo>
                <a:cubicBezTo>
                  <a:pt x="33887" y="12042"/>
                  <a:pt x="34365" y="11731"/>
                  <a:pt x="34843" y="11430"/>
                </a:cubicBezTo>
                <a:cubicBezTo>
                  <a:pt x="36837" y="10526"/>
                  <a:pt x="38863" y="8999"/>
                  <a:pt x="40006" y="7139"/>
                </a:cubicBezTo>
                <a:cubicBezTo>
                  <a:pt x="40141" y="7015"/>
                  <a:pt x="40182" y="6859"/>
                  <a:pt x="40089" y="6786"/>
                </a:cubicBezTo>
                <a:cubicBezTo>
                  <a:pt x="40063" y="6767"/>
                  <a:pt x="40027" y="6757"/>
                  <a:pt x="39987" y="6757"/>
                </a:cubicBezTo>
                <a:cubicBezTo>
                  <a:pt x="39896" y="6757"/>
                  <a:pt x="39780" y="6804"/>
                  <a:pt x="39694" y="6890"/>
                </a:cubicBezTo>
                <a:cubicBezTo>
                  <a:pt x="38811" y="7420"/>
                  <a:pt x="37939" y="7991"/>
                  <a:pt x="37024" y="8375"/>
                </a:cubicBezTo>
                <a:cubicBezTo>
                  <a:pt x="37023" y="8376"/>
                  <a:pt x="37021" y="8376"/>
                  <a:pt x="37020" y="8376"/>
                </a:cubicBezTo>
                <a:cubicBezTo>
                  <a:pt x="36982" y="8376"/>
                  <a:pt x="36951" y="8250"/>
                  <a:pt x="36877" y="8250"/>
                </a:cubicBezTo>
                <a:cubicBezTo>
                  <a:pt x="36874" y="8250"/>
                  <a:pt x="36871" y="8250"/>
                  <a:pt x="36869" y="8251"/>
                </a:cubicBezTo>
                <a:cubicBezTo>
                  <a:pt x="36827" y="8251"/>
                  <a:pt x="36785" y="8261"/>
                  <a:pt x="36744" y="8272"/>
                </a:cubicBezTo>
                <a:cubicBezTo>
                  <a:pt x="36848" y="8209"/>
                  <a:pt x="36962" y="8157"/>
                  <a:pt x="37076" y="8085"/>
                </a:cubicBezTo>
                <a:cubicBezTo>
                  <a:pt x="37346" y="7617"/>
                  <a:pt x="37450" y="7440"/>
                  <a:pt x="37523" y="7326"/>
                </a:cubicBezTo>
                <a:lnTo>
                  <a:pt x="37544" y="7285"/>
                </a:lnTo>
                <a:cubicBezTo>
                  <a:pt x="37585" y="7233"/>
                  <a:pt x="37606" y="7181"/>
                  <a:pt x="37648" y="7108"/>
                </a:cubicBezTo>
                <a:cubicBezTo>
                  <a:pt x="37648" y="7108"/>
                  <a:pt x="37648" y="7108"/>
                  <a:pt x="37648" y="7098"/>
                </a:cubicBezTo>
                <a:cubicBezTo>
                  <a:pt x="37648" y="7087"/>
                  <a:pt x="37658" y="7066"/>
                  <a:pt x="37668" y="7056"/>
                </a:cubicBezTo>
                <a:lnTo>
                  <a:pt x="37855" y="6931"/>
                </a:lnTo>
                <a:cubicBezTo>
                  <a:pt x="37939" y="6879"/>
                  <a:pt x="37980" y="6817"/>
                  <a:pt x="37990" y="6755"/>
                </a:cubicBezTo>
                <a:cubicBezTo>
                  <a:pt x="38032" y="6765"/>
                  <a:pt x="38074" y="6765"/>
                  <a:pt x="38125" y="6765"/>
                </a:cubicBezTo>
                <a:cubicBezTo>
                  <a:pt x="38510" y="6547"/>
                  <a:pt x="38510" y="6547"/>
                  <a:pt x="38884" y="6308"/>
                </a:cubicBezTo>
                <a:cubicBezTo>
                  <a:pt x="38884" y="6308"/>
                  <a:pt x="38863" y="6287"/>
                  <a:pt x="38822" y="6256"/>
                </a:cubicBezTo>
                <a:cubicBezTo>
                  <a:pt x="38832" y="6246"/>
                  <a:pt x="38925" y="6121"/>
                  <a:pt x="39071" y="6028"/>
                </a:cubicBezTo>
                <a:cubicBezTo>
                  <a:pt x="39195" y="5913"/>
                  <a:pt x="39195" y="5913"/>
                  <a:pt x="39549" y="5695"/>
                </a:cubicBezTo>
                <a:lnTo>
                  <a:pt x="39549" y="5695"/>
                </a:lnTo>
                <a:lnTo>
                  <a:pt x="39310" y="5726"/>
                </a:lnTo>
                <a:lnTo>
                  <a:pt x="39507" y="5685"/>
                </a:lnTo>
                <a:lnTo>
                  <a:pt x="39372" y="5591"/>
                </a:lnTo>
                <a:lnTo>
                  <a:pt x="39538" y="5674"/>
                </a:lnTo>
                <a:lnTo>
                  <a:pt x="39528" y="5529"/>
                </a:lnTo>
                <a:lnTo>
                  <a:pt x="39528" y="5529"/>
                </a:lnTo>
                <a:cubicBezTo>
                  <a:pt x="39528" y="5529"/>
                  <a:pt x="39529" y="5529"/>
                  <a:pt x="40016" y="5581"/>
                </a:cubicBezTo>
                <a:cubicBezTo>
                  <a:pt x="40037" y="5560"/>
                  <a:pt x="40078" y="5508"/>
                  <a:pt x="40172" y="5363"/>
                </a:cubicBezTo>
                <a:cubicBezTo>
                  <a:pt x="40172" y="5363"/>
                  <a:pt x="40182" y="5311"/>
                  <a:pt x="40182" y="5259"/>
                </a:cubicBezTo>
                <a:cubicBezTo>
                  <a:pt x="40162" y="5228"/>
                  <a:pt x="40162" y="5228"/>
                  <a:pt x="40172" y="5020"/>
                </a:cubicBezTo>
                <a:cubicBezTo>
                  <a:pt x="40172" y="5020"/>
                  <a:pt x="40141" y="4978"/>
                  <a:pt x="40089" y="4947"/>
                </a:cubicBezTo>
                <a:cubicBezTo>
                  <a:pt x="40027" y="4937"/>
                  <a:pt x="40027" y="4937"/>
                  <a:pt x="39933" y="4833"/>
                </a:cubicBezTo>
                <a:cubicBezTo>
                  <a:pt x="39933" y="4833"/>
                  <a:pt x="39901" y="4828"/>
                  <a:pt x="39855" y="4828"/>
                </a:cubicBezTo>
                <a:cubicBezTo>
                  <a:pt x="39831" y="4828"/>
                  <a:pt x="39805" y="4830"/>
                  <a:pt x="39777" y="4833"/>
                </a:cubicBezTo>
                <a:cubicBezTo>
                  <a:pt x="39715" y="4854"/>
                  <a:pt x="39694" y="4854"/>
                  <a:pt x="39445" y="4947"/>
                </a:cubicBezTo>
                <a:cubicBezTo>
                  <a:pt x="39455" y="4916"/>
                  <a:pt x="39455" y="4885"/>
                  <a:pt x="39445" y="4854"/>
                </a:cubicBezTo>
                <a:cubicBezTo>
                  <a:pt x="39320" y="4625"/>
                  <a:pt x="39320" y="4625"/>
                  <a:pt x="38707" y="4355"/>
                </a:cubicBezTo>
                <a:cubicBezTo>
                  <a:pt x="38707" y="4355"/>
                  <a:pt x="38698" y="4355"/>
                  <a:pt x="38680" y="4355"/>
                </a:cubicBezTo>
                <a:cubicBezTo>
                  <a:pt x="38610" y="4355"/>
                  <a:pt x="38410" y="4361"/>
                  <a:pt x="38177" y="4428"/>
                </a:cubicBezTo>
                <a:cubicBezTo>
                  <a:pt x="37897" y="4594"/>
                  <a:pt x="37897" y="4594"/>
                  <a:pt x="37565" y="4781"/>
                </a:cubicBezTo>
                <a:cubicBezTo>
                  <a:pt x="37565" y="4781"/>
                  <a:pt x="37492" y="4823"/>
                  <a:pt x="37367" y="4885"/>
                </a:cubicBezTo>
                <a:cubicBezTo>
                  <a:pt x="37222" y="4875"/>
                  <a:pt x="37191" y="4875"/>
                  <a:pt x="37066" y="4854"/>
                </a:cubicBezTo>
                <a:cubicBezTo>
                  <a:pt x="37118" y="4802"/>
                  <a:pt x="37159" y="4740"/>
                  <a:pt x="37191" y="4688"/>
                </a:cubicBezTo>
                <a:cubicBezTo>
                  <a:pt x="37260" y="4518"/>
                  <a:pt x="37196" y="4396"/>
                  <a:pt x="37043" y="4396"/>
                </a:cubicBezTo>
                <a:cubicBezTo>
                  <a:pt x="37037" y="4396"/>
                  <a:pt x="37031" y="4396"/>
                  <a:pt x="37024" y="4397"/>
                </a:cubicBezTo>
                <a:cubicBezTo>
                  <a:pt x="36920" y="3981"/>
                  <a:pt x="36609" y="3773"/>
                  <a:pt x="36204" y="3659"/>
                </a:cubicBezTo>
                <a:cubicBezTo>
                  <a:pt x="36183" y="3514"/>
                  <a:pt x="36121" y="3379"/>
                  <a:pt x="36017" y="3275"/>
                </a:cubicBezTo>
                <a:cubicBezTo>
                  <a:pt x="36017" y="2838"/>
                  <a:pt x="35923" y="2454"/>
                  <a:pt x="35736" y="2122"/>
                </a:cubicBezTo>
                <a:lnTo>
                  <a:pt x="35560" y="1841"/>
                </a:lnTo>
                <a:cubicBezTo>
                  <a:pt x="35374" y="1717"/>
                  <a:pt x="35137" y="1651"/>
                  <a:pt x="34864" y="1651"/>
                </a:cubicBezTo>
                <a:cubicBezTo>
                  <a:pt x="34771" y="1651"/>
                  <a:pt x="34674" y="1659"/>
                  <a:pt x="34573" y="1675"/>
                </a:cubicBezTo>
                <a:lnTo>
                  <a:pt x="34448" y="1675"/>
                </a:lnTo>
                <a:lnTo>
                  <a:pt x="34344" y="1405"/>
                </a:lnTo>
                <a:cubicBezTo>
                  <a:pt x="33544" y="1114"/>
                  <a:pt x="32495" y="1218"/>
                  <a:pt x="31643" y="1021"/>
                </a:cubicBezTo>
                <a:lnTo>
                  <a:pt x="31093" y="989"/>
                </a:lnTo>
                <a:cubicBezTo>
                  <a:pt x="31040" y="984"/>
                  <a:pt x="30987" y="982"/>
                  <a:pt x="30932" y="982"/>
                </a:cubicBezTo>
                <a:cubicBezTo>
                  <a:pt x="30552" y="982"/>
                  <a:pt x="30117" y="1107"/>
                  <a:pt x="29690" y="1343"/>
                </a:cubicBezTo>
                <a:lnTo>
                  <a:pt x="29181" y="1623"/>
                </a:lnTo>
                <a:cubicBezTo>
                  <a:pt x="29077" y="1696"/>
                  <a:pt x="28984" y="1769"/>
                  <a:pt x="28890" y="1841"/>
                </a:cubicBezTo>
                <a:cubicBezTo>
                  <a:pt x="29150" y="1187"/>
                  <a:pt x="29098" y="584"/>
                  <a:pt x="28672" y="252"/>
                </a:cubicBezTo>
                <a:cubicBezTo>
                  <a:pt x="28454" y="82"/>
                  <a:pt x="28166" y="1"/>
                  <a:pt x="27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5"/>
          <p:cNvSpPr/>
          <p:nvPr/>
        </p:nvSpPr>
        <p:spPr>
          <a:xfrm rot="-9267563">
            <a:off x="8117888" y="2790398"/>
            <a:ext cx="1505836" cy="316312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rgbClr val="F7CC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5"/>
          <p:cNvSpPr/>
          <p:nvPr/>
        </p:nvSpPr>
        <p:spPr>
          <a:xfrm rot="-6211576">
            <a:off x="6290944" y="-1674878"/>
            <a:ext cx="2704953" cy="2436068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5"/>
          <p:cNvSpPr/>
          <p:nvPr/>
        </p:nvSpPr>
        <p:spPr>
          <a:xfrm rot="-4086949">
            <a:off x="993962" y="694771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5"/>
          <p:cNvSpPr/>
          <p:nvPr/>
        </p:nvSpPr>
        <p:spPr>
          <a:xfrm rot="-7160772">
            <a:off x="-553869" y="303902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5"/>
          <p:cNvSpPr/>
          <p:nvPr/>
        </p:nvSpPr>
        <p:spPr>
          <a:xfrm rot="-7411107">
            <a:off x="409968" y="4060419"/>
            <a:ext cx="915466" cy="816117"/>
          </a:xfrm>
          <a:custGeom>
            <a:avLst/>
            <a:gdLst/>
            <a:ahLst/>
            <a:cxnLst/>
            <a:rect l="l" t="t" r="r" b="b"/>
            <a:pathLst>
              <a:path w="36619" h="32645" extrusionOk="0">
                <a:moveTo>
                  <a:pt x="31860" y="3350"/>
                </a:moveTo>
                <a:cubicBezTo>
                  <a:pt x="31829" y="3351"/>
                  <a:pt x="31798" y="3352"/>
                  <a:pt x="31767" y="3354"/>
                </a:cubicBezTo>
                <a:lnTo>
                  <a:pt x="31767" y="3354"/>
                </a:lnTo>
                <a:cubicBezTo>
                  <a:pt x="31794" y="3353"/>
                  <a:pt x="31824" y="3351"/>
                  <a:pt x="31860" y="3350"/>
                </a:cubicBezTo>
                <a:close/>
                <a:moveTo>
                  <a:pt x="21805" y="9323"/>
                </a:moveTo>
                <a:cubicBezTo>
                  <a:pt x="21597" y="9551"/>
                  <a:pt x="21337" y="9738"/>
                  <a:pt x="21098" y="9925"/>
                </a:cubicBezTo>
                <a:cubicBezTo>
                  <a:pt x="21327" y="9707"/>
                  <a:pt x="21566" y="9510"/>
                  <a:pt x="21805" y="9323"/>
                </a:cubicBezTo>
                <a:close/>
                <a:moveTo>
                  <a:pt x="21005" y="9811"/>
                </a:moveTo>
                <a:lnTo>
                  <a:pt x="21005" y="9811"/>
                </a:lnTo>
                <a:cubicBezTo>
                  <a:pt x="20859" y="9915"/>
                  <a:pt x="20849" y="10029"/>
                  <a:pt x="20828" y="10133"/>
                </a:cubicBezTo>
                <a:cubicBezTo>
                  <a:pt x="20911" y="10060"/>
                  <a:pt x="21005" y="9988"/>
                  <a:pt x="21098" y="9925"/>
                </a:cubicBezTo>
                <a:lnTo>
                  <a:pt x="21098" y="9925"/>
                </a:lnTo>
                <a:cubicBezTo>
                  <a:pt x="21005" y="10008"/>
                  <a:pt x="20911" y="10092"/>
                  <a:pt x="20818" y="10185"/>
                </a:cubicBezTo>
                <a:cubicBezTo>
                  <a:pt x="20787" y="10279"/>
                  <a:pt x="20745" y="10351"/>
                  <a:pt x="20579" y="10393"/>
                </a:cubicBezTo>
                <a:cubicBezTo>
                  <a:pt x="20143" y="10788"/>
                  <a:pt x="19738" y="11141"/>
                  <a:pt x="19374" y="11328"/>
                </a:cubicBezTo>
                <a:cubicBezTo>
                  <a:pt x="18668" y="11660"/>
                  <a:pt x="18096" y="12138"/>
                  <a:pt x="17556" y="12605"/>
                </a:cubicBezTo>
                <a:cubicBezTo>
                  <a:pt x="17286" y="12844"/>
                  <a:pt x="17016" y="13073"/>
                  <a:pt x="16746" y="13291"/>
                </a:cubicBezTo>
                <a:cubicBezTo>
                  <a:pt x="16486" y="13520"/>
                  <a:pt x="16206" y="13717"/>
                  <a:pt x="15915" y="13894"/>
                </a:cubicBezTo>
                <a:cubicBezTo>
                  <a:pt x="15825" y="13951"/>
                  <a:pt x="15767" y="13975"/>
                  <a:pt x="15731" y="13975"/>
                </a:cubicBezTo>
                <a:cubicBezTo>
                  <a:pt x="15664" y="13975"/>
                  <a:pt x="15680" y="13888"/>
                  <a:pt x="15728" y="13779"/>
                </a:cubicBezTo>
                <a:lnTo>
                  <a:pt x="15728" y="13779"/>
                </a:lnTo>
                <a:lnTo>
                  <a:pt x="15554" y="13926"/>
                </a:lnTo>
                <a:lnTo>
                  <a:pt x="15554" y="13926"/>
                </a:lnTo>
                <a:lnTo>
                  <a:pt x="15915" y="13374"/>
                </a:lnTo>
                <a:lnTo>
                  <a:pt x="15915" y="13374"/>
                </a:lnTo>
                <a:cubicBezTo>
                  <a:pt x="15884" y="13457"/>
                  <a:pt x="15790" y="13634"/>
                  <a:pt x="15728" y="13769"/>
                </a:cubicBezTo>
                <a:cubicBezTo>
                  <a:pt x="16559" y="13021"/>
                  <a:pt x="17452" y="12356"/>
                  <a:pt x="18335" y="11691"/>
                </a:cubicBezTo>
                <a:cubicBezTo>
                  <a:pt x="18782" y="11369"/>
                  <a:pt x="19218" y="11037"/>
                  <a:pt x="19654" y="10715"/>
                </a:cubicBezTo>
                <a:cubicBezTo>
                  <a:pt x="20112" y="10414"/>
                  <a:pt x="20558" y="10112"/>
                  <a:pt x="21005" y="9811"/>
                </a:cubicBezTo>
                <a:close/>
                <a:moveTo>
                  <a:pt x="14305" y="16917"/>
                </a:moveTo>
                <a:lnTo>
                  <a:pt x="14305" y="16917"/>
                </a:lnTo>
                <a:cubicBezTo>
                  <a:pt x="14211" y="17000"/>
                  <a:pt x="14107" y="17072"/>
                  <a:pt x="14014" y="17155"/>
                </a:cubicBezTo>
                <a:cubicBezTo>
                  <a:pt x="14107" y="17072"/>
                  <a:pt x="14201" y="16989"/>
                  <a:pt x="14305" y="16917"/>
                </a:cubicBezTo>
                <a:close/>
                <a:moveTo>
                  <a:pt x="15515" y="13968"/>
                </a:moveTo>
                <a:lnTo>
                  <a:pt x="15515" y="13968"/>
                </a:lnTo>
                <a:cubicBezTo>
                  <a:pt x="15228" y="14396"/>
                  <a:pt x="14911" y="14793"/>
                  <a:pt x="14533" y="15140"/>
                </a:cubicBezTo>
                <a:lnTo>
                  <a:pt x="13868" y="15680"/>
                </a:lnTo>
                <a:lnTo>
                  <a:pt x="13214" y="16241"/>
                </a:lnTo>
                <a:lnTo>
                  <a:pt x="12975" y="16480"/>
                </a:lnTo>
                <a:lnTo>
                  <a:pt x="12975" y="16480"/>
                </a:lnTo>
                <a:lnTo>
                  <a:pt x="13089" y="16356"/>
                </a:lnTo>
                <a:lnTo>
                  <a:pt x="13089" y="16356"/>
                </a:lnTo>
                <a:cubicBezTo>
                  <a:pt x="11978" y="17301"/>
                  <a:pt x="10845" y="18215"/>
                  <a:pt x="9765" y="19171"/>
                </a:cubicBezTo>
                <a:lnTo>
                  <a:pt x="10845" y="18038"/>
                </a:lnTo>
                <a:cubicBezTo>
                  <a:pt x="11209" y="17675"/>
                  <a:pt x="11583" y="17311"/>
                  <a:pt x="11957" y="16958"/>
                </a:cubicBezTo>
                <a:lnTo>
                  <a:pt x="13089" y="15888"/>
                </a:lnTo>
                <a:lnTo>
                  <a:pt x="13661" y="15369"/>
                </a:lnTo>
                <a:lnTo>
                  <a:pt x="14253" y="14870"/>
                </a:lnTo>
                <a:lnTo>
                  <a:pt x="14253" y="14870"/>
                </a:lnTo>
                <a:cubicBezTo>
                  <a:pt x="14190" y="15067"/>
                  <a:pt x="14086" y="15244"/>
                  <a:pt x="13951" y="15421"/>
                </a:cubicBezTo>
                <a:cubicBezTo>
                  <a:pt x="14463" y="14920"/>
                  <a:pt x="14984" y="14439"/>
                  <a:pt x="15515" y="13968"/>
                </a:cubicBezTo>
                <a:close/>
                <a:moveTo>
                  <a:pt x="9765" y="19171"/>
                </a:moveTo>
                <a:lnTo>
                  <a:pt x="9765" y="19171"/>
                </a:lnTo>
                <a:cubicBezTo>
                  <a:pt x="9174" y="19792"/>
                  <a:pt x="8584" y="20404"/>
                  <a:pt x="8004" y="21046"/>
                </a:cubicBezTo>
                <a:lnTo>
                  <a:pt x="8004" y="21046"/>
                </a:lnTo>
                <a:cubicBezTo>
                  <a:pt x="7185" y="21792"/>
                  <a:pt x="6345" y="22486"/>
                  <a:pt x="5443" y="23066"/>
                </a:cubicBezTo>
                <a:cubicBezTo>
                  <a:pt x="6846" y="21737"/>
                  <a:pt x="8279" y="20428"/>
                  <a:pt x="9765" y="19171"/>
                </a:cubicBezTo>
                <a:close/>
                <a:moveTo>
                  <a:pt x="34117" y="1"/>
                </a:moveTo>
                <a:cubicBezTo>
                  <a:pt x="33977" y="1"/>
                  <a:pt x="33825" y="18"/>
                  <a:pt x="33647" y="67"/>
                </a:cubicBezTo>
                <a:lnTo>
                  <a:pt x="31455" y="628"/>
                </a:lnTo>
                <a:cubicBezTo>
                  <a:pt x="30842" y="902"/>
                  <a:pt x="30349" y="1295"/>
                  <a:pt x="29672" y="1295"/>
                </a:cubicBezTo>
                <a:cubicBezTo>
                  <a:pt x="29604" y="1295"/>
                  <a:pt x="29533" y="1291"/>
                  <a:pt x="29461" y="1282"/>
                </a:cubicBezTo>
                <a:cubicBezTo>
                  <a:pt x="29388" y="1303"/>
                  <a:pt x="29326" y="1324"/>
                  <a:pt x="29263" y="1345"/>
                </a:cubicBezTo>
                <a:cubicBezTo>
                  <a:pt x="29160" y="1428"/>
                  <a:pt x="29097" y="1573"/>
                  <a:pt x="28973" y="1636"/>
                </a:cubicBezTo>
                <a:cubicBezTo>
                  <a:pt x="28412" y="1833"/>
                  <a:pt x="28183" y="1677"/>
                  <a:pt x="27674" y="2113"/>
                </a:cubicBezTo>
                <a:cubicBezTo>
                  <a:pt x="27643" y="2072"/>
                  <a:pt x="27643" y="2030"/>
                  <a:pt x="27664" y="1989"/>
                </a:cubicBezTo>
                <a:lnTo>
                  <a:pt x="27664" y="1989"/>
                </a:lnTo>
                <a:cubicBezTo>
                  <a:pt x="27518" y="2134"/>
                  <a:pt x="27196" y="2207"/>
                  <a:pt x="27061" y="2425"/>
                </a:cubicBezTo>
                <a:cubicBezTo>
                  <a:pt x="27009" y="2352"/>
                  <a:pt x="26947" y="2269"/>
                  <a:pt x="26874" y="2228"/>
                </a:cubicBezTo>
                <a:cubicBezTo>
                  <a:pt x="26199" y="2508"/>
                  <a:pt x="25534" y="2809"/>
                  <a:pt x="24859" y="3111"/>
                </a:cubicBezTo>
                <a:cubicBezTo>
                  <a:pt x="24516" y="3267"/>
                  <a:pt x="24184" y="3412"/>
                  <a:pt x="23851" y="3578"/>
                </a:cubicBezTo>
                <a:cubicBezTo>
                  <a:pt x="23519" y="3755"/>
                  <a:pt x="23197" y="3931"/>
                  <a:pt x="22864" y="4108"/>
                </a:cubicBezTo>
                <a:cubicBezTo>
                  <a:pt x="22480" y="4326"/>
                  <a:pt x="22096" y="4544"/>
                  <a:pt x="21722" y="4762"/>
                </a:cubicBezTo>
                <a:cubicBezTo>
                  <a:pt x="21420" y="4970"/>
                  <a:pt x="21098" y="5178"/>
                  <a:pt x="20756" y="5375"/>
                </a:cubicBezTo>
                <a:cubicBezTo>
                  <a:pt x="20600" y="5490"/>
                  <a:pt x="20569" y="5749"/>
                  <a:pt x="20527" y="5843"/>
                </a:cubicBezTo>
                <a:cubicBezTo>
                  <a:pt x="20039" y="6030"/>
                  <a:pt x="19561" y="6217"/>
                  <a:pt x="19031" y="6497"/>
                </a:cubicBezTo>
                <a:cubicBezTo>
                  <a:pt x="18979" y="6591"/>
                  <a:pt x="18823" y="6705"/>
                  <a:pt x="18740" y="6902"/>
                </a:cubicBezTo>
                <a:cubicBezTo>
                  <a:pt x="18716" y="6900"/>
                  <a:pt x="18691" y="6900"/>
                  <a:pt x="18666" y="6900"/>
                </a:cubicBezTo>
                <a:cubicBezTo>
                  <a:pt x="18556" y="6900"/>
                  <a:pt x="18445" y="6917"/>
                  <a:pt x="18335" y="6934"/>
                </a:cubicBezTo>
                <a:cubicBezTo>
                  <a:pt x="18024" y="7152"/>
                  <a:pt x="17722" y="7359"/>
                  <a:pt x="17411" y="7567"/>
                </a:cubicBezTo>
                <a:cubicBezTo>
                  <a:pt x="17109" y="7785"/>
                  <a:pt x="16829" y="8014"/>
                  <a:pt x="16538" y="8232"/>
                </a:cubicBezTo>
                <a:lnTo>
                  <a:pt x="16548" y="8253"/>
                </a:lnTo>
                <a:cubicBezTo>
                  <a:pt x="16008" y="8731"/>
                  <a:pt x="15271" y="9219"/>
                  <a:pt x="14627" y="9718"/>
                </a:cubicBezTo>
                <a:cubicBezTo>
                  <a:pt x="14294" y="9967"/>
                  <a:pt x="14003" y="10227"/>
                  <a:pt x="13775" y="10497"/>
                </a:cubicBezTo>
                <a:cubicBezTo>
                  <a:pt x="13546" y="10756"/>
                  <a:pt x="13380" y="11016"/>
                  <a:pt x="13307" y="11276"/>
                </a:cubicBezTo>
                <a:cubicBezTo>
                  <a:pt x="12975" y="11317"/>
                  <a:pt x="12663" y="11421"/>
                  <a:pt x="12341" y="11577"/>
                </a:cubicBezTo>
                <a:cubicBezTo>
                  <a:pt x="11708" y="12096"/>
                  <a:pt x="11053" y="12616"/>
                  <a:pt x="10419" y="13166"/>
                </a:cubicBezTo>
                <a:cubicBezTo>
                  <a:pt x="10419" y="13270"/>
                  <a:pt x="10523" y="13291"/>
                  <a:pt x="10575" y="13343"/>
                </a:cubicBezTo>
                <a:cubicBezTo>
                  <a:pt x="10253" y="13530"/>
                  <a:pt x="9900" y="13696"/>
                  <a:pt x="9568" y="13883"/>
                </a:cubicBezTo>
                <a:cubicBezTo>
                  <a:pt x="9059" y="14309"/>
                  <a:pt x="8529" y="14735"/>
                  <a:pt x="7999" y="15161"/>
                </a:cubicBezTo>
                <a:cubicBezTo>
                  <a:pt x="7905" y="15296"/>
                  <a:pt x="7833" y="15452"/>
                  <a:pt x="7770" y="15618"/>
                </a:cubicBezTo>
                <a:cubicBezTo>
                  <a:pt x="7748" y="15616"/>
                  <a:pt x="7725" y="15615"/>
                  <a:pt x="7703" y="15615"/>
                </a:cubicBezTo>
                <a:cubicBezTo>
                  <a:pt x="7590" y="15615"/>
                  <a:pt x="7478" y="15637"/>
                  <a:pt x="7365" y="15680"/>
                </a:cubicBezTo>
                <a:cubicBezTo>
                  <a:pt x="7168" y="15847"/>
                  <a:pt x="6971" y="16002"/>
                  <a:pt x="6773" y="16169"/>
                </a:cubicBezTo>
                <a:cubicBezTo>
                  <a:pt x="6243" y="16605"/>
                  <a:pt x="5329" y="17467"/>
                  <a:pt x="4467" y="18444"/>
                </a:cubicBezTo>
                <a:cubicBezTo>
                  <a:pt x="4446" y="18558"/>
                  <a:pt x="4436" y="18662"/>
                  <a:pt x="4394" y="18683"/>
                </a:cubicBezTo>
                <a:cubicBezTo>
                  <a:pt x="4124" y="18942"/>
                  <a:pt x="3864" y="19192"/>
                  <a:pt x="3605" y="19420"/>
                </a:cubicBezTo>
                <a:cubicBezTo>
                  <a:pt x="3210" y="19877"/>
                  <a:pt x="2836" y="20314"/>
                  <a:pt x="2524" y="20719"/>
                </a:cubicBezTo>
                <a:cubicBezTo>
                  <a:pt x="2213" y="21113"/>
                  <a:pt x="1953" y="21467"/>
                  <a:pt x="1776" y="21726"/>
                </a:cubicBezTo>
                <a:cubicBezTo>
                  <a:pt x="1683" y="21913"/>
                  <a:pt x="1786" y="21976"/>
                  <a:pt x="1988" y="21976"/>
                </a:cubicBezTo>
                <a:cubicBezTo>
                  <a:pt x="2416" y="21976"/>
                  <a:pt x="3288" y="21690"/>
                  <a:pt x="3666" y="21690"/>
                </a:cubicBezTo>
                <a:cubicBezTo>
                  <a:pt x="3763" y="21690"/>
                  <a:pt x="3828" y="21709"/>
                  <a:pt x="3844" y="21757"/>
                </a:cubicBezTo>
                <a:cubicBezTo>
                  <a:pt x="4062" y="23108"/>
                  <a:pt x="2722" y="23835"/>
                  <a:pt x="1766" y="25695"/>
                </a:cubicBezTo>
                <a:cubicBezTo>
                  <a:pt x="1686" y="25829"/>
                  <a:pt x="1680" y="25876"/>
                  <a:pt x="1716" y="25876"/>
                </a:cubicBezTo>
                <a:cubicBezTo>
                  <a:pt x="1802" y="25876"/>
                  <a:pt x="2119" y="25619"/>
                  <a:pt x="2269" y="25619"/>
                </a:cubicBezTo>
                <a:cubicBezTo>
                  <a:pt x="2288" y="25619"/>
                  <a:pt x="2304" y="25623"/>
                  <a:pt x="2317" y="25632"/>
                </a:cubicBezTo>
                <a:cubicBezTo>
                  <a:pt x="2389" y="26141"/>
                  <a:pt x="2057" y="26827"/>
                  <a:pt x="1932" y="27419"/>
                </a:cubicBezTo>
                <a:cubicBezTo>
                  <a:pt x="4060" y="25395"/>
                  <a:pt x="6032" y="23226"/>
                  <a:pt x="8005" y="21046"/>
                </a:cubicBezTo>
                <a:lnTo>
                  <a:pt x="8005" y="21046"/>
                </a:lnTo>
                <a:cubicBezTo>
                  <a:pt x="8585" y="20518"/>
                  <a:pt x="9175" y="20000"/>
                  <a:pt x="9765" y="19472"/>
                </a:cubicBezTo>
                <a:cubicBezTo>
                  <a:pt x="10357" y="18953"/>
                  <a:pt x="10939" y="18423"/>
                  <a:pt x="11583" y="17966"/>
                </a:cubicBezTo>
                <a:lnTo>
                  <a:pt x="11583" y="17966"/>
                </a:lnTo>
                <a:cubicBezTo>
                  <a:pt x="10970" y="18818"/>
                  <a:pt x="10264" y="19711"/>
                  <a:pt x="9464" y="20521"/>
                </a:cubicBezTo>
                <a:cubicBezTo>
                  <a:pt x="10004" y="20023"/>
                  <a:pt x="10544" y="19514"/>
                  <a:pt x="11084" y="19005"/>
                </a:cubicBezTo>
                <a:cubicBezTo>
                  <a:pt x="11541" y="18662"/>
                  <a:pt x="12019" y="18340"/>
                  <a:pt x="12435" y="18215"/>
                </a:cubicBezTo>
                <a:lnTo>
                  <a:pt x="12435" y="18215"/>
                </a:lnTo>
                <a:cubicBezTo>
                  <a:pt x="12144" y="18433"/>
                  <a:pt x="11895" y="18651"/>
                  <a:pt x="11666" y="18870"/>
                </a:cubicBezTo>
                <a:cubicBezTo>
                  <a:pt x="11448" y="19088"/>
                  <a:pt x="11261" y="19316"/>
                  <a:pt x="11084" y="19555"/>
                </a:cubicBezTo>
                <a:cubicBezTo>
                  <a:pt x="11323" y="19347"/>
                  <a:pt x="11552" y="19140"/>
                  <a:pt x="11791" y="18932"/>
                </a:cubicBezTo>
                <a:cubicBezTo>
                  <a:pt x="12040" y="18734"/>
                  <a:pt x="12279" y="18537"/>
                  <a:pt x="12528" y="18340"/>
                </a:cubicBezTo>
                <a:cubicBezTo>
                  <a:pt x="13016" y="17945"/>
                  <a:pt x="13515" y="17550"/>
                  <a:pt x="14014" y="17155"/>
                </a:cubicBezTo>
                <a:lnTo>
                  <a:pt x="14014" y="17155"/>
                </a:lnTo>
                <a:cubicBezTo>
                  <a:pt x="12944" y="18049"/>
                  <a:pt x="12009" y="19212"/>
                  <a:pt x="10814" y="19981"/>
                </a:cubicBezTo>
                <a:cubicBezTo>
                  <a:pt x="10897" y="19825"/>
                  <a:pt x="10991" y="19690"/>
                  <a:pt x="11084" y="19555"/>
                </a:cubicBezTo>
                <a:lnTo>
                  <a:pt x="11084" y="19555"/>
                </a:lnTo>
                <a:cubicBezTo>
                  <a:pt x="10243" y="20303"/>
                  <a:pt x="9401" y="21030"/>
                  <a:pt x="8601" y="21799"/>
                </a:cubicBezTo>
                <a:cubicBezTo>
                  <a:pt x="7812" y="22578"/>
                  <a:pt x="7033" y="23357"/>
                  <a:pt x="6264" y="24147"/>
                </a:cubicBezTo>
                <a:cubicBezTo>
                  <a:pt x="7480" y="23679"/>
                  <a:pt x="8259" y="21944"/>
                  <a:pt x="9526" y="21311"/>
                </a:cubicBezTo>
                <a:lnTo>
                  <a:pt x="9526" y="21311"/>
                </a:lnTo>
                <a:cubicBezTo>
                  <a:pt x="6389" y="24905"/>
                  <a:pt x="2400" y="28427"/>
                  <a:pt x="0" y="32644"/>
                </a:cubicBezTo>
                <a:cubicBezTo>
                  <a:pt x="571" y="32021"/>
                  <a:pt x="1132" y="31398"/>
                  <a:pt x="1714" y="30785"/>
                </a:cubicBezTo>
                <a:cubicBezTo>
                  <a:pt x="2302" y="30186"/>
                  <a:pt x="2911" y="29608"/>
                  <a:pt x="3561" y="29060"/>
                </a:cubicBezTo>
                <a:lnTo>
                  <a:pt x="3561" y="29060"/>
                </a:lnTo>
                <a:cubicBezTo>
                  <a:pt x="3317" y="29268"/>
                  <a:pt x="3113" y="29564"/>
                  <a:pt x="2909" y="29860"/>
                </a:cubicBezTo>
                <a:cubicBezTo>
                  <a:pt x="3677" y="28988"/>
                  <a:pt x="4405" y="28167"/>
                  <a:pt x="5205" y="27263"/>
                </a:cubicBezTo>
                <a:cubicBezTo>
                  <a:pt x="5205" y="27274"/>
                  <a:pt x="5205" y="27284"/>
                  <a:pt x="5205" y="27294"/>
                </a:cubicBezTo>
                <a:cubicBezTo>
                  <a:pt x="7022" y="25289"/>
                  <a:pt x="9121" y="23555"/>
                  <a:pt x="11178" y="21944"/>
                </a:cubicBezTo>
                <a:lnTo>
                  <a:pt x="11178" y="21944"/>
                </a:lnTo>
                <a:cubicBezTo>
                  <a:pt x="11022" y="22516"/>
                  <a:pt x="10679" y="22765"/>
                  <a:pt x="10326" y="22942"/>
                </a:cubicBezTo>
                <a:cubicBezTo>
                  <a:pt x="9962" y="23118"/>
                  <a:pt x="9578" y="23222"/>
                  <a:pt x="9329" y="23492"/>
                </a:cubicBezTo>
                <a:cubicBezTo>
                  <a:pt x="8695" y="24271"/>
                  <a:pt x="7999" y="25009"/>
                  <a:pt x="7345" y="25747"/>
                </a:cubicBezTo>
                <a:cubicBezTo>
                  <a:pt x="6680" y="26484"/>
                  <a:pt x="6036" y="27190"/>
                  <a:pt x="5423" y="27886"/>
                </a:cubicBezTo>
                <a:lnTo>
                  <a:pt x="6877" y="26225"/>
                </a:lnTo>
                <a:lnTo>
                  <a:pt x="6877" y="26225"/>
                </a:lnTo>
                <a:cubicBezTo>
                  <a:pt x="6150" y="27056"/>
                  <a:pt x="5464" y="27679"/>
                  <a:pt x="4592" y="28416"/>
                </a:cubicBezTo>
                <a:cubicBezTo>
                  <a:pt x="4675" y="28032"/>
                  <a:pt x="5277" y="27606"/>
                  <a:pt x="5205" y="27294"/>
                </a:cubicBezTo>
                <a:lnTo>
                  <a:pt x="5205" y="27294"/>
                </a:lnTo>
                <a:cubicBezTo>
                  <a:pt x="4176" y="28416"/>
                  <a:pt x="3252" y="29652"/>
                  <a:pt x="2462" y="30972"/>
                </a:cubicBezTo>
                <a:cubicBezTo>
                  <a:pt x="1894" y="31845"/>
                  <a:pt x="2059" y="32153"/>
                  <a:pt x="2393" y="32153"/>
                </a:cubicBezTo>
                <a:cubicBezTo>
                  <a:pt x="2652" y="32153"/>
                  <a:pt x="3011" y="31969"/>
                  <a:pt x="3210" y="31720"/>
                </a:cubicBezTo>
                <a:cubicBezTo>
                  <a:pt x="4405" y="30307"/>
                  <a:pt x="5620" y="29029"/>
                  <a:pt x="6846" y="27814"/>
                </a:cubicBezTo>
                <a:cubicBezTo>
                  <a:pt x="7448" y="27201"/>
                  <a:pt x="8041" y="26578"/>
                  <a:pt x="8612" y="25954"/>
                </a:cubicBezTo>
                <a:cubicBezTo>
                  <a:pt x="9194" y="25341"/>
                  <a:pt x="9755" y="24697"/>
                  <a:pt x="10284" y="24012"/>
                </a:cubicBezTo>
                <a:cubicBezTo>
                  <a:pt x="10721" y="23316"/>
                  <a:pt x="11209" y="22672"/>
                  <a:pt x="11728" y="22038"/>
                </a:cubicBezTo>
                <a:cubicBezTo>
                  <a:pt x="12237" y="21404"/>
                  <a:pt x="12757" y="20771"/>
                  <a:pt x="13307" y="20168"/>
                </a:cubicBezTo>
                <a:cubicBezTo>
                  <a:pt x="14024" y="19597"/>
                  <a:pt x="15011" y="18776"/>
                  <a:pt x="15323" y="18329"/>
                </a:cubicBezTo>
                <a:cubicBezTo>
                  <a:pt x="15697" y="17685"/>
                  <a:pt x="16112" y="17083"/>
                  <a:pt x="16538" y="16459"/>
                </a:cubicBezTo>
                <a:cubicBezTo>
                  <a:pt x="16964" y="15836"/>
                  <a:pt x="17411" y="15213"/>
                  <a:pt x="17888" y="14590"/>
                </a:cubicBezTo>
                <a:cubicBezTo>
                  <a:pt x="18377" y="13987"/>
                  <a:pt x="18896" y="13395"/>
                  <a:pt x="19436" y="12813"/>
                </a:cubicBezTo>
                <a:cubicBezTo>
                  <a:pt x="19706" y="12522"/>
                  <a:pt x="19987" y="12221"/>
                  <a:pt x="20278" y="11941"/>
                </a:cubicBezTo>
                <a:cubicBezTo>
                  <a:pt x="20558" y="11650"/>
                  <a:pt x="20870" y="11390"/>
                  <a:pt x="21182" y="11120"/>
                </a:cubicBezTo>
                <a:cubicBezTo>
                  <a:pt x="21763" y="10673"/>
                  <a:pt x="22355" y="10216"/>
                  <a:pt x="22948" y="9749"/>
                </a:cubicBezTo>
                <a:cubicBezTo>
                  <a:pt x="23540" y="9271"/>
                  <a:pt x="24173" y="8855"/>
                  <a:pt x="24786" y="8398"/>
                </a:cubicBezTo>
                <a:lnTo>
                  <a:pt x="25721" y="7733"/>
                </a:lnTo>
                <a:cubicBezTo>
                  <a:pt x="26033" y="7505"/>
                  <a:pt x="26355" y="7287"/>
                  <a:pt x="26687" y="7100"/>
                </a:cubicBezTo>
                <a:cubicBezTo>
                  <a:pt x="27331" y="6695"/>
                  <a:pt x="27986" y="6310"/>
                  <a:pt x="28640" y="5936"/>
                </a:cubicBezTo>
                <a:cubicBezTo>
                  <a:pt x="28973" y="5760"/>
                  <a:pt x="29295" y="5562"/>
                  <a:pt x="29637" y="5406"/>
                </a:cubicBezTo>
                <a:cubicBezTo>
                  <a:pt x="29970" y="5251"/>
                  <a:pt x="30313" y="5105"/>
                  <a:pt x="30645" y="4960"/>
                </a:cubicBezTo>
                <a:cubicBezTo>
                  <a:pt x="31320" y="4679"/>
                  <a:pt x="31996" y="4420"/>
                  <a:pt x="32660" y="4201"/>
                </a:cubicBezTo>
                <a:cubicBezTo>
                  <a:pt x="33946" y="3845"/>
                  <a:pt x="35223" y="3649"/>
                  <a:pt x="36436" y="3649"/>
                </a:cubicBezTo>
                <a:cubicBezTo>
                  <a:pt x="36497" y="3649"/>
                  <a:pt x="36558" y="3650"/>
                  <a:pt x="36618" y="3651"/>
                </a:cubicBezTo>
                <a:cubicBezTo>
                  <a:pt x="36436" y="3616"/>
                  <a:pt x="36238" y="3601"/>
                  <a:pt x="36029" y="3601"/>
                </a:cubicBezTo>
                <a:cubicBezTo>
                  <a:pt x="35132" y="3601"/>
                  <a:pt x="34030" y="3865"/>
                  <a:pt x="33119" y="3865"/>
                </a:cubicBezTo>
                <a:cubicBezTo>
                  <a:pt x="32933" y="3865"/>
                  <a:pt x="32755" y="3854"/>
                  <a:pt x="32588" y="3827"/>
                </a:cubicBezTo>
                <a:cubicBezTo>
                  <a:pt x="32660" y="3713"/>
                  <a:pt x="32744" y="3609"/>
                  <a:pt x="32816" y="3505"/>
                </a:cubicBezTo>
                <a:cubicBezTo>
                  <a:pt x="32717" y="3448"/>
                  <a:pt x="32578" y="3428"/>
                  <a:pt x="32421" y="3428"/>
                </a:cubicBezTo>
                <a:cubicBezTo>
                  <a:pt x="32068" y="3428"/>
                  <a:pt x="31622" y="3529"/>
                  <a:pt x="31320" y="3537"/>
                </a:cubicBezTo>
                <a:cubicBezTo>
                  <a:pt x="31418" y="3385"/>
                  <a:pt x="31585" y="3364"/>
                  <a:pt x="31767" y="3354"/>
                </a:cubicBezTo>
                <a:lnTo>
                  <a:pt x="31767" y="3354"/>
                </a:lnTo>
                <a:cubicBezTo>
                  <a:pt x="31637" y="3360"/>
                  <a:pt x="31608" y="3360"/>
                  <a:pt x="31435" y="3360"/>
                </a:cubicBezTo>
                <a:cubicBezTo>
                  <a:pt x="31767" y="3194"/>
                  <a:pt x="32183" y="2996"/>
                  <a:pt x="32640" y="2872"/>
                </a:cubicBezTo>
                <a:cubicBezTo>
                  <a:pt x="33097" y="2737"/>
                  <a:pt x="33575" y="2602"/>
                  <a:pt x="33990" y="2477"/>
                </a:cubicBezTo>
                <a:cubicBezTo>
                  <a:pt x="34821" y="2207"/>
                  <a:pt x="35413" y="1937"/>
                  <a:pt x="35122" y="1594"/>
                </a:cubicBezTo>
                <a:cubicBezTo>
                  <a:pt x="34976" y="1421"/>
                  <a:pt x="34710" y="1351"/>
                  <a:pt x="34361" y="1351"/>
                </a:cubicBezTo>
                <a:cubicBezTo>
                  <a:pt x="34018" y="1351"/>
                  <a:pt x="33596" y="1418"/>
                  <a:pt x="33128" y="1521"/>
                </a:cubicBezTo>
                <a:cubicBezTo>
                  <a:pt x="32660" y="1636"/>
                  <a:pt x="32141" y="1760"/>
                  <a:pt x="31642" y="1926"/>
                </a:cubicBezTo>
                <a:cubicBezTo>
                  <a:pt x="31133" y="2093"/>
                  <a:pt x="30635" y="2269"/>
                  <a:pt x="30157" y="2415"/>
                </a:cubicBezTo>
                <a:cubicBezTo>
                  <a:pt x="31403" y="1147"/>
                  <a:pt x="33460" y="898"/>
                  <a:pt x="34967" y="88"/>
                </a:cubicBezTo>
                <a:cubicBezTo>
                  <a:pt x="34661" y="81"/>
                  <a:pt x="34419" y="1"/>
                  <a:pt x="3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https://www.thoughtco.com/thmb/95cF6Wbiv7Otbd5KWF1l7mMntxs=/4256x2832/filters:fill%28auto,1%29/uk---henrik-ibsen-s-a-doll-s-house-directed-by-carrie-cracknell-at-the-young-vic-in-london-541769126-5aaaa15eeb97de00369ee92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t="7980" r="15558"/>
          <a:stretch/>
        </p:blipFill>
        <p:spPr bwMode="auto">
          <a:xfrm>
            <a:off x="5508104" y="555526"/>
            <a:ext cx="3127747" cy="27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13228" y="334227"/>
            <a:ext cx="3858900" cy="1239600"/>
          </a:xfrm>
        </p:spPr>
        <p:txBody>
          <a:bodyPr/>
          <a:lstStyle/>
          <a:p>
            <a:r>
              <a:rPr lang="es-CL" sz="4000" dirty="0" err="1" smtClean="0"/>
              <a:t>Nils</a:t>
            </a:r>
            <a:r>
              <a:rPr lang="es-CL" sz="4000" dirty="0" smtClean="0"/>
              <a:t> </a:t>
            </a:r>
            <a:r>
              <a:rPr lang="es-CL" sz="4000" dirty="0" err="1" smtClean="0"/>
              <a:t>Krogstad</a:t>
            </a:r>
            <a:endParaRPr lang="es-CL" sz="4000" dirty="0"/>
          </a:p>
        </p:txBody>
      </p:sp>
      <p:sp>
        <p:nvSpPr>
          <p:cNvPr id="3" name="Google Shape;618;p47"/>
          <p:cNvSpPr/>
          <p:nvPr/>
        </p:nvSpPr>
        <p:spPr>
          <a:xfrm rot="-7160772">
            <a:off x="-1119707" y="3183276"/>
            <a:ext cx="2704930" cy="2436047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14;p47"/>
          <p:cNvSpPr/>
          <p:nvPr/>
        </p:nvSpPr>
        <p:spPr>
          <a:xfrm rot="-10003956">
            <a:off x="8521287" y="-205831"/>
            <a:ext cx="699057" cy="708706"/>
          </a:xfrm>
          <a:custGeom>
            <a:avLst/>
            <a:gdLst/>
            <a:ahLst/>
            <a:cxnLst/>
            <a:rect l="l" t="t" r="r" b="b"/>
            <a:pathLst>
              <a:path w="40183" h="40743" extrusionOk="0">
                <a:moveTo>
                  <a:pt x="34521" y="1883"/>
                </a:moveTo>
                <a:lnTo>
                  <a:pt x="34562" y="1893"/>
                </a:lnTo>
                <a:lnTo>
                  <a:pt x="34822" y="2755"/>
                </a:lnTo>
                <a:lnTo>
                  <a:pt x="34521" y="1883"/>
                </a:lnTo>
                <a:close/>
                <a:moveTo>
                  <a:pt x="38344" y="5477"/>
                </a:moveTo>
                <a:cubicBezTo>
                  <a:pt x="38330" y="5481"/>
                  <a:pt x="38316" y="5482"/>
                  <a:pt x="38301" y="5482"/>
                </a:cubicBezTo>
                <a:cubicBezTo>
                  <a:pt x="38272" y="5482"/>
                  <a:pt x="38240" y="5477"/>
                  <a:pt x="38198" y="5477"/>
                </a:cubicBezTo>
                <a:close/>
                <a:moveTo>
                  <a:pt x="35331" y="5882"/>
                </a:moveTo>
                <a:cubicBezTo>
                  <a:pt x="35378" y="5890"/>
                  <a:pt x="35430" y="5904"/>
                  <a:pt x="35497" y="5914"/>
                </a:cubicBezTo>
                <a:lnTo>
                  <a:pt x="35497" y="5914"/>
                </a:lnTo>
                <a:cubicBezTo>
                  <a:pt x="35453" y="5908"/>
                  <a:pt x="35392" y="5897"/>
                  <a:pt x="35321" y="5882"/>
                </a:cubicBezTo>
                <a:close/>
                <a:moveTo>
                  <a:pt x="35986" y="8521"/>
                </a:moveTo>
                <a:lnTo>
                  <a:pt x="35986" y="8521"/>
                </a:lnTo>
                <a:cubicBezTo>
                  <a:pt x="35487" y="8760"/>
                  <a:pt x="34978" y="9113"/>
                  <a:pt x="34490" y="9393"/>
                </a:cubicBezTo>
                <a:cubicBezTo>
                  <a:pt x="33949" y="9715"/>
                  <a:pt x="33409" y="10027"/>
                  <a:pt x="32890" y="10360"/>
                </a:cubicBezTo>
                <a:lnTo>
                  <a:pt x="33035" y="10193"/>
                </a:lnTo>
                <a:cubicBezTo>
                  <a:pt x="33087" y="10141"/>
                  <a:pt x="33202" y="10069"/>
                  <a:pt x="33066" y="10027"/>
                </a:cubicBezTo>
                <a:cubicBezTo>
                  <a:pt x="33544" y="9705"/>
                  <a:pt x="34033" y="9373"/>
                  <a:pt x="34500" y="9009"/>
                </a:cubicBezTo>
                <a:cubicBezTo>
                  <a:pt x="34687" y="8884"/>
                  <a:pt x="34843" y="8729"/>
                  <a:pt x="34978" y="8562"/>
                </a:cubicBezTo>
                <a:cubicBezTo>
                  <a:pt x="35110" y="8571"/>
                  <a:pt x="35244" y="8578"/>
                  <a:pt x="35380" y="8578"/>
                </a:cubicBezTo>
                <a:cubicBezTo>
                  <a:pt x="35576" y="8578"/>
                  <a:pt x="35777" y="8564"/>
                  <a:pt x="35986" y="8521"/>
                </a:cubicBezTo>
                <a:close/>
                <a:moveTo>
                  <a:pt x="27839" y="1"/>
                </a:moveTo>
                <a:cubicBezTo>
                  <a:pt x="27108" y="1"/>
                  <a:pt x="26185" y="406"/>
                  <a:pt x="25431" y="1124"/>
                </a:cubicBezTo>
                <a:cubicBezTo>
                  <a:pt x="22377" y="3670"/>
                  <a:pt x="19416" y="6152"/>
                  <a:pt x="16456" y="9103"/>
                </a:cubicBezTo>
                <a:cubicBezTo>
                  <a:pt x="14274" y="11284"/>
                  <a:pt x="12363" y="13372"/>
                  <a:pt x="10078" y="15408"/>
                </a:cubicBezTo>
                <a:cubicBezTo>
                  <a:pt x="8145" y="17631"/>
                  <a:pt x="6390" y="19927"/>
                  <a:pt x="4748" y="22347"/>
                </a:cubicBezTo>
                <a:cubicBezTo>
                  <a:pt x="4063" y="23376"/>
                  <a:pt x="3564" y="24373"/>
                  <a:pt x="3138" y="25402"/>
                </a:cubicBezTo>
                <a:cubicBezTo>
                  <a:pt x="2930" y="25911"/>
                  <a:pt x="2723" y="26409"/>
                  <a:pt x="2515" y="26918"/>
                </a:cubicBezTo>
                <a:cubicBezTo>
                  <a:pt x="2318" y="27438"/>
                  <a:pt x="2110" y="27947"/>
                  <a:pt x="1892" y="28456"/>
                </a:cubicBezTo>
                <a:cubicBezTo>
                  <a:pt x="1860" y="28518"/>
                  <a:pt x="1892" y="28560"/>
                  <a:pt x="1944" y="28560"/>
                </a:cubicBezTo>
                <a:cubicBezTo>
                  <a:pt x="1996" y="28549"/>
                  <a:pt x="2058" y="28487"/>
                  <a:pt x="2079" y="28425"/>
                </a:cubicBezTo>
                <a:cubicBezTo>
                  <a:pt x="3886" y="25526"/>
                  <a:pt x="5912" y="22732"/>
                  <a:pt x="8447" y="20187"/>
                </a:cubicBezTo>
                <a:cubicBezTo>
                  <a:pt x="8737" y="19896"/>
                  <a:pt x="9028" y="19615"/>
                  <a:pt x="9330" y="19356"/>
                </a:cubicBezTo>
                <a:cubicBezTo>
                  <a:pt x="9371" y="19335"/>
                  <a:pt x="9413" y="19304"/>
                  <a:pt x="9454" y="19273"/>
                </a:cubicBezTo>
                <a:lnTo>
                  <a:pt x="10337" y="18629"/>
                </a:lnTo>
                <a:lnTo>
                  <a:pt x="10067" y="18888"/>
                </a:lnTo>
                <a:cubicBezTo>
                  <a:pt x="9870" y="19044"/>
                  <a:pt x="9787" y="19273"/>
                  <a:pt x="9880" y="19397"/>
                </a:cubicBezTo>
                <a:cubicBezTo>
                  <a:pt x="9922" y="19439"/>
                  <a:pt x="9984" y="19460"/>
                  <a:pt x="10057" y="19460"/>
                </a:cubicBezTo>
                <a:cubicBezTo>
                  <a:pt x="9475" y="20197"/>
                  <a:pt x="8956" y="20976"/>
                  <a:pt x="8436" y="21745"/>
                </a:cubicBezTo>
                <a:cubicBezTo>
                  <a:pt x="8249" y="21942"/>
                  <a:pt x="8104" y="22150"/>
                  <a:pt x="8010" y="22358"/>
                </a:cubicBezTo>
                <a:cubicBezTo>
                  <a:pt x="7179" y="23002"/>
                  <a:pt x="6359" y="23667"/>
                  <a:pt x="5548" y="24352"/>
                </a:cubicBezTo>
                <a:lnTo>
                  <a:pt x="5330" y="24508"/>
                </a:lnTo>
                <a:cubicBezTo>
                  <a:pt x="5060" y="24726"/>
                  <a:pt x="4883" y="25028"/>
                  <a:pt x="4894" y="25267"/>
                </a:cubicBezTo>
                <a:cubicBezTo>
                  <a:pt x="4894" y="25339"/>
                  <a:pt x="4904" y="25402"/>
                  <a:pt x="4935" y="25454"/>
                </a:cubicBezTo>
                <a:cubicBezTo>
                  <a:pt x="3471" y="27386"/>
                  <a:pt x="1944" y="29308"/>
                  <a:pt x="884" y="31396"/>
                </a:cubicBezTo>
                <a:cubicBezTo>
                  <a:pt x="832" y="31499"/>
                  <a:pt x="842" y="31593"/>
                  <a:pt x="905" y="31624"/>
                </a:cubicBezTo>
                <a:cubicBezTo>
                  <a:pt x="863" y="31645"/>
                  <a:pt x="822" y="31676"/>
                  <a:pt x="801" y="31728"/>
                </a:cubicBezTo>
                <a:cubicBezTo>
                  <a:pt x="707" y="32008"/>
                  <a:pt x="562" y="32279"/>
                  <a:pt x="406" y="32559"/>
                </a:cubicBezTo>
                <a:cubicBezTo>
                  <a:pt x="375" y="32632"/>
                  <a:pt x="385" y="32684"/>
                  <a:pt x="437" y="32684"/>
                </a:cubicBezTo>
                <a:cubicBezTo>
                  <a:pt x="489" y="32684"/>
                  <a:pt x="562" y="32642"/>
                  <a:pt x="583" y="32580"/>
                </a:cubicBezTo>
                <a:cubicBezTo>
                  <a:pt x="739" y="32289"/>
                  <a:pt x="894" y="31998"/>
                  <a:pt x="998" y="31707"/>
                </a:cubicBezTo>
                <a:cubicBezTo>
                  <a:pt x="1009" y="31676"/>
                  <a:pt x="1009" y="31645"/>
                  <a:pt x="998" y="31624"/>
                </a:cubicBezTo>
                <a:cubicBezTo>
                  <a:pt x="1071" y="31603"/>
                  <a:pt x="1154" y="31541"/>
                  <a:pt x="1206" y="31458"/>
                </a:cubicBezTo>
                <a:cubicBezTo>
                  <a:pt x="2598" y="29567"/>
                  <a:pt x="3855" y="27645"/>
                  <a:pt x="5434" y="25890"/>
                </a:cubicBezTo>
                <a:lnTo>
                  <a:pt x="5434" y="25890"/>
                </a:lnTo>
                <a:cubicBezTo>
                  <a:pt x="4821" y="26908"/>
                  <a:pt x="4115" y="27864"/>
                  <a:pt x="3429" y="28913"/>
                </a:cubicBezTo>
                <a:cubicBezTo>
                  <a:pt x="3003" y="29546"/>
                  <a:pt x="2619" y="30159"/>
                  <a:pt x="2234" y="30783"/>
                </a:cubicBezTo>
                <a:cubicBezTo>
                  <a:pt x="1860" y="31406"/>
                  <a:pt x="1476" y="32019"/>
                  <a:pt x="1029" y="32632"/>
                </a:cubicBezTo>
                <a:cubicBezTo>
                  <a:pt x="977" y="32684"/>
                  <a:pt x="977" y="32756"/>
                  <a:pt x="1009" y="32777"/>
                </a:cubicBezTo>
                <a:cubicBezTo>
                  <a:pt x="1015" y="32779"/>
                  <a:pt x="1023" y="32780"/>
                  <a:pt x="1030" y="32780"/>
                </a:cubicBezTo>
                <a:cubicBezTo>
                  <a:pt x="1070" y="32780"/>
                  <a:pt x="1119" y="32757"/>
                  <a:pt x="1154" y="32704"/>
                </a:cubicBezTo>
                <a:cubicBezTo>
                  <a:pt x="3014" y="30263"/>
                  <a:pt x="4146" y="27614"/>
                  <a:pt x="6410" y="25360"/>
                </a:cubicBezTo>
                <a:cubicBezTo>
                  <a:pt x="6494" y="25267"/>
                  <a:pt x="6587" y="25183"/>
                  <a:pt x="6681" y="25100"/>
                </a:cubicBezTo>
                <a:lnTo>
                  <a:pt x="6681" y="25100"/>
                </a:lnTo>
                <a:cubicBezTo>
                  <a:pt x="6223" y="26035"/>
                  <a:pt x="5798" y="26970"/>
                  <a:pt x="5392" y="27905"/>
                </a:cubicBezTo>
                <a:cubicBezTo>
                  <a:pt x="3471" y="30097"/>
                  <a:pt x="1673" y="32393"/>
                  <a:pt x="105" y="34792"/>
                </a:cubicBezTo>
                <a:cubicBezTo>
                  <a:pt x="22" y="34907"/>
                  <a:pt x="1" y="35031"/>
                  <a:pt x="63" y="35083"/>
                </a:cubicBezTo>
                <a:cubicBezTo>
                  <a:pt x="80" y="35097"/>
                  <a:pt x="102" y="35104"/>
                  <a:pt x="127" y="35104"/>
                </a:cubicBezTo>
                <a:cubicBezTo>
                  <a:pt x="194" y="35104"/>
                  <a:pt x="283" y="35056"/>
                  <a:pt x="344" y="34979"/>
                </a:cubicBezTo>
                <a:cubicBezTo>
                  <a:pt x="915" y="34398"/>
                  <a:pt x="1476" y="33816"/>
                  <a:pt x="2047" y="33234"/>
                </a:cubicBezTo>
                <a:cubicBezTo>
                  <a:pt x="2619" y="32663"/>
                  <a:pt x="3190" y="32092"/>
                  <a:pt x="3772" y="31520"/>
                </a:cubicBezTo>
                <a:lnTo>
                  <a:pt x="3772" y="31520"/>
                </a:lnTo>
                <a:lnTo>
                  <a:pt x="3626" y="31842"/>
                </a:lnTo>
                <a:lnTo>
                  <a:pt x="3429" y="32123"/>
                </a:lnTo>
                <a:cubicBezTo>
                  <a:pt x="2743" y="32912"/>
                  <a:pt x="2068" y="33702"/>
                  <a:pt x="1435" y="34533"/>
                </a:cubicBezTo>
                <a:cubicBezTo>
                  <a:pt x="1175" y="34824"/>
                  <a:pt x="1102" y="35187"/>
                  <a:pt x="1268" y="35353"/>
                </a:cubicBezTo>
                <a:cubicBezTo>
                  <a:pt x="1324" y="35399"/>
                  <a:pt x="1394" y="35421"/>
                  <a:pt x="1472" y="35421"/>
                </a:cubicBezTo>
                <a:cubicBezTo>
                  <a:pt x="1642" y="35421"/>
                  <a:pt x="1849" y="35317"/>
                  <a:pt x="2027" y="35125"/>
                </a:cubicBezTo>
                <a:lnTo>
                  <a:pt x="2027" y="35125"/>
                </a:lnTo>
                <a:lnTo>
                  <a:pt x="1933" y="35291"/>
                </a:lnTo>
                <a:cubicBezTo>
                  <a:pt x="1902" y="35343"/>
                  <a:pt x="1912" y="35405"/>
                  <a:pt x="1954" y="35416"/>
                </a:cubicBezTo>
                <a:cubicBezTo>
                  <a:pt x="1958" y="35417"/>
                  <a:pt x="1963" y="35417"/>
                  <a:pt x="1968" y="35417"/>
                </a:cubicBezTo>
                <a:cubicBezTo>
                  <a:pt x="2010" y="35417"/>
                  <a:pt x="2071" y="35379"/>
                  <a:pt x="2099" y="35333"/>
                </a:cubicBezTo>
                <a:cubicBezTo>
                  <a:pt x="2193" y="35135"/>
                  <a:pt x="2297" y="34928"/>
                  <a:pt x="2390" y="34730"/>
                </a:cubicBezTo>
                <a:cubicBezTo>
                  <a:pt x="3045" y="34003"/>
                  <a:pt x="3730" y="33297"/>
                  <a:pt x="4374" y="32549"/>
                </a:cubicBezTo>
                <a:lnTo>
                  <a:pt x="6359" y="30357"/>
                </a:lnTo>
                <a:lnTo>
                  <a:pt x="6359" y="30357"/>
                </a:lnTo>
                <a:cubicBezTo>
                  <a:pt x="5102" y="32092"/>
                  <a:pt x="3782" y="33785"/>
                  <a:pt x="2463" y="35478"/>
                </a:cubicBezTo>
                <a:cubicBezTo>
                  <a:pt x="2463" y="35437"/>
                  <a:pt x="2444" y="35409"/>
                  <a:pt x="2410" y="35409"/>
                </a:cubicBezTo>
                <a:cubicBezTo>
                  <a:pt x="2401" y="35409"/>
                  <a:pt x="2391" y="35411"/>
                  <a:pt x="2380" y="35416"/>
                </a:cubicBezTo>
                <a:cubicBezTo>
                  <a:pt x="2328" y="35437"/>
                  <a:pt x="2266" y="35499"/>
                  <a:pt x="2266" y="35551"/>
                </a:cubicBezTo>
                <a:cubicBezTo>
                  <a:pt x="2257" y="35600"/>
                  <a:pt x="2282" y="35630"/>
                  <a:pt x="2318" y="35630"/>
                </a:cubicBezTo>
                <a:cubicBezTo>
                  <a:pt x="2327" y="35630"/>
                  <a:pt x="2338" y="35628"/>
                  <a:pt x="2349" y="35624"/>
                </a:cubicBezTo>
                <a:lnTo>
                  <a:pt x="2349" y="35624"/>
                </a:lnTo>
                <a:cubicBezTo>
                  <a:pt x="1622" y="36517"/>
                  <a:pt x="915" y="37431"/>
                  <a:pt x="167" y="38314"/>
                </a:cubicBezTo>
                <a:cubicBezTo>
                  <a:pt x="115" y="38366"/>
                  <a:pt x="115" y="38428"/>
                  <a:pt x="146" y="38460"/>
                </a:cubicBezTo>
                <a:cubicBezTo>
                  <a:pt x="157" y="38465"/>
                  <a:pt x="169" y="38467"/>
                  <a:pt x="181" y="38467"/>
                </a:cubicBezTo>
                <a:cubicBezTo>
                  <a:pt x="219" y="38467"/>
                  <a:pt x="263" y="38444"/>
                  <a:pt x="302" y="38397"/>
                </a:cubicBezTo>
                <a:cubicBezTo>
                  <a:pt x="2743" y="35447"/>
                  <a:pt x="5050" y="32414"/>
                  <a:pt x="7293" y="29349"/>
                </a:cubicBezTo>
                <a:lnTo>
                  <a:pt x="7709" y="28902"/>
                </a:lnTo>
                <a:cubicBezTo>
                  <a:pt x="7818" y="28947"/>
                  <a:pt x="7934" y="28968"/>
                  <a:pt x="8058" y="28968"/>
                </a:cubicBezTo>
                <a:cubicBezTo>
                  <a:pt x="8136" y="28968"/>
                  <a:pt x="8217" y="28960"/>
                  <a:pt x="8301" y="28944"/>
                </a:cubicBezTo>
                <a:lnTo>
                  <a:pt x="8301" y="28944"/>
                </a:lnTo>
                <a:cubicBezTo>
                  <a:pt x="7439" y="29952"/>
                  <a:pt x="6577" y="30949"/>
                  <a:pt x="5766" y="31998"/>
                </a:cubicBezTo>
                <a:cubicBezTo>
                  <a:pt x="4998" y="32788"/>
                  <a:pt x="4271" y="33598"/>
                  <a:pt x="3533" y="34419"/>
                </a:cubicBezTo>
                <a:cubicBezTo>
                  <a:pt x="3419" y="34533"/>
                  <a:pt x="3388" y="34678"/>
                  <a:pt x="3471" y="34751"/>
                </a:cubicBezTo>
                <a:cubicBezTo>
                  <a:pt x="3489" y="34769"/>
                  <a:pt x="3514" y="34778"/>
                  <a:pt x="3544" y="34778"/>
                </a:cubicBezTo>
                <a:cubicBezTo>
                  <a:pt x="3615" y="34778"/>
                  <a:pt x="3712" y="34728"/>
                  <a:pt x="3793" y="34647"/>
                </a:cubicBezTo>
                <a:lnTo>
                  <a:pt x="4333" y="34055"/>
                </a:lnTo>
                <a:lnTo>
                  <a:pt x="4333" y="34055"/>
                </a:lnTo>
                <a:cubicBezTo>
                  <a:pt x="4281" y="34294"/>
                  <a:pt x="4312" y="34522"/>
                  <a:pt x="4447" y="34657"/>
                </a:cubicBezTo>
                <a:cubicBezTo>
                  <a:pt x="4531" y="34748"/>
                  <a:pt x="4653" y="34787"/>
                  <a:pt x="4790" y="34787"/>
                </a:cubicBezTo>
                <a:cubicBezTo>
                  <a:pt x="4856" y="34787"/>
                  <a:pt x="4926" y="34778"/>
                  <a:pt x="4998" y="34761"/>
                </a:cubicBezTo>
                <a:lnTo>
                  <a:pt x="4998" y="34761"/>
                </a:lnTo>
                <a:cubicBezTo>
                  <a:pt x="4343" y="35748"/>
                  <a:pt x="3762" y="36777"/>
                  <a:pt x="3232" y="37795"/>
                </a:cubicBezTo>
                <a:cubicBezTo>
                  <a:pt x="3201" y="37857"/>
                  <a:pt x="3211" y="37909"/>
                  <a:pt x="3252" y="37919"/>
                </a:cubicBezTo>
                <a:cubicBezTo>
                  <a:pt x="3294" y="37919"/>
                  <a:pt x="3356" y="37888"/>
                  <a:pt x="3388" y="37826"/>
                </a:cubicBezTo>
                <a:cubicBezTo>
                  <a:pt x="3876" y="37171"/>
                  <a:pt x="4343" y="36507"/>
                  <a:pt x="4811" y="35842"/>
                </a:cubicBezTo>
                <a:cubicBezTo>
                  <a:pt x="5299" y="35187"/>
                  <a:pt x="5787" y="34533"/>
                  <a:pt x="6275" y="33878"/>
                </a:cubicBezTo>
                <a:cubicBezTo>
                  <a:pt x="7325" y="33089"/>
                  <a:pt x="8343" y="32330"/>
                  <a:pt x="9381" y="31406"/>
                </a:cubicBezTo>
                <a:cubicBezTo>
                  <a:pt x="10877" y="30035"/>
                  <a:pt x="12082" y="28539"/>
                  <a:pt x="13298" y="27043"/>
                </a:cubicBezTo>
                <a:cubicBezTo>
                  <a:pt x="13848" y="26617"/>
                  <a:pt x="14378" y="26191"/>
                  <a:pt x="14898" y="25744"/>
                </a:cubicBezTo>
                <a:lnTo>
                  <a:pt x="14898" y="25744"/>
                </a:lnTo>
                <a:cubicBezTo>
                  <a:pt x="14887" y="25879"/>
                  <a:pt x="14918" y="25994"/>
                  <a:pt x="14991" y="26077"/>
                </a:cubicBezTo>
                <a:cubicBezTo>
                  <a:pt x="15012" y="26098"/>
                  <a:pt x="15043" y="26108"/>
                  <a:pt x="15064" y="26129"/>
                </a:cubicBezTo>
                <a:cubicBezTo>
                  <a:pt x="14617" y="26524"/>
                  <a:pt x="14170" y="26929"/>
                  <a:pt x="13713" y="27334"/>
                </a:cubicBezTo>
                <a:cubicBezTo>
                  <a:pt x="11625" y="29235"/>
                  <a:pt x="9807" y="31292"/>
                  <a:pt x="8166" y="33432"/>
                </a:cubicBezTo>
                <a:cubicBezTo>
                  <a:pt x="6514" y="35561"/>
                  <a:pt x="5060" y="37774"/>
                  <a:pt x="3689" y="40028"/>
                </a:cubicBezTo>
                <a:cubicBezTo>
                  <a:pt x="3502" y="40309"/>
                  <a:pt x="3491" y="40610"/>
                  <a:pt x="3689" y="40714"/>
                </a:cubicBezTo>
                <a:cubicBezTo>
                  <a:pt x="3727" y="40733"/>
                  <a:pt x="3771" y="40742"/>
                  <a:pt x="3818" y="40742"/>
                </a:cubicBezTo>
                <a:cubicBezTo>
                  <a:pt x="3999" y="40742"/>
                  <a:pt x="4226" y="40606"/>
                  <a:pt x="4374" y="40392"/>
                </a:cubicBezTo>
                <a:cubicBezTo>
                  <a:pt x="5133" y="39405"/>
                  <a:pt x="5860" y="38439"/>
                  <a:pt x="6535" y="37431"/>
                </a:cubicBezTo>
                <a:cubicBezTo>
                  <a:pt x="7231" y="36434"/>
                  <a:pt x="7896" y="35395"/>
                  <a:pt x="8654" y="34335"/>
                </a:cubicBezTo>
                <a:cubicBezTo>
                  <a:pt x="9174" y="33577"/>
                  <a:pt x="9704" y="32881"/>
                  <a:pt x="10233" y="32195"/>
                </a:cubicBezTo>
                <a:cubicBezTo>
                  <a:pt x="10753" y="31489"/>
                  <a:pt x="11314" y="30824"/>
                  <a:pt x="11916" y="30097"/>
                </a:cubicBezTo>
                <a:cubicBezTo>
                  <a:pt x="12612" y="29256"/>
                  <a:pt x="13360" y="28508"/>
                  <a:pt x="14108" y="27770"/>
                </a:cubicBezTo>
                <a:cubicBezTo>
                  <a:pt x="14877" y="27043"/>
                  <a:pt x="15635" y="26326"/>
                  <a:pt x="16445" y="25609"/>
                </a:cubicBezTo>
                <a:cubicBezTo>
                  <a:pt x="16622" y="25495"/>
                  <a:pt x="16799" y="25370"/>
                  <a:pt x="16944" y="25215"/>
                </a:cubicBezTo>
                <a:cubicBezTo>
                  <a:pt x="17100" y="25059"/>
                  <a:pt x="17256" y="24913"/>
                  <a:pt x="17401" y="24758"/>
                </a:cubicBezTo>
                <a:cubicBezTo>
                  <a:pt x="18689" y="23646"/>
                  <a:pt x="20029" y="22659"/>
                  <a:pt x="21380" y="21683"/>
                </a:cubicBezTo>
                <a:lnTo>
                  <a:pt x="21380" y="21683"/>
                </a:lnTo>
                <a:cubicBezTo>
                  <a:pt x="19957" y="23075"/>
                  <a:pt x="18565" y="24487"/>
                  <a:pt x="17328" y="25994"/>
                </a:cubicBezTo>
                <a:cubicBezTo>
                  <a:pt x="17235" y="26098"/>
                  <a:pt x="17214" y="26212"/>
                  <a:pt x="17276" y="26264"/>
                </a:cubicBezTo>
                <a:cubicBezTo>
                  <a:pt x="17296" y="26275"/>
                  <a:pt x="17319" y="26280"/>
                  <a:pt x="17345" y="26280"/>
                </a:cubicBezTo>
                <a:cubicBezTo>
                  <a:pt x="17417" y="26280"/>
                  <a:pt x="17509" y="26239"/>
                  <a:pt x="17578" y="26170"/>
                </a:cubicBezTo>
                <a:cubicBezTo>
                  <a:pt x="19458" y="24228"/>
                  <a:pt x="21463" y="22399"/>
                  <a:pt x="23499" y="20571"/>
                </a:cubicBezTo>
                <a:cubicBezTo>
                  <a:pt x="23543" y="20574"/>
                  <a:pt x="23587" y="20575"/>
                  <a:pt x="23632" y="20575"/>
                </a:cubicBezTo>
                <a:cubicBezTo>
                  <a:pt x="24652" y="20575"/>
                  <a:pt x="26060" y="19910"/>
                  <a:pt x="27114" y="19065"/>
                </a:cubicBezTo>
                <a:cubicBezTo>
                  <a:pt x="27530" y="18743"/>
                  <a:pt x="27852" y="18369"/>
                  <a:pt x="28153" y="17964"/>
                </a:cubicBezTo>
                <a:lnTo>
                  <a:pt x="28153" y="17964"/>
                </a:lnTo>
                <a:cubicBezTo>
                  <a:pt x="27956" y="18088"/>
                  <a:pt x="27769" y="18213"/>
                  <a:pt x="27571" y="18327"/>
                </a:cubicBezTo>
                <a:cubicBezTo>
                  <a:pt x="28080" y="17881"/>
                  <a:pt x="28402" y="17372"/>
                  <a:pt x="28724" y="16863"/>
                </a:cubicBezTo>
                <a:cubicBezTo>
                  <a:pt x="28766" y="16842"/>
                  <a:pt x="28807" y="16811"/>
                  <a:pt x="28849" y="16790"/>
                </a:cubicBezTo>
                <a:cubicBezTo>
                  <a:pt x="30127" y="16250"/>
                  <a:pt x="31280" y="15211"/>
                  <a:pt x="32495" y="14432"/>
                </a:cubicBezTo>
                <a:lnTo>
                  <a:pt x="32246" y="14276"/>
                </a:lnTo>
                <a:cubicBezTo>
                  <a:pt x="32495" y="14162"/>
                  <a:pt x="32724" y="14193"/>
                  <a:pt x="32983" y="14047"/>
                </a:cubicBezTo>
                <a:lnTo>
                  <a:pt x="32672" y="14047"/>
                </a:lnTo>
                <a:lnTo>
                  <a:pt x="32682" y="14037"/>
                </a:lnTo>
                <a:cubicBezTo>
                  <a:pt x="33015" y="13954"/>
                  <a:pt x="33347" y="13767"/>
                  <a:pt x="33659" y="13528"/>
                </a:cubicBezTo>
                <a:cubicBezTo>
                  <a:pt x="35508" y="13081"/>
                  <a:pt x="37492" y="11658"/>
                  <a:pt x="39040" y="10173"/>
                </a:cubicBezTo>
                <a:cubicBezTo>
                  <a:pt x="39175" y="10079"/>
                  <a:pt x="39247" y="9923"/>
                  <a:pt x="39206" y="9840"/>
                </a:cubicBezTo>
                <a:cubicBezTo>
                  <a:pt x="39181" y="9800"/>
                  <a:pt x="39133" y="9779"/>
                  <a:pt x="39076" y="9779"/>
                </a:cubicBezTo>
                <a:cubicBezTo>
                  <a:pt x="39015" y="9779"/>
                  <a:pt x="38943" y="9802"/>
                  <a:pt x="38873" y="9851"/>
                </a:cubicBezTo>
                <a:cubicBezTo>
                  <a:pt x="38271" y="10121"/>
                  <a:pt x="37679" y="10318"/>
                  <a:pt x="37066" y="10640"/>
                </a:cubicBezTo>
                <a:cubicBezTo>
                  <a:pt x="35944" y="11253"/>
                  <a:pt x="34791" y="11720"/>
                  <a:pt x="33711" y="12468"/>
                </a:cubicBezTo>
                <a:lnTo>
                  <a:pt x="33492" y="12562"/>
                </a:lnTo>
                <a:cubicBezTo>
                  <a:pt x="33357" y="12562"/>
                  <a:pt x="33222" y="12572"/>
                  <a:pt x="33087" y="12583"/>
                </a:cubicBezTo>
                <a:lnTo>
                  <a:pt x="33118" y="12551"/>
                </a:lnTo>
                <a:lnTo>
                  <a:pt x="33524" y="12354"/>
                </a:lnTo>
                <a:lnTo>
                  <a:pt x="33420" y="12354"/>
                </a:lnTo>
                <a:cubicBezTo>
                  <a:pt x="33887" y="12042"/>
                  <a:pt x="34365" y="11731"/>
                  <a:pt x="34843" y="11430"/>
                </a:cubicBezTo>
                <a:cubicBezTo>
                  <a:pt x="36837" y="10526"/>
                  <a:pt x="38863" y="8999"/>
                  <a:pt x="40006" y="7139"/>
                </a:cubicBezTo>
                <a:cubicBezTo>
                  <a:pt x="40141" y="7015"/>
                  <a:pt x="40182" y="6859"/>
                  <a:pt x="40089" y="6786"/>
                </a:cubicBezTo>
                <a:cubicBezTo>
                  <a:pt x="40063" y="6767"/>
                  <a:pt x="40027" y="6757"/>
                  <a:pt x="39987" y="6757"/>
                </a:cubicBezTo>
                <a:cubicBezTo>
                  <a:pt x="39896" y="6757"/>
                  <a:pt x="39780" y="6804"/>
                  <a:pt x="39694" y="6890"/>
                </a:cubicBezTo>
                <a:cubicBezTo>
                  <a:pt x="38811" y="7420"/>
                  <a:pt x="37939" y="7991"/>
                  <a:pt x="37024" y="8375"/>
                </a:cubicBezTo>
                <a:cubicBezTo>
                  <a:pt x="37023" y="8376"/>
                  <a:pt x="37021" y="8376"/>
                  <a:pt x="37020" y="8376"/>
                </a:cubicBezTo>
                <a:cubicBezTo>
                  <a:pt x="36982" y="8376"/>
                  <a:pt x="36951" y="8250"/>
                  <a:pt x="36877" y="8250"/>
                </a:cubicBezTo>
                <a:cubicBezTo>
                  <a:pt x="36874" y="8250"/>
                  <a:pt x="36871" y="8250"/>
                  <a:pt x="36869" y="8251"/>
                </a:cubicBezTo>
                <a:cubicBezTo>
                  <a:pt x="36827" y="8251"/>
                  <a:pt x="36785" y="8261"/>
                  <a:pt x="36744" y="8272"/>
                </a:cubicBezTo>
                <a:cubicBezTo>
                  <a:pt x="36848" y="8209"/>
                  <a:pt x="36962" y="8157"/>
                  <a:pt x="37076" y="8085"/>
                </a:cubicBezTo>
                <a:cubicBezTo>
                  <a:pt x="37346" y="7617"/>
                  <a:pt x="37450" y="7440"/>
                  <a:pt x="37523" y="7326"/>
                </a:cubicBezTo>
                <a:lnTo>
                  <a:pt x="37544" y="7285"/>
                </a:lnTo>
                <a:cubicBezTo>
                  <a:pt x="37585" y="7233"/>
                  <a:pt x="37606" y="7181"/>
                  <a:pt x="37648" y="7108"/>
                </a:cubicBezTo>
                <a:cubicBezTo>
                  <a:pt x="37648" y="7108"/>
                  <a:pt x="37648" y="7108"/>
                  <a:pt x="37648" y="7098"/>
                </a:cubicBezTo>
                <a:cubicBezTo>
                  <a:pt x="37648" y="7087"/>
                  <a:pt x="37658" y="7066"/>
                  <a:pt x="37668" y="7056"/>
                </a:cubicBezTo>
                <a:lnTo>
                  <a:pt x="37855" y="6931"/>
                </a:lnTo>
                <a:cubicBezTo>
                  <a:pt x="37939" y="6879"/>
                  <a:pt x="37980" y="6817"/>
                  <a:pt x="37990" y="6755"/>
                </a:cubicBezTo>
                <a:cubicBezTo>
                  <a:pt x="38032" y="6765"/>
                  <a:pt x="38074" y="6765"/>
                  <a:pt x="38125" y="6765"/>
                </a:cubicBezTo>
                <a:cubicBezTo>
                  <a:pt x="38510" y="6547"/>
                  <a:pt x="38510" y="6547"/>
                  <a:pt x="38884" y="6308"/>
                </a:cubicBezTo>
                <a:cubicBezTo>
                  <a:pt x="38884" y="6308"/>
                  <a:pt x="38863" y="6287"/>
                  <a:pt x="38822" y="6256"/>
                </a:cubicBezTo>
                <a:cubicBezTo>
                  <a:pt x="38832" y="6246"/>
                  <a:pt x="38925" y="6121"/>
                  <a:pt x="39071" y="6028"/>
                </a:cubicBezTo>
                <a:cubicBezTo>
                  <a:pt x="39195" y="5913"/>
                  <a:pt x="39195" y="5913"/>
                  <a:pt x="39549" y="5695"/>
                </a:cubicBezTo>
                <a:lnTo>
                  <a:pt x="39549" y="5695"/>
                </a:lnTo>
                <a:lnTo>
                  <a:pt x="39310" y="5726"/>
                </a:lnTo>
                <a:lnTo>
                  <a:pt x="39507" y="5685"/>
                </a:lnTo>
                <a:lnTo>
                  <a:pt x="39372" y="5591"/>
                </a:lnTo>
                <a:lnTo>
                  <a:pt x="39538" y="5674"/>
                </a:lnTo>
                <a:lnTo>
                  <a:pt x="39528" y="5529"/>
                </a:lnTo>
                <a:lnTo>
                  <a:pt x="39528" y="5529"/>
                </a:lnTo>
                <a:cubicBezTo>
                  <a:pt x="39528" y="5529"/>
                  <a:pt x="39529" y="5529"/>
                  <a:pt x="40016" y="5581"/>
                </a:cubicBezTo>
                <a:cubicBezTo>
                  <a:pt x="40037" y="5560"/>
                  <a:pt x="40078" y="5508"/>
                  <a:pt x="40172" y="5363"/>
                </a:cubicBezTo>
                <a:cubicBezTo>
                  <a:pt x="40172" y="5363"/>
                  <a:pt x="40182" y="5311"/>
                  <a:pt x="40182" y="5259"/>
                </a:cubicBezTo>
                <a:cubicBezTo>
                  <a:pt x="40162" y="5228"/>
                  <a:pt x="40162" y="5228"/>
                  <a:pt x="40172" y="5020"/>
                </a:cubicBezTo>
                <a:cubicBezTo>
                  <a:pt x="40172" y="5020"/>
                  <a:pt x="40141" y="4978"/>
                  <a:pt x="40089" y="4947"/>
                </a:cubicBezTo>
                <a:cubicBezTo>
                  <a:pt x="40027" y="4937"/>
                  <a:pt x="40027" y="4937"/>
                  <a:pt x="39933" y="4833"/>
                </a:cubicBezTo>
                <a:cubicBezTo>
                  <a:pt x="39933" y="4833"/>
                  <a:pt x="39901" y="4828"/>
                  <a:pt x="39855" y="4828"/>
                </a:cubicBezTo>
                <a:cubicBezTo>
                  <a:pt x="39831" y="4828"/>
                  <a:pt x="39805" y="4830"/>
                  <a:pt x="39777" y="4833"/>
                </a:cubicBezTo>
                <a:cubicBezTo>
                  <a:pt x="39715" y="4854"/>
                  <a:pt x="39694" y="4854"/>
                  <a:pt x="39445" y="4947"/>
                </a:cubicBezTo>
                <a:cubicBezTo>
                  <a:pt x="39455" y="4916"/>
                  <a:pt x="39455" y="4885"/>
                  <a:pt x="39445" y="4854"/>
                </a:cubicBezTo>
                <a:cubicBezTo>
                  <a:pt x="39320" y="4625"/>
                  <a:pt x="39320" y="4625"/>
                  <a:pt x="38707" y="4355"/>
                </a:cubicBezTo>
                <a:cubicBezTo>
                  <a:pt x="38707" y="4355"/>
                  <a:pt x="38698" y="4355"/>
                  <a:pt x="38680" y="4355"/>
                </a:cubicBezTo>
                <a:cubicBezTo>
                  <a:pt x="38610" y="4355"/>
                  <a:pt x="38410" y="4361"/>
                  <a:pt x="38177" y="4428"/>
                </a:cubicBezTo>
                <a:cubicBezTo>
                  <a:pt x="37897" y="4594"/>
                  <a:pt x="37897" y="4594"/>
                  <a:pt x="37565" y="4781"/>
                </a:cubicBezTo>
                <a:cubicBezTo>
                  <a:pt x="37565" y="4781"/>
                  <a:pt x="37492" y="4823"/>
                  <a:pt x="37367" y="4885"/>
                </a:cubicBezTo>
                <a:cubicBezTo>
                  <a:pt x="37222" y="4875"/>
                  <a:pt x="37191" y="4875"/>
                  <a:pt x="37066" y="4854"/>
                </a:cubicBezTo>
                <a:cubicBezTo>
                  <a:pt x="37118" y="4802"/>
                  <a:pt x="37159" y="4740"/>
                  <a:pt x="37191" y="4688"/>
                </a:cubicBezTo>
                <a:cubicBezTo>
                  <a:pt x="37260" y="4518"/>
                  <a:pt x="37196" y="4396"/>
                  <a:pt x="37043" y="4396"/>
                </a:cubicBezTo>
                <a:cubicBezTo>
                  <a:pt x="37037" y="4396"/>
                  <a:pt x="37031" y="4396"/>
                  <a:pt x="37024" y="4397"/>
                </a:cubicBezTo>
                <a:cubicBezTo>
                  <a:pt x="36920" y="3981"/>
                  <a:pt x="36609" y="3773"/>
                  <a:pt x="36204" y="3659"/>
                </a:cubicBezTo>
                <a:cubicBezTo>
                  <a:pt x="36183" y="3514"/>
                  <a:pt x="36121" y="3379"/>
                  <a:pt x="36017" y="3275"/>
                </a:cubicBezTo>
                <a:cubicBezTo>
                  <a:pt x="36017" y="2838"/>
                  <a:pt x="35923" y="2454"/>
                  <a:pt x="35736" y="2122"/>
                </a:cubicBezTo>
                <a:lnTo>
                  <a:pt x="35560" y="1841"/>
                </a:lnTo>
                <a:cubicBezTo>
                  <a:pt x="35374" y="1717"/>
                  <a:pt x="35137" y="1651"/>
                  <a:pt x="34864" y="1651"/>
                </a:cubicBezTo>
                <a:cubicBezTo>
                  <a:pt x="34771" y="1651"/>
                  <a:pt x="34674" y="1659"/>
                  <a:pt x="34573" y="1675"/>
                </a:cubicBezTo>
                <a:lnTo>
                  <a:pt x="34448" y="1675"/>
                </a:lnTo>
                <a:lnTo>
                  <a:pt x="34344" y="1405"/>
                </a:lnTo>
                <a:cubicBezTo>
                  <a:pt x="33544" y="1114"/>
                  <a:pt x="32495" y="1218"/>
                  <a:pt x="31643" y="1021"/>
                </a:cubicBezTo>
                <a:lnTo>
                  <a:pt x="31093" y="989"/>
                </a:lnTo>
                <a:cubicBezTo>
                  <a:pt x="31040" y="984"/>
                  <a:pt x="30987" y="982"/>
                  <a:pt x="30932" y="982"/>
                </a:cubicBezTo>
                <a:cubicBezTo>
                  <a:pt x="30552" y="982"/>
                  <a:pt x="30117" y="1107"/>
                  <a:pt x="29690" y="1343"/>
                </a:cubicBezTo>
                <a:lnTo>
                  <a:pt x="29181" y="1623"/>
                </a:lnTo>
                <a:cubicBezTo>
                  <a:pt x="29077" y="1696"/>
                  <a:pt x="28984" y="1769"/>
                  <a:pt x="28890" y="1841"/>
                </a:cubicBezTo>
                <a:cubicBezTo>
                  <a:pt x="29150" y="1187"/>
                  <a:pt x="29098" y="584"/>
                  <a:pt x="28672" y="252"/>
                </a:cubicBezTo>
                <a:cubicBezTo>
                  <a:pt x="28454" y="82"/>
                  <a:pt x="28166" y="1"/>
                  <a:pt x="278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15;p47"/>
          <p:cNvSpPr/>
          <p:nvPr/>
        </p:nvSpPr>
        <p:spPr>
          <a:xfrm rot="-9267563">
            <a:off x="8041563" y="153423"/>
            <a:ext cx="1505836" cy="316312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17;p47"/>
          <p:cNvSpPr/>
          <p:nvPr/>
        </p:nvSpPr>
        <p:spPr>
          <a:xfrm rot="-4086949">
            <a:off x="35937" y="-2204"/>
            <a:ext cx="1369099" cy="627543"/>
          </a:xfrm>
          <a:custGeom>
            <a:avLst/>
            <a:gdLst/>
            <a:ahLst/>
            <a:cxnLst/>
            <a:rect l="l" t="t" r="r" b="b"/>
            <a:pathLst>
              <a:path w="32775" h="25102" extrusionOk="0">
                <a:moveTo>
                  <a:pt x="31435" y="17827"/>
                </a:moveTo>
                <a:lnTo>
                  <a:pt x="31425" y="17869"/>
                </a:lnTo>
                <a:lnTo>
                  <a:pt x="30739" y="18440"/>
                </a:lnTo>
                <a:lnTo>
                  <a:pt x="30739" y="18440"/>
                </a:lnTo>
                <a:lnTo>
                  <a:pt x="31435" y="17827"/>
                </a:lnTo>
                <a:close/>
                <a:moveTo>
                  <a:pt x="28194" y="20144"/>
                </a:moveTo>
                <a:lnTo>
                  <a:pt x="28194" y="20144"/>
                </a:lnTo>
                <a:cubicBezTo>
                  <a:pt x="28194" y="20206"/>
                  <a:pt x="28183" y="20279"/>
                  <a:pt x="28173" y="20362"/>
                </a:cubicBezTo>
                <a:cubicBezTo>
                  <a:pt x="28173" y="20362"/>
                  <a:pt x="28183" y="20268"/>
                  <a:pt x="28194" y="20144"/>
                </a:cubicBezTo>
                <a:close/>
                <a:moveTo>
                  <a:pt x="24350" y="19905"/>
                </a:moveTo>
                <a:lnTo>
                  <a:pt x="24485" y="19967"/>
                </a:lnTo>
                <a:cubicBezTo>
                  <a:pt x="24512" y="19973"/>
                  <a:pt x="24545" y="19992"/>
                  <a:pt x="24573" y="19992"/>
                </a:cubicBezTo>
                <a:cubicBezTo>
                  <a:pt x="24599" y="19992"/>
                  <a:pt x="24621" y="19975"/>
                  <a:pt x="24631" y="19915"/>
                </a:cubicBezTo>
                <a:cubicBezTo>
                  <a:pt x="24922" y="20196"/>
                  <a:pt x="25233" y="20466"/>
                  <a:pt x="25566" y="20726"/>
                </a:cubicBezTo>
                <a:cubicBezTo>
                  <a:pt x="25680" y="20819"/>
                  <a:pt x="25825" y="20892"/>
                  <a:pt x="25960" y="20944"/>
                </a:cubicBezTo>
                <a:cubicBezTo>
                  <a:pt x="25971" y="21224"/>
                  <a:pt x="25992" y="21505"/>
                  <a:pt x="26075" y="21785"/>
                </a:cubicBezTo>
                <a:cubicBezTo>
                  <a:pt x="25836" y="21453"/>
                  <a:pt x="25524" y="21172"/>
                  <a:pt x="25244" y="20871"/>
                </a:cubicBezTo>
                <a:cubicBezTo>
                  <a:pt x="24953" y="20539"/>
                  <a:pt x="24651" y="20217"/>
                  <a:pt x="24350" y="19905"/>
                </a:cubicBezTo>
                <a:close/>
                <a:moveTo>
                  <a:pt x="28734" y="22419"/>
                </a:moveTo>
                <a:lnTo>
                  <a:pt x="28744" y="22544"/>
                </a:lnTo>
                <a:cubicBezTo>
                  <a:pt x="28734" y="22512"/>
                  <a:pt x="28734" y="22471"/>
                  <a:pt x="28734" y="22419"/>
                </a:cubicBezTo>
                <a:close/>
                <a:moveTo>
                  <a:pt x="10243" y="0"/>
                </a:moveTo>
                <a:cubicBezTo>
                  <a:pt x="9150" y="0"/>
                  <a:pt x="8068" y="138"/>
                  <a:pt x="6971" y="240"/>
                </a:cubicBezTo>
                <a:cubicBezTo>
                  <a:pt x="6919" y="240"/>
                  <a:pt x="6898" y="282"/>
                  <a:pt x="6919" y="334"/>
                </a:cubicBezTo>
                <a:cubicBezTo>
                  <a:pt x="6937" y="370"/>
                  <a:pt x="6986" y="398"/>
                  <a:pt x="7033" y="398"/>
                </a:cubicBezTo>
                <a:cubicBezTo>
                  <a:pt x="7040" y="398"/>
                  <a:pt x="7047" y="397"/>
                  <a:pt x="7054" y="396"/>
                </a:cubicBezTo>
                <a:cubicBezTo>
                  <a:pt x="9890" y="645"/>
                  <a:pt x="12549" y="1487"/>
                  <a:pt x="14855" y="2806"/>
                </a:cubicBezTo>
                <a:cubicBezTo>
                  <a:pt x="15115" y="2962"/>
                  <a:pt x="15364" y="3118"/>
                  <a:pt x="15614" y="3284"/>
                </a:cubicBezTo>
                <a:cubicBezTo>
                  <a:pt x="15635" y="3315"/>
                  <a:pt x="15655" y="3346"/>
                  <a:pt x="15686" y="3367"/>
                </a:cubicBezTo>
                <a:lnTo>
                  <a:pt x="16268" y="3907"/>
                </a:lnTo>
                <a:lnTo>
                  <a:pt x="16268" y="3907"/>
                </a:lnTo>
                <a:lnTo>
                  <a:pt x="16040" y="3762"/>
                </a:lnTo>
                <a:cubicBezTo>
                  <a:pt x="15972" y="3713"/>
                  <a:pt x="15893" y="3690"/>
                  <a:pt x="15819" y="3690"/>
                </a:cubicBezTo>
                <a:cubicBezTo>
                  <a:pt x="15733" y="3690"/>
                  <a:pt x="15653" y="3721"/>
                  <a:pt x="15603" y="3782"/>
                </a:cubicBezTo>
                <a:cubicBezTo>
                  <a:pt x="15562" y="3845"/>
                  <a:pt x="15551" y="3907"/>
                  <a:pt x="15562" y="3969"/>
                </a:cubicBezTo>
                <a:cubicBezTo>
                  <a:pt x="14918" y="3731"/>
                  <a:pt x="14243" y="3544"/>
                  <a:pt x="13557" y="3377"/>
                </a:cubicBezTo>
                <a:cubicBezTo>
                  <a:pt x="13380" y="3284"/>
                  <a:pt x="13193" y="3232"/>
                  <a:pt x="13017" y="3222"/>
                </a:cubicBezTo>
                <a:cubicBezTo>
                  <a:pt x="12414" y="2723"/>
                  <a:pt x="11760" y="2245"/>
                  <a:pt x="11085" y="1778"/>
                </a:cubicBezTo>
                <a:lnTo>
                  <a:pt x="10929" y="1643"/>
                </a:lnTo>
                <a:cubicBezTo>
                  <a:pt x="10786" y="1545"/>
                  <a:pt x="10627" y="1496"/>
                  <a:pt x="10479" y="1496"/>
                </a:cubicBezTo>
                <a:cubicBezTo>
                  <a:pt x="10391" y="1496"/>
                  <a:pt x="10307" y="1514"/>
                  <a:pt x="10233" y="1549"/>
                </a:cubicBezTo>
                <a:cubicBezTo>
                  <a:pt x="10170" y="1580"/>
                  <a:pt x="10129" y="1622"/>
                  <a:pt x="10087" y="1663"/>
                </a:cubicBezTo>
                <a:cubicBezTo>
                  <a:pt x="8587" y="1215"/>
                  <a:pt x="6979" y="809"/>
                  <a:pt x="5376" y="809"/>
                </a:cubicBezTo>
                <a:cubicBezTo>
                  <a:pt x="5049" y="809"/>
                  <a:pt x="4721" y="826"/>
                  <a:pt x="4395" y="863"/>
                </a:cubicBezTo>
                <a:cubicBezTo>
                  <a:pt x="4301" y="874"/>
                  <a:pt x="4239" y="926"/>
                  <a:pt x="4239" y="998"/>
                </a:cubicBezTo>
                <a:cubicBezTo>
                  <a:pt x="4217" y="984"/>
                  <a:pt x="4189" y="969"/>
                  <a:pt x="4161" y="969"/>
                </a:cubicBezTo>
                <a:cubicBezTo>
                  <a:pt x="4149" y="969"/>
                  <a:pt x="4137" y="972"/>
                  <a:pt x="4124" y="978"/>
                </a:cubicBezTo>
                <a:cubicBezTo>
                  <a:pt x="3886" y="1061"/>
                  <a:pt x="3636" y="1092"/>
                  <a:pt x="3377" y="1123"/>
                </a:cubicBezTo>
                <a:cubicBezTo>
                  <a:pt x="3314" y="1134"/>
                  <a:pt x="3283" y="1175"/>
                  <a:pt x="3314" y="1206"/>
                </a:cubicBezTo>
                <a:cubicBezTo>
                  <a:pt x="3331" y="1247"/>
                  <a:pt x="3366" y="1275"/>
                  <a:pt x="3406" y="1275"/>
                </a:cubicBezTo>
                <a:cubicBezTo>
                  <a:pt x="3417" y="1275"/>
                  <a:pt x="3428" y="1273"/>
                  <a:pt x="3439" y="1269"/>
                </a:cubicBezTo>
                <a:cubicBezTo>
                  <a:pt x="3699" y="1248"/>
                  <a:pt x="3969" y="1196"/>
                  <a:pt x="4218" y="1123"/>
                </a:cubicBezTo>
                <a:cubicBezTo>
                  <a:pt x="4249" y="1113"/>
                  <a:pt x="4260" y="1102"/>
                  <a:pt x="4270" y="1082"/>
                </a:cubicBezTo>
                <a:cubicBezTo>
                  <a:pt x="4311" y="1134"/>
                  <a:pt x="4395" y="1165"/>
                  <a:pt x="4478" y="1165"/>
                </a:cubicBezTo>
                <a:cubicBezTo>
                  <a:pt x="6316" y="1352"/>
                  <a:pt x="8155" y="1580"/>
                  <a:pt x="9817" y="2287"/>
                </a:cubicBezTo>
                <a:cubicBezTo>
                  <a:pt x="8903" y="2152"/>
                  <a:pt x="8010" y="1954"/>
                  <a:pt x="7033" y="1830"/>
                </a:cubicBezTo>
                <a:cubicBezTo>
                  <a:pt x="5859" y="1663"/>
                  <a:pt x="4737" y="1726"/>
                  <a:pt x="3584" y="1684"/>
                </a:cubicBezTo>
                <a:cubicBezTo>
                  <a:pt x="3578" y="1683"/>
                  <a:pt x="3571" y="1682"/>
                  <a:pt x="3565" y="1682"/>
                </a:cubicBezTo>
                <a:cubicBezTo>
                  <a:pt x="3512" y="1682"/>
                  <a:pt x="3470" y="1720"/>
                  <a:pt x="3470" y="1757"/>
                </a:cubicBezTo>
                <a:cubicBezTo>
                  <a:pt x="3480" y="1798"/>
                  <a:pt x="3522" y="1840"/>
                  <a:pt x="3574" y="1840"/>
                </a:cubicBezTo>
                <a:cubicBezTo>
                  <a:pt x="4748" y="1923"/>
                  <a:pt x="5901" y="1913"/>
                  <a:pt x="7044" y="2037"/>
                </a:cubicBezTo>
                <a:cubicBezTo>
                  <a:pt x="8186" y="2152"/>
                  <a:pt x="9339" y="2380"/>
                  <a:pt x="10389" y="2951"/>
                </a:cubicBezTo>
                <a:cubicBezTo>
                  <a:pt x="10472" y="2993"/>
                  <a:pt x="10555" y="3035"/>
                  <a:pt x="10627" y="3086"/>
                </a:cubicBezTo>
                <a:cubicBezTo>
                  <a:pt x="10222" y="3076"/>
                  <a:pt x="9817" y="3066"/>
                  <a:pt x="9412" y="3066"/>
                </a:cubicBezTo>
                <a:cubicBezTo>
                  <a:pt x="9007" y="3086"/>
                  <a:pt x="8612" y="3097"/>
                  <a:pt x="8217" y="3107"/>
                </a:cubicBezTo>
                <a:cubicBezTo>
                  <a:pt x="7189" y="2754"/>
                  <a:pt x="6140" y="2463"/>
                  <a:pt x="5059" y="2297"/>
                </a:cubicBezTo>
                <a:cubicBezTo>
                  <a:pt x="4436" y="2207"/>
                  <a:pt x="3806" y="2162"/>
                  <a:pt x="3179" y="2162"/>
                </a:cubicBezTo>
                <a:cubicBezTo>
                  <a:pt x="2719" y="2162"/>
                  <a:pt x="2261" y="2186"/>
                  <a:pt x="1808" y="2235"/>
                </a:cubicBezTo>
                <a:cubicBezTo>
                  <a:pt x="1704" y="2235"/>
                  <a:pt x="1621" y="2307"/>
                  <a:pt x="1621" y="2390"/>
                </a:cubicBezTo>
                <a:cubicBezTo>
                  <a:pt x="1621" y="2474"/>
                  <a:pt x="1704" y="2546"/>
                  <a:pt x="1808" y="2546"/>
                </a:cubicBezTo>
                <a:cubicBezTo>
                  <a:pt x="2982" y="2713"/>
                  <a:pt x="4114" y="3035"/>
                  <a:pt x="5184" y="3440"/>
                </a:cubicBezTo>
                <a:lnTo>
                  <a:pt x="4924" y="3481"/>
                </a:lnTo>
                <a:cubicBezTo>
                  <a:pt x="4852" y="3481"/>
                  <a:pt x="4769" y="3471"/>
                  <a:pt x="4685" y="3460"/>
                </a:cubicBezTo>
                <a:cubicBezTo>
                  <a:pt x="4332" y="3388"/>
                  <a:pt x="3969" y="3305"/>
                  <a:pt x="3605" y="3263"/>
                </a:cubicBezTo>
                <a:cubicBezTo>
                  <a:pt x="3269" y="3225"/>
                  <a:pt x="2932" y="3168"/>
                  <a:pt x="2596" y="3168"/>
                </a:cubicBezTo>
                <a:cubicBezTo>
                  <a:pt x="2569" y="3168"/>
                  <a:pt x="2542" y="3169"/>
                  <a:pt x="2514" y="3170"/>
                </a:cubicBezTo>
                <a:cubicBezTo>
                  <a:pt x="2492" y="3167"/>
                  <a:pt x="2471" y="3166"/>
                  <a:pt x="2449" y="3166"/>
                </a:cubicBezTo>
                <a:cubicBezTo>
                  <a:pt x="2207" y="3166"/>
                  <a:pt x="2004" y="3324"/>
                  <a:pt x="1985" y="3544"/>
                </a:cubicBezTo>
                <a:cubicBezTo>
                  <a:pt x="1964" y="3782"/>
                  <a:pt x="2151" y="3990"/>
                  <a:pt x="2390" y="4021"/>
                </a:cubicBezTo>
                <a:lnTo>
                  <a:pt x="2265" y="4063"/>
                </a:lnTo>
                <a:cubicBezTo>
                  <a:pt x="2223" y="4063"/>
                  <a:pt x="2192" y="4115"/>
                  <a:pt x="2203" y="4146"/>
                </a:cubicBezTo>
                <a:cubicBezTo>
                  <a:pt x="2213" y="4188"/>
                  <a:pt x="2265" y="4219"/>
                  <a:pt x="2296" y="4219"/>
                </a:cubicBezTo>
                <a:cubicBezTo>
                  <a:pt x="2442" y="4177"/>
                  <a:pt x="2587" y="4115"/>
                  <a:pt x="2732" y="4084"/>
                </a:cubicBezTo>
                <a:cubicBezTo>
                  <a:pt x="4010" y="4323"/>
                  <a:pt x="5267" y="4665"/>
                  <a:pt x="6514" y="5112"/>
                </a:cubicBezTo>
                <a:cubicBezTo>
                  <a:pt x="5091" y="4832"/>
                  <a:pt x="3688" y="4645"/>
                  <a:pt x="2348" y="4603"/>
                </a:cubicBezTo>
                <a:cubicBezTo>
                  <a:pt x="2369" y="4582"/>
                  <a:pt x="2379" y="4530"/>
                  <a:pt x="2348" y="4499"/>
                </a:cubicBezTo>
                <a:cubicBezTo>
                  <a:pt x="2337" y="4482"/>
                  <a:pt x="2313" y="4474"/>
                  <a:pt x="2288" y="4474"/>
                </a:cubicBezTo>
                <a:cubicBezTo>
                  <a:pt x="2268" y="4474"/>
                  <a:pt x="2248" y="4480"/>
                  <a:pt x="2234" y="4489"/>
                </a:cubicBezTo>
                <a:cubicBezTo>
                  <a:pt x="2203" y="4520"/>
                  <a:pt x="2203" y="4572"/>
                  <a:pt x="2234" y="4603"/>
                </a:cubicBezTo>
                <a:lnTo>
                  <a:pt x="1694" y="4593"/>
                </a:lnTo>
                <a:lnTo>
                  <a:pt x="1153" y="4603"/>
                </a:lnTo>
                <a:lnTo>
                  <a:pt x="883" y="4603"/>
                </a:lnTo>
                <a:lnTo>
                  <a:pt x="613" y="4624"/>
                </a:lnTo>
                <a:cubicBezTo>
                  <a:pt x="437" y="4645"/>
                  <a:pt x="260" y="4655"/>
                  <a:pt x="83" y="4655"/>
                </a:cubicBezTo>
                <a:cubicBezTo>
                  <a:pt x="32" y="4665"/>
                  <a:pt x="0" y="4697"/>
                  <a:pt x="11" y="4749"/>
                </a:cubicBezTo>
                <a:cubicBezTo>
                  <a:pt x="21" y="4790"/>
                  <a:pt x="63" y="4821"/>
                  <a:pt x="104" y="4821"/>
                </a:cubicBezTo>
                <a:cubicBezTo>
                  <a:pt x="628" y="4779"/>
                  <a:pt x="1153" y="4758"/>
                  <a:pt x="1683" y="4758"/>
                </a:cubicBezTo>
                <a:cubicBezTo>
                  <a:pt x="2331" y="4758"/>
                  <a:pt x="2984" y="4790"/>
                  <a:pt x="3647" y="4852"/>
                </a:cubicBezTo>
                <a:cubicBezTo>
                  <a:pt x="4852" y="4967"/>
                  <a:pt x="6109" y="5175"/>
                  <a:pt x="7376" y="5445"/>
                </a:cubicBezTo>
                <a:lnTo>
                  <a:pt x="7760" y="5611"/>
                </a:lnTo>
                <a:lnTo>
                  <a:pt x="7760" y="5621"/>
                </a:lnTo>
                <a:cubicBezTo>
                  <a:pt x="7719" y="5798"/>
                  <a:pt x="7740" y="5985"/>
                  <a:pt x="7791" y="6151"/>
                </a:cubicBezTo>
                <a:cubicBezTo>
                  <a:pt x="6960" y="5839"/>
                  <a:pt x="6119" y="5580"/>
                  <a:pt x="5278" y="5413"/>
                </a:cubicBezTo>
                <a:cubicBezTo>
                  <a:pt x="4945" y="5299"/>
                  <a:pt x="4613" y="5195"/>
                  <a:pt x="4270" y="5091"/>
                </a:cubicBezTo>
                <a:cubicBezTo>
                  <a:pt x="3937" y="5019"/>
                  <a:pt x="3595" y="4915"/>
                  <a:pt x="3262" y="4852"/>
                </a:cubicBezTo>
                <a:cubicBezTo>
                  <a:pt x="3255" y="4852"/>
                  <a:pt x="3247" y="4851"/>
                  <a:pt x="3240" y="4851"/>
                </a:cubicBezTo>
                <a:cubicBezTo>
                  <a:pt x="3145" y="4851"/>
                  <a:pt x="3064" y="4912"/>
                  <a:pt x="3054" y="5008"/>
                </a:cubicBezTo>
                <a:cubicBezTo>
                  <a:pt x="3034" y="5102"/>
                  <a:pt x="3096" y="5195"/>
                  <a:pt x="3200" y="5216"/>
                </a:cubicBezTo>
                <a:cubicBezTo>
                  <a:pt x="3356" y="5237"/>
                  <a:pt x="3522" y="5278"/>
                  <a:pt x="3678" y="5320"/>
                </a:cubicBezTo>
                <a:cubicBezTo>
                  <a:pt x="3522" y="5413"/>
                  <a:pt x="3397" y="5569"/>
                  <a:pt x="3356" y="5767"/>
                </a:cubicBezTo>
                <a:cubicBezTo>
                  <a:pt x="3304" y="5954"/>
                  <a:pt x="3335" y="6141"/>
                  <a:pt x="3408" y="6296"/>
                </a:cubicBezTo>
                <a:cubicBezTo>
                  <a:pt x="3241" y="6296"/>
                  <a:pt x="3065" y="6317"/>
                  <a:pt x="2899" y="6338"/>
                </a:cubicBezTo>
                <a:lnTo>
                  <a:pt x="2410" y="6421"/>
                </a:lnTo>
                <a:cubicBezTo>
                  <a:pt x="2244" y="6463"/>
                  <a:pt x="2088" y="6504"/>
                  <a:pt x="1943" y="6556"/>
                </a:cubicBezTo>
                <a:cubicBezTo>
                  <a:pt x="1787" y="6598"/>
                  <a:pt x="1631" y="6650"/>
                  <a:pt x="1496" y="6722"/>
                </a:cubicBezTo>
                <a:cubicBezTo>
                  <a:pt x="1465" y="6743"/>
                  <a:pt x="1444" y="6785"/>
                  <a:pt x="1455" y="6826"/>
                </a:cubicBezTo>
                <a:cubicBezTo>
                  <a:pt x="1463" y="6861"/>
                  <a:pt x="1486" y="6881"/>
                  <a:pt x="1511" y="6881"/>
                </a:cubicBezTo>
                <a:cubicBezTo>
                  <a:pt x="1517" y="6881"/>
                  <a:pt x="1522" y="6880"/>
                  <a:pt x="1527" y="6878"/>
                </a:cubicBezTo>
                <a:cubicBezTo>
                  <a:pt x="1959" y="6823"/>
                  <a:pt x="2410" y="6788"/>
                  <a:pt x="2880" y="6788"/>
                </a:cubicBezTo>
                <a:cubicBezTo>
                  <a:pt x="3292" y="6788"/>
                  <a:pt x="3718" y="6815"/>
                  <a:pt x="4156" y="6878"/>
                </a:cubicBezTo>
                <a:cubicBezTo>
                  <a:pt x="4800" y="7294"/>
                  <a:pt x="5392" y="7803"/>
                  <a:pt x="6109" y="8229"/>
                </a:cubicBezTo>
                <a:cubicBezTo>
                  <a:pt x="7158" y="8842"/>
                  <a:pt x="8321" y="9215"/>
                  <a:pt x="9537" y="9683"/>
                </a:cubicBezTo>
                <a:cubicBezTo>
                  <a:pt x="9890" y="9974"/>
                  <a:pt x="10243" y="10254"/>
                  <a:pt x="10617" y="10535"/>
                </a:cubicBezTo>
                <a:cubicBezTo>
                  <a:pt x="10513" y="10576"/>
                  <a:pt x="10420" y="10649"/>
                  <a:pt x="10357" y="10743"/>
                </a:cubicBezTo>
                <a:cubicBezTo>
                  <a:pt x="10337" y="10774"/>
                  <a:pt x="10326" y="10794"/>
                  <a:pt x="10316" y="10826"/>
                </a:cubicBezTo>
                <a:cubicBezTo>
                  <a:pt x="9983" y="10587"/>
                  <a:pt x="9661" y="10369"/>
                  <a:pt x="9319" y="10140"/>
                </a:cubicBezTo>
                <a:cubicBezTo>
                  <a:pt x="8550" y="9631"/>
                  <a:pt x="7760" y="9205"/>
                  <a:pt x="6981" y="8883"/>
                </a:cubicBezTo>
                <a:cubicBezTo>
                  <a:pt x="6586" y="8706"/>
                  <a:pt x="6202" y="8592"/>
                  <a:pt x="5807" y="8468"/>
                </a:cubicBezTo>
                <a:cubicBezTo>
                  <a:pt x="5423" y="8374"/>
                  <a:pt x="5039" y="8260"/>
                  <a:pt x="4675" y="8218"/>
                </a:cubicBezTo>
                <a:cubicBezTo>
                  <a:pt x="4210" y="8134"/>
                  <a:pt x="3760" y="8098"/>
                  <a:pt x="3334" y="8098"/>
                </a:cubicBezTo>
                <a:cubicBezTo>
                  <a:pt x="3076" y="8098"/>
                  <a:pt x="2826" y="8112"/>
                  <a:pt x="2587" y="8135"/>
                </a:cubicBezTo>
                <a:cubicBezTo>
                  <a:pt x="1953" y="8187"/>
                  <a:pt x="1403" y="8364"/>
                  <a:pt x="904" y="8571"/>
                </a:cubicBezTo>
                <a:cubicBezTo>
                  <a:pt x="779" y="8613"/>
                  <a:pt x="707" y="8810"/>
                  <a:pt x="748" y="9029"/>
                </a:cubicBezTo>
                <a:cubicBezTo>
                  <a:pt x="785" y="9213"/>
                  <a:pt x="888" y="9357"/>
                  <a:pt x="984" y="9357"/>
                </a:cubicBezTo>
                <a:cubicBezTo>
                  <a:pt x="995" y="9357"/>
                  <a:pt x="1007" y="9355"/>
                  <a:pt x="1018" y="9351"/>
                </a:cubicBezTo>
                <a:cubicBezTo>
                  <a:pt x="1444" y="9330"/>
                  <a:pt x="1860" y="9236"/>
                  <a:pt x="2379" y="9184"/>
                </a:cubicBezTo>
                <a:cubicBezTo>
                  <a:pt x="2639" y="9132"/>
                  <a:pt x="2919" y="9143"/>
                  <a:pt x="3210" y="9101"/>
                </a:cubicBezTo>
                <a:lnTo>
                  <a:pt x="3678" y="9101"/>
                </a:lnTo>
                <a:cubicBezTo>
                  <a:pt x="3723" y="9098"/>
                  <a:pt x="3770" y="9097"/>
                  <a:pt x="3817" y="9097"/>
                </a:cubicBezTo>
                <a:cubicBezTo>
                  <a:pt x="3931" y="9097"/>
                  <a:pt x="4048" y="9104"/>
                  <a:pt x="4166" y="9112"/>
                </a:cubicBezTo>
                <a:cubicBezTo>
                  <a:pt x="5143" y="9174"/>
                  <a:pt x="6077" y="9392"/>
                  <a:pt x="7168" y="9766"/>
                </a:cubicBezTo>
                <a:cubicBezTo>
                  <a:pt x="8446" y="10234"/>
                  <a:pt x="9557" y="10992"/>
                  <a:pt x="10762" y="11813"/>
                </a:cubicBezTo>
                <a:cubicBezTo>
                  <a:pt x="10866" y="11927"/>
                  <a:pt x="10970" y="12020"/>
                  <a:pt x="11095" y="12093"/>
                </a:cubicBezTo>
                <a:cubicBezTo>
                  <a:pt x="11230" y="12176"/>
                  <a:pt x="11355" y="12249"/>
                  <a:pt x="11490" y="12322"/>
                </a:cubicBezTo>
                <a:cubicBezTo>
                  <a:pt x="12435" y="13018"/>
                  <a:pt x="13349" y="13817"/>
                  <a:pt x="14232" y="14607"/>
                </a:cubicBezTo>
                <a:cubicBezTo>
                  <a:pt x="13609" y="14264"/>
                  <a:pt x="12996" y="13921"/>
                  <a:pt x="12362" y="13589"/>
                </a:cubicBezTo>
                <a:cubicBezTo>
                  <a:pt x="12051" y="13433"/>
                  <a:pt x="11729" y="13267"/>
                  <a:pt x="11417" y="13121"/>
                </a:cubicBezTo>
                <a:cubicBezTo>
                  <a:pt x="11105" y="12986"/>
                  <a:pt x="10783" y="12841"/>
                  <a:pt x="10472" y="12716"/>
                </a:cubicBezTo>
                <a:cubicBezTo>
                  <a:pt x="10447" y="12704"/>
                  <a:pt x="10421" y="12698"/>
                  <a:pt x="10396" y="12698"/>
                </a:cubicBezTo>
                <a:cubicBezTo>
                  <a:pt x="10337" y="12698"/>
                  <a:pt x="10283" y="12731"/>
                  <a:pt x="10253" y="12789"/>
                </a:cubicBezTo>
                <a:cubicBezTo>
                  <a:pt x="10222" y="12862"/>
                  <a:pt x="10253" y="12966"/>
                  <a:pt x="10337" y="13007"/>
                </a:cubicBezTo>
                <a:cubicBezTo>
                  <a:pt x="11136" y="13443"/>
                  <a:pt x="11988" y="13952"/>
                  <a:pt x="12809" y="14462"/>
                </a:cubicBezTo>
                <a:lnTo>
                  <a:pt x="15271" y="16009"/>
                </a:lnTo>
                <a:cubicBezTo>
                  <a:pt x="15281" y="16924"/>
                  <a:pt x="15957" y="17921"/>
                  <a:pt x="16756" y="18523"/>
                </a:cubicBezTo>
                <a:cubicBezTo>
                  <a:pt x="17058" y="18741"/>
                  <a:pt x="17390" y="18866"/>
                  <a:pt x="17743" y="18960"/>
                </a:cubicBezTo>
                <a:cubicBezTo>
                  <a:pt x="17629" y="18845"/>
                  <a:pt x="17515" y="18731"/>
                  <a:pt x="17401" y="18617"/>
                </a:cubicBezTo>
                <a:lnTo>
                  <a:pt x="17401" y="18617"/>
                </a:lnTo>
                <a:cubicBezTo>
                  <a:pt x="17806" y="18866"/>
                  <a:pt x="18252" y="18939"/>
                  <a:pt x="18689" y="19001"/>
                </a:cubicBezTo>
                <a:cubicBezTo>
                  <a:pt x="18720" y="19032"/>
                  <a:pt x="18741" y="19063"/>
                  <a:pt x="18761" y="19084"/>
                </a:cubicBezTo>
                <a:cubicBezTo>
                  <a:pt x="19302" y="19957"/>
                  <a:pt x="20236" y="20507"/>
                  <a:pt x="20964" y="21235"/>
                </a:cubicBezTo>
                <a:lnTo>
                  <a:pt x="21068" y="20954"/>
                </a:lnTo>
                <a:cubicBezTo>
                  <a:pt x="21182" y="21120"/>
                  <a:pt x="21171" y="21328"/>
                  <a:pt x="21306" y="21484"/>
                </a:cubicBezTo>
                <a:cubicBezTo>
                  <a:pt x="21306" y="21394"/>
                  <a:pt x="21297" y="21314"/>
                  <a:pt x="21296" y="21224"/>
                </a:cubicBezTo>
                <a:lnTo>
                  <a:pt x="21296" y="21224"/>
                </a:lnTo>
                <a:cubicBezTo>
                  <a:pt x="21390" y="21474"/>
                  <a:pt x="21566" y="21681"/>
                  <a:pt x="21784" y="21848"/>
                </a:cubicBezTo>
                <a:cubicBezTo>
                  <a:pt x="22283" y="23229"/>
                  <a:pt x="23592" y="24330"/>
                  <a:pt x="24922" y="25047"/>
                </a:cubicBezTo>
                <a:cubicBezTo>
                  <a:pt x="24963" y="25083"/>
                  <a:pt x="25015" y="25102"/>
                  <a:pt x="25066" y="25102"/>
                </a:cubicBezTo>
                <a:cubicBezTo>
                  <a:pt x="25116" y="25102"/>
                  <a:pt x="25166" y="25083"/>
                  <a:pt x="25202" y="25047"/>
                </a:cubicBezTo>
                <a:cubicBezTo>
                  <a:pt x="25275" y="24974"/>
                  <a:pt x="25254" y="24850"/>
                  <a:pt x="25171" y="24777"/>
                </a:cubicBezTo>
                <a:cubicBezTo>
                  <a:pt x="24901" y="24372"/>
                  <a:pt x="24703" y="23946"/>
                  <a:pt x="24392" y="23562"/>
                </a:cubicBezTo>
                <a:cubicBezTo>
                  <a:pt x="23810" y="22855"/>
                  <a:pt x="23353" y="22066"/>
                  <a:pt x="22667" y="21463"/>
                </a:cubicBezTo>
                <a:lnTo>
                  <a:pt x="22574" y="21307"/>
                </a:lnTo>
                <a:lnTo>
                  <a:pt x="22522" y="20975"/>
                </a:lnTo>
                <a:lnTo>
                  <a:pt x="22522" y="20975"/>
                </a:lnTo>
                <a:lnTo>
                  <a:pt x="22553" y="20996"/>
                </a:lnTo>
                <a:lnTo>
                  <a:pt x="22740" y="21255"/>
                </a:lnTo>
                <a:lnTo>
                  <a:pt x="22740" y="21162"/>
                </a:lnTo>
                <a:cubicBezTo>
                  <a:pt x="23031" y="21442"/>
                  <a:pt x="23311" y="21712"/>
                  <a:pt x="23592" y="21993"/>
                </a:cubicBezTo>
                <a:cubicBezTo>
                  <a:pt x="24475" y="23323"/>
                  <a:pt x="25877" y="24413"/>
                  <a:pt x="27477" y="24632"/>
                </a:cubicBezTo>
                <a:cubicBezTo>
                  <a:pt x="27517" y="24653"/>
                  <a:pt x="27559" y="24664"/>
                  <a:pt x="27599" y="24664"/>
                </a:cubicBezTo>
                <a:cubicBezTo>
                  <a:pt x="27675" y="24664"/>
                  <a:pt x="27744" y="24627"/>
                  <a:pt x="27778" y="24559"/>
                </a:cubicBezTo>
                <a:cubicBezTo>
                  <a:pt x="27830" y="24455"/>
                  <a:pt x="27778" y="24320"/>
                  <a:pt x="27664" y="24268"/>
                </a:cubicBezTo>
                <a:cubicBezTo>
                  <a:pt x="27165" y="23728"/>
                  <a:pt x="26646" y="23219"/>
                  <a:pt x="26262" y="22606"/>
                </a:cubicBezTo>
                <a:cubicBezTo>
                  <a:pt x="26251" y="22575"/>
                  <a:pt x="26365" y="22492"/>
                  <a:pt x="26355" y="22419"/>
                </a:cubicBezTo>
                <a:cubicBezTo>
                  <a:pt x="26345" y="22388"/>
                  <a:pt x="26334" y="22357"/>
                  <a:pt x="26324" y="22315"/>
                </a:cubicBezTo>
                <a:lnTo>
                  <a:pt x="26324" y="22315"/>
                </a:lnTo>
                <a:cubicBezTo>
                  <a:pt x="26376" y="22388"/>
                  <a:pt x="26438" y="22460"/>
                  <a:pt x="26501" y="22533"/>
                </a:cubicBezTo>
                <a:cubicBezTo>
                  <a:pt x="26906" y="22575"/>
                  <a:pt x="27051" y="22585"/>
                  <a:pt x="27165" y="22595"/>
                </a:cubicBezTo>
                <a:lnTo>
                  <a:pt x="27165" y="22606"/>
                </a:lnTo>
                <a:lnTo>
                  <a:pt x="27197" y="22606"/>
                </a:lnTo>
                <a:cubicBezTo>
                  <a:pt x="27238" y="22606"/>
                  <a:pt x="27280" y="22616"/>
                  <a:pt x="27342" y="22616"/>
                </a:cubicBezTo>
                <a:cubicBezTo>
                  <a:pt x="27342" y="22616"/>
                  <a:pt x="27352" y="22616"/>
                  <a:pt x="27352" y="22606"/>
                </a:cubicBezTo>
                <a:cubicBezTo>
                  <a:pt x="27363" y="22606"/>
                  <a:pt x="27373" y="22616"/>
                  <a:pt x="27394" y="22616"/>
                </a:cubicBezTo>
                <a:lnTo>
                  <a:pt x="27508" y="22720"/>
                </a:lnTo>
                <a:cubicBezTo>
                  <a:pt x="27537" y="22756"/>
                  <a:pt x="27575" y="22772"/>
                  <a:pt x="27609" y="22772"/>
                </a:cubicBezTo>
                <a:cubicBezTo>
                  <a:pt x="27625" y="22772"/>
                  <a:pt x="27640" y="22768"/>
                  <a:pt x="27654" y="22762"/>
                </a:cubicBezTo>
                <a:cubicBezTo>
                  <a:pt x="27654" y="22803"/>
                  <a:pt x="27654" y="22845"/>
                  <a:pt x="27654" y="22886"/>
                </a:cubicBezTo>
                <a:cubicBezTo>
                  <a:pt x="27872" y="23115"/>
                  <a:pt x="27872" y="23115"/>
                  <a:pt x="28090" y="23343"/>
                </a:cubicBezTo>
                <a:cubicBezTo>
                  <a:pt x="28090" y="23343"/>
                  <a:pt x="28111" y="23312"/>
                  <a:pt x="28131" y="23271"/>
                </a:cubicBezTo>
                <a:cubicBezTo>
                  <a:pt x="28142" y="23271"/>
                  <a:pt x="28246" y="23302"/>
                  <a:pt x="28339" y="23385"/>
                </a:cubicBezTo>
                <a:cubicBezTo>
                  <a:pt x="28433" y="23447"/>
                  <a:pt x="28433" y="23447"/>
                  <a:pt x="28640" y="23655"/>
                </a:cubicBezTo>
                <a:lnTo>
                  <a:pt x="28599" y="23468"/>
                </a:lnTo>
                <a:lnTo>
                  <a:pt x="28651" y="23613"/>
                </a:lnTo>
                <a:lnTo>
                  <a:pt x="28713" y="23468"/>
                </a:lnTo>
                <a:lnTo>
                  <a:pt x="28713" y="23468"/>
                </a:lnTo>
                <a:lnTo>
                  <a:pt x="28661" y="23645"/>
                </a:lnTo>
                <a:lnTo>
                  <a:pt x="28776" y="23562"/>
                </a:lnTo>
                <a:lnTo>
                  <a:pt x="28776" y="23562"/>
                </a:lnTo>
                <a:cubicBezTo>
                  <a:pt x="28776" y="23562"/>
                  <a:pt x="28776" y="23563"/>
                  <a:pt x="28765" y="24008"/>
                </a:cubicBezTo>
                <a:cubicBezTo>
                  <a:pt x="28786" y="24008"/>
                  <a:pt x="28838" y="24019"/>
                  <a:pt x="28952" y="24050"/>
                </a:cubicBezTo>
                <a:cubicBezTo>
                  <a:pt x="28952" y="24050"/>
                  <a:pt x="29004" y="24039"/>
                  <a:pt x="29046" y="24019"/>
                </a:cubicBezTo>
                <a:cubicBezTo>
                  <a:pt x="29077" y="23977"/>
                  <a:pt x="29077" y="23977"/>
                  <a:pt x="29243" y="23904"/>
                </a:cubicBezTo>
                <a:cubicBezTo>
                  <a:pt x="29243" y="23904"/>
                  <a:pt x="29274" y="23863"/>
                  <a:pt x="29295" y="23811"/>
                </a:cubicBezTo>
                <a:cubicBezTo>
                  <a:pt x="29305" y="23749"/>
                  <a:pt x="29305" y="23749"/>
                  <a:pt x="29378" y="23624"/>
                </a:cubicBezTo>
                <a:cubicBezTo>
                  <a:pt x="29378" y="23624"/>
                  <a:pt x="29388" y="23562"/>
                  <a:pt x="29368" y="23499"/>
                </a:cubicBezTo>
                <a:cubicBezTo>
                  <a:pt x="29347" y="23447"/>
                  <a:pt x="29347" y="23437"/>
                  <a:pt x="29253" y="23260"/>
                </a:cubicBezTo>
                <a:cubicBezTo>
                  <a:pt x="29274" y="23250"/>
                  <a:pt x="29305" y="23240"/>
                  <a:pt x="29326" y="23229"/>
                </a:cubicBezTo>
                <a:cubicBezTo>
                  <a:pt x="29513" y="23021"/>
                  <a:pt x="29513" y="23021"/>
                  <a:pt x="29679" y="22398"/>
                </a:cubicBezTo>
                <a:cubicBezTo>
                  <a:pt x="29679" y="22398"/>
                  <a:pt x="29679" y="22190"/>
                  <a:pt x="29586" y="21972"/>
                </a:cubicBezTo>
                <a:cubicBezTo>
                  <a:pt x="29440" y="21796"/>
                  <a:pt x="29440" y="21796"/>
                  <a:pt x="29253" y="21598"/>
                </a:cubicBezTo>
                <a:cubicBezTo>
                  <a:pt x="29253" y="21598"/>
                  <a:pt x="29222" y="21546"/>
                  <a:pt x="29160" y="21463"/>
                </a:cubicBezTo>
                <a:cubicBezTo>
                  <a:pt x="29160" y="21338"/>
                  <a:pt x="29160" y="21307"/>
                  <a:pt x="29170" y="21203"/>
                </a:cubicBezTo>
                <a:cubicBezTo>
                  <a:pt x="29212" y="21224"/>
                  <a:pt x="29264" y="21235"/>
                  <a:pt x="29316" y="21235"/>
                </a:cubicBezTo>
                <a:cubicBezTo>
                  <a:pt x="29461" y="21235"/>
                  <a:pt x="29555" y="21120"/>
                  <a:pt x="29534" y="20975"/>
                </a:cubicBezTo>
                <a:cubicBezTo>
                  <a:pt x="29877" y="20715"/>
                  <a:pt x="30022" y="20362"/>
                  <a:pt x="30095" y="19978"/>
                </a:cubicBezTo>
                <a:cubicBezTo>
                  <a:pt x="30209" y="19895"/>
                  <a:pt x="30313" y="19791"/>
                  <a:pt x="30386" y="19666"/>
                </a:cubicBezTo>
                <a:cubicBezTo>
                  <a:pt x="30749" y="19489"/>
                  <a:pt x="31061" y="19250"/>
                  <a:pt x="31321" y="18960"/>
                </a:cubicBezTo>
                <a:lnTo>
                  <a:pt x="31539" y="18689"/>
                </a:lnTo>
                <a:cubicBezTo>
                  <a:pt x="31663" y="18419"/>
                  <a:pt x="31684" y="18097"/>
                  <a:pt x="31601" y="17786"/>
                </a:cubicBezTo>
                <a:lnTo>
                  <a:pt x="31591" y="17682"/>
                </a:lnTo>
                <a:lnTo>
                  <a:pt x="31809" y="17484"/>
                </a:lnTo>
                <a:cubicBezTo>
                  <a:pt x="31985" y="16685"/>
                  <a:pt x="31840" y="15843"/>
                  <a:pt x="31944" y="15033"/>
                </a:cubicBezTo>
                <a:lnTo>
                  <a:pt x="31923" y="14555"/>
                </a:lnTo>
                <a:cubicBezTo>
                  <a:pt x="31934" y="14181"/>
                  <a:pt x="31798" y="13807"/>
                  <a:pt x="31539" y="13506"/>
                </a:cubicBezTo>
                <a:lnTo>
                  <a:pt x="31269" y="13184"/>
                </a:lnTo>
                <a:lnTo>
                  <a:pt x="31071" y="13028"/>
                </a:lnTo>
                <a:cubicBezTo>
                  <a:pt x="31622" y="12986"/>
                  <a:pt x="32121" y="12685"/>
                  <a:pt x="32370" y="12197"/>
                </a:cubicBezTo>
                <a:cubicBezTo>
                  <a:pt x="32775" y="11366"/>
                  <a:pt x="32349" y="10296"/>
                  <a:pt x="31425" y="9797"/>
                </a:cubicBezTo>
                <a:cubicBezTo>
                  <a:pt x="29108" y="8239"/>
                  <a:pt x="26864" y="6754"/>
                  <a:pt x="24309" y="5434"/>
                </a:cubicBezTo>
                <a:cubicBezTo>
                  <a:pt x="22418" y="4458"/>
                  <a:pt x="20631" y="3679"/>
                  <a:pt x="18928" y="2494"/>
                </a:cubicBezTo>
                <a:cubicBezTo>
                  <a:pt x="17016" y="1643"/>
                  <a:pt x="14949" y="863"/>
                  <a:pt x="12643" y="282"/>
                </a:cubicBezTo>
                <a:cubicBezTo>
                  <a:pt x="11831" y="72"/>
                  <a:pt x="11035" y="0"/>
                  <a:pt x="102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16;p47"/>
          <p:cNvSpPr/>
          <p:nvPr/>
        </p:nvSpPr>
        <p:spPr>
          <a:xfrm rot="-8358888">
            <a:off x="7577089" y="3159013"/>
            <a:ext cx="2704840" cy="2435966"/>
          </a:xfrm>
          <a:custGeom>
            <a:avLst/>
            <a:gdLst/>
            <a:ahLst/>
            <a:cxnLst/>
            <a:rect l="l" t="t" r="r" b="b"/>
            <a:pathLst>
              <a:path w="108194" h="97439" extrusionOk="0">
                <a:moveTo>
                  <a:pt x="100485" y="1276"/>
                </a:moveTo>
                <a:lnTo>
                  <a:pt x="100568" y="1286"/>
                </a:lnTo>
                <a:cubicBezTo>
                  <a:pt x="100329" y="1639"/>
                  <a:pt x="100101" y="2013"/>
                  <a:pt x="99862" y="2366"/>
                </a:cubicBezTo>
                <a:cubicBezTo>
                  <a:pt x="100069" y="2003"/>
                  <a:pt x="100267" y="1629"/>
                  <a:pt x="100485" y="1276"/>
                </a:cubicBezTo>
                <a:close/>
                <a:moveTo>
                  <a:pt x="103342" y="5805"/>
                </a:moveTo>
                <a:cubicBezTo>
                  <a:pt x="103342" y="5805"/>
                  <a:pt x="103343" y="5805"/>
                  <a:pt x="103653" y="5815"/>
                </a:cubicBezTo>
                <a:cubicBezTo>
                  <a:pt x="103626" y="5818"/>
                  <a:pt x="103600" y="5820"/>
                  <a:pt x="103572" y="5820"/>
                </a:cubicBezTo>
                <a:cubicBezTo>
                  <a:pt x="103507" y="5820"/>
                  <a:pt x="103437" y="5812"/>
                  <a:pt x="103342" y="5805"/>
                </a:cubicBezTo>
                <a:close/>
                <a:moveTo>
                  <a:pt x="96506" y="6387"/>
                </a:moveTo>
                <a:cubicBezTo>
                  <a:pt x="96631" y="6387"/>
                  <a:pt x="96776" y="6397"/>
                  <a:pt x="96974" y="6407"/>
                </a:cubicBezTo>
                <a:cubicBezTo>
                  <a:pt x="96974" y="6407"/>
                  <a:pt x="96776" y="6397"/>
                  <a:pt x="96496" y="6387"/>
                </a:cubicBezTo>
                <a:close/>
                <a:moveTo>
                  <a:pt x="94481" y="9825"/>
                </a:moveTo>
                <a:cubicBezTo>
                  <a:pt x="93109" y="10261"/>
                  <a:pt x="91593" y="10885"/>
                  <a:pt x="90180" y="11466"/>
                </a:cubicBezTo>
                <a:cubicBezTo>
                  <a:pt x="89401" y="11778"/>
                  <a:pt x="88632" y="12121"/>
                  <a:pt x="87863" y="12453"/>
                </a:cubicBezTo>
                <a:cubicBezTo>
                  <a:pt x="87095" y="12796"/>
                  <a:pt x="86336" y="13149"/>
                  <a:pt x="85578" y="13492"/>
                </a:cubicBezTo>
                <a:cubicBezTo>
                  <a:pt x="85744" y="13388"/>
                  <a:pt x="85921" y="13295"/>
                  <a:pt x="86087" y="13191"/>
                </a:cubicBezTo>
                <a:cubicBezTo>
                  <a:pt x="86253" y="13087"/>
                  <a:pt x="86586" y="12931"/>
                  <a:pt x="86357" y="12921"/>
                </a:cubicBezTo>
                <a:cubicBezTo>
                  <a:pt x="87064" y="12588"/>
                  <a:pt x="87770" y="12245"/>
                  <a:pt x="88497" y="11913"/>
                </a:cubicBezTo>
                <a:cubicBezTo>
                  <a:pt x="89214" y="11581"/>
                  <a:pt x="89941" y="11238"/>
                  <a:pt x="90679" y="10916"/>
                </a:cubicBezTo>
                <a:cubicBezTo>
                  <a:pt x="91229" y="10666"/>
                  <a:pt x="91759" y="10396"/>
                  <a:pt x="92258" y="10137"/>
                </a:cubicBezTo>
                <a:cubicBezTo>
                  <a:pt x="92933" y="10085"/>
                  <a:pt x="93618" y="9981"/>
                  <a:pt x="94481" y="9825"/>
                </a:cubicBezTo>
                <a:close/>
                <a:moveTo>
                  <a:pt x="88314" y="1"/>
                </a:moveTo>
                <a:cubicBezTo>
                  <a:pt x="88171" y="1"/>
                  <a:pt x="88014" y="10"/>
                  <a:pt x="87843" y="29"/>
                </a:cubicBezTo>
                <a:cubicBezTo>
                  <a:pt x="87271" y="81"/>
                  <a:pt x="86565" y="237"/>
                  <a:pt x="85755" y="486"/>
                </a:cubicBezTo>
                <a:cubicBezTo>
                  <a:pt x="84124" y="964"/>
                  <a:pt x="82160" y="1826"/>
                  <a:pt x="80218" y="2907"/>
                </a:cubicBezTo>
                <a:cubicBezTo>
                  <a:pt x="77610" y="4299"/>
                  <a:pt x="75107" y="5732"/>
                  <a:pt x="72676" y="7176"/>
                </a:cubicBezTo>
                <a:cubicBezTo>
                  <a:pt x="70235" y="8620"/>
                  <a:pt x="67877" y="10054"/>
                  <a:pt x="65477" y="11549"/>
                </a:cubicBezTo>
                <a:cubicBezTo>
                  <a:pt x="60709" y="14521"/>
                  <a:pt x="55920" y="17668"/>
                  <a:pt x="51141" y="21242"/>
                </a:cubicBezTo>
                <a:cubicBezTo>
                  <a:pt x="47609" y="23880"/>
                  <a:pt x="44316" y="26560"/>
                  <a:pt x="41127" y="29376"/>
                </a:cubicBezTo>
                <a:lnTo>
                  <a:pt x="39933" y="30435"/>
                </a:lnTo>
                <a:lnTo>
                  <a:pt x="38769" y="31516"/>
                </a:lnTo>
                <a:cubicBezTo>
                  <a:pt x="37990" y="32232"/>
                  <a:pt x="37211" y="32959"/>
                  <a:pt x="36421" y="33676"/>
                </a:cubicBezTo>
                <a:cubicBezTo>
                  <a:pt x="35653" y="34414"/>
                  <a:pt x="34894" y="35172"/>
                  <a:pt x="34126" y="35920"/>
                </a:cubicBezTo>
                <a:cubicBezTo>
                  <a:pt x="33357" y="36668"/>
                  <a:pt x="32567" y="37406"/>
                  <a:pt x="31809" y="38195"/>
                </a:cubicBezTo>
                <a:cubicBezTo>
                  <a:pt x="31113" y="38974"/>
                  <a:pt x="30427" y="39743"/>
                  <a:pt x="29742" y="40512"/>
                </a:cubicBezTo>
                <a:cubicBezTo>
                  <a:pt x="29046" y="41280"/>
                  <a:pt x="28412" y="42080"/>
                  <a:pt x="27758" y="42870"/>
                </a:cubicBezTo>
                <a:cubicBezTo>
                  <a:pt x="27114" y="43659"/>
                  <a:pt x="26438" y="44428"/>
                  <a:pt x="25825" y="45228"/>
                </a:cubicBezTo>
                <a:cubicBezTo>
                  <a:pt x="25213" y="46028"/>
                  <a:pt x="24589" y="46828"/>
                  <a:pt x="23976" y="47628"/>
                </a:cubicBezTo>
                <a:cubicBezTo>
                  <a:pt x="23353" y="48417"/>
                  <a:pt x="22771" y="49227"/>
                  <a:pt x="22179" y="50038"/>
                </a:cubicBezTo>
                <a:lnTo>
                  <a:pt x="20434" y="52468"/>
                </a:lnTo>
                <a:lnTo>
                  <a:pt x="18751" y="54941"/>
                </a:lnTo>
                <a:cubicBezTo>
                  <a:pt x="18190" y="55762"/>
                  <a:pt x="17629" y="56582"/>
                  <a:pt x="17099" y="57424"/>
                </a:cubicBezTo>
                <a:cubicBezTo>
                  <a:pt x="13464" y="63033"/>
                  <a:pt x="11376" y="67739"/>
                  <a:pt x="8768" y="72975"/>
                </a:cubicBezTo>
                <a:cubicBezTo>
                  <a:pt x="8708" y="73080"/>
                  <a:pt x="8708" y="73131"/>
                  <a:pt x="8744" y="73131"/>
                </a:cubicBezTo>
                <a:cubicBezTo>
                  <a:pt x="8758" y="73131"/>
                  <a:pt x="8777" y="73124"/>
                  <a:pt x="8799" y="73110"/>
                </a:cubicBezTo>
                <a:cubicBezTo>
                  <a:pt x="8903" y="73016"/>
                  <a:pt x="9038" y="72829"/>
                  <a:pt x="9100" y="72684"/>
                </a:cubicBezTo>
                <a:cubicBezTo>
                  <a:pt x="11386" y="68684"/>
                  <a:pt x="13817" y="64716"/>
                  <a:pt x="16424" y="60758"/>
                </a:cubicBezTo>
                <a:cubicBezTo>
                  <a:pt x="19052" y="56800"/>
                  <a:pt x="21940" y="52884"/>
                  <a:pt x="25140" y="49020"/>
                </a:cubicBezTo>
                <a:cubicBezTo>
                  <a:pt x="25877" y="48137"/>
                  <a:pt x="26625" y="47285"/>
                  <a:pt x="27363" y="46443"/>
                </a:cubicBezTo>
                <a:cubicBezTo>
                  <a:pt x="27456" y="46350"/>
                  <a:pt x="27550" y="46256"/>
                  <a:pt x="27654" y="46152"/>
                </a:cubicBezTo>
                <a:cubicBezTo>
                  <a:pt x="28371" y="45425"/>
                  <a:pt x="29098" y="44698"/>
                  <a:pt x="29814" y="43971"/>
                </a:cubicBezTo>
                <a:lnTo>
                  <a:pt x="29814" y="43971"/>
                </a:lnTo>
                <a:cubicBezTo>
                  <a:pt x="29576" y="44231"/>
                  <a:pt x="29337" y="44501"/>
                  <a:pt x="29098" y="44760"/>
                </a:cubicBezTo>
                <a:cubicBezTo>
                  <a:pt x="28620" y="45280"/>
                  <a:pt x="28287" y="45799"/>
                  <a:pt x="28360" y="45934"/>
                </a:cubicBezTo>
                <a:cubicBezTo>
                  <a:pt x="28375" y="45946"/>
                  <a:pt x="28395" y="45952"/>
                  <a:pt x="28419" y="45952"/>
                </a:cubicBezTo>
                <a:cubicBezTo>
                  <a:pt x="28476" y="45952"/>
                  <a:pt x="28558" y="45917"/>
                  <a:pt x="28661" y="45851"/>
                </a:cubicBezTo>
                <a:lnTo>
                  <a:pt x="28661" y="45851"/>
                </a:lnTo>
                <a:cubicBezTo>
                  <a:pt x="28246" y="46350"/>
                  <a:pt x="27851" y="46869"/>
                  <a:pt x="27467" y="47389"/>
                </a:cubicBezTo>
                <a:cubicBezTo>
                  <a:pt x="27072" y="47898"/>
                  <a:pt x="26688" y="48417"/>
                  <a:pt x="26303" y="48926"/>
                </a:cubicBezTo>
                <a:cubicBezTo>
                  <a:pt x="25919" y="49446"/>
                  <a:pt x="25535" y="49955"/>
                  <a:pt x="25161" y="50474"/>
                </a:cubicBezTo>
                <a:cubicBezTo>
                  <a:pt x="24797" y="50993"/>
                  <a:pt x="24444" y="51513"/>
                  <a:pt x="24080" y="52043"/>
                </a:cubicBezTo>
                <a:cubicBezTo>
                  <a:pt x="23613" y="52635"/>
                  <a:pt x="23208" y="53196"/>
                  <a:pt x="22886" y="53705"/>
                </a:cubicBezTo>
                <a:cubicBezTo>
                  <a:pt x="20974" y="55917"/>
                  <a:pt x="19115" y="58172"/>
                  <a:pt x="17286" y="60467"/>
                </a:cubicBezTo>
                <a:lnTo>
                  <a:pt x="16819" y="61018"/>
                </a:lnTo>
                <a:cubicBezTo>
                  <a:pt x="16206" y="61766"/>
                  <a:pt x="15749" y="62576"/>
                  <a:pt x="15624" y="63044"/>
                </a:cubicBezTo>
                <a:cubicBezTo>
                  <a:pt x="15572" y="63199"/>
                  <a:pt x="15562" y="63303"/>
                  <a:pt x="15583" y="63366"/>
                </a:cubicBezTo>
                <a:cubicBezTo>
                  <a:pt x="11926" y="68934"/>
                  <a:pt x="8384" y="74647"/>
                  <a:pt x="5496" y="80184"/>
                </a:cubicBezTo>
                <a:cubicBezTo>
                  <a:pt x="5354" y="80457"/>
                  <a:pt x="5311" y="80631"/>
                  <a:pt x="5385" y="80631"/>
                </a:cubicBezTo>
                <a:cubicBezTo>
                  <a:pt x="5387" y="80631"/>
                  <a:pt x="5390" y="80631"/>
                  <a:pt x="5392" y="80631"/>
                </a:cubicBezTo>
                <a:lnTo>
                  <a:pt x="5392" y="80631"/>
                </a:lnTo>
                <a:cubicBezTo>
                  <a:pt x="5319" y="80724"/>
                  <a:pt x="5236" y="80849"/>
                  <a:pt x="5174" y="80974"/>
                </a:cubicBezTo>
                <a:cubicBezTo>
                  <a:pt x="4873" y="81659"/>
                  <a:pt x="4478" y="82397"/>
                  <a:pt x="4062" y="83165"/>
                </a:cubicBezTo>
                <a:cubicBezTo>
                  <a:pt x="3997" y="83305"/>
                  <a:pt x="3970" y="83406"/>
                  <a:pt x="3997" y="83406"/>
                </a:cubicBezTo>
                <a:cubicBezTo>
                  <a:pt x="4005" y="83406"/>
                  <a:pt x="4016" y="83399"/>
                  <a:pt x="4031" y="83384"/>
                </a:cubicBezTo>
                <a:cubicBezTo>
                  <a:pt x="4114" y="83332"/>
                  <a:pt x="4249" y="83155"/>
                  <a:pt x="4322" y="82999"/>
                </a:cubicBezTo>
                <a:cubicBezTo>
                  <a:pt x="4748" y="82210"/>
                  <a:pt x="5163" y="81441"/>
                  <a:pt x="5496" y="80703"/>
                </a:cubicBezTo>
                <a:cubicBezTo>
                  <a:pt x="5537" y="80620"/>
                  <a:pt x="5548" y="80558"/>
                  <a:pt x="5537" y="80537"/>
                </a:cubicBezTo>
                <a:cubicBezTo>
                  <a:pt x="5672" y="80413"/>
                  <a:pt x="5839" y="80184"/>
                  <a:pt x="5974" y="79935"/>
                </a:cubicBezTo>
                <a:cubicBezTo>
                  <a:pt x="9298" y="74439"/>
                  <a:pt x="12414" y="69017"/>
                  <a:pt x="16175" y="63667"/>
                </a:cubicBezTo>
                <a:lnTo>
                  <a:pt x="16175" y="63667"/>
                </a:lnTo>
                <a:cubicBezTo>
                  <a:pt x="15344" y="65038"/>
                  <a:pt x="14502" y="66420"/>
                  <a:pt x="13651" y="67822"/>
                </a:cubicBezTo>
                <a:cubicBezTo>
                  <a:pt x="12788" y="69225"/>
                  <a:pt x="11916" y="70648"/>
                  <a:pt x="11043" y="72133"/>
                </a:cubicBezTo>
                <a:cubicBezTo>
                  <a:pt x="8914" y="75676"/>
                  <a:pt x="7148" y="79052"/>
                  <a:pt x="5018" y="82605"/>
                </a:cubicBezTo>
                <a:cubicBezTo>
                  <a:pt x="4904" y="82792"/>
                  <a:pt x="4852" y="82937"/>
                  <a:pt x="4904" y="82937"/>
                </a:cubicBezTo>
                <a:cubicBezTo>
                  <a:pt x="4956" y="82937"/>
                  <a:pt x="5080" y="82802"/>
                  <a:pt x="5184" y="82615"/>
                </a:cubicBezTo>
                <a:cubicBezTo>
                  <a:pt x="6296" y="80807"/>
                  <a:pt x="7314" y="79021"/>
                  <a:pt x="8332" y="77255"/>
                </a:cubicBezTo>
                <a:cubicBezTo>
                  <a:pt x="8841" y="76372"/>
                  <a:pt x="9339" y="75489"/>
                  <a:pt x="9838" y="74616"/>
                </a:cubicBezTo>
                <a:cubicBezTo>
                  <a:pt x="10347" y="73743"/>
                  <a:pt x="10856" y="72871"/>
                  <a:pt x="11365" y="71998"/>
                </a:cubicBezTo>
                <a:cubicBezTo>
                  <a:pt x="12362" y="70243"/>
                  <a:pt x="13443" y="68508"/>
                  <a:pt x="14544" y="66752"/>
                </a:cubicBezTo>
                <a:cubicBezTo>
                  <a:pt x="15094" y="65869"/>
                  <a:pt x="15687" y="64997"/>
                  <a:pt x="16289" y="64114"/>
                </a:cubicBezTo>
                <a:cubicBezTo>
                  <a:pt x="16892" y="63231"/>
                  <a:pt x="17515" y="62337"/>
                  <a:pt x="18180" y="61465"/>
                </a:cubicBezTo>
                <a:cubicBezTo>
                  <a:pt x="18398" y="61184"/>
                  <a:pt x="18606" y="60914"/>
                  <a:pt x="18813" y="60634"/>
                </a:cubicBezTo>
                <a:lnTo>
                  <a:pt x="18813" y="60634"/>
                </a:lnTo>
                <a:cubicBezTo>
                  <a:pt x="18481" y="61236"/>
                  <a:pt x="18138" y="61828"/>
                  <a:pt x="17806" y="62420"/>
                </a:cubicBezTo>
                <a:cubicBezTo>
                  <a:pt x="17473" y="63023"/>
                  <a:pt x="17151" y="63615"/>
                  <a:pt x="16829" y="64217"/>
                </a:cubicBezTo>
                <a:cubicBezTo>
                  <a:pt x="16196" y="65412"/>
                  <a:pt x="15541" y="66576"/>
                  <a:pt x="14928" y="67770"/>
                </a:cubicBezTo>
                <a:cubicBezTo>
                  <a:pt x="10399" y="74491"/>
                  <a:pt x="6213" y="81358"/>
                  <a:pt x="2275" y="88245"/>
                </a:cubicBezTo>
                <a:cubicBezTo>
                  <a:pt x="2078" y="88578"/>
                  <a:pt x="1964" y="88879"/>
                  <a:pt x="2037" y="88910"/>
                </a:cubicBezTo>
                <a:cubicBezTo>
                  <a:pt x="2042" y="88913"/>
                  <a:pt x="2048" y="88915"/>
                  <a:pt x="2055" y="88915"/>
                </a:cubicBezTo>
                <a:cubicBezTo>
                  <a:pt x="2143" y="88915"/>
                  <a:pt x="2353" y="88679"/>
                  <a:pt x="2546" y="88380"/>
                </a:cubicBezTo>
                <a:cubicBezTo>
                  <a:pt x="5049" y="84641"/>
                  <a:pt x="7563" y="80870"/>
                  <a:pt x="10139" y="77140"/>
                </a:cubicBezTo>
                <a:lnTo>
                  <a:pt x="10139" y="77140"/>
                </a:lnTo>
                <a:cubicBezTo>
                  <a:pt x="9994" y="77431"/>
                  <a:pt x="9859" y="77712"/>
                  <a:pt x="9713" y="78003"/>
                </a:cubicBezTo>
                <a:lnTo>
                  <a:pt x="9225" y="78813"/>
                </a:lnTo>
                <a:cubicBezTo>
                  <a:pt x="7646" y="81254"/>
                  <a:pt x="6088" y="83726"/>
                  <a:pt x="4561" y="86220"/>
                </a:cubicBezTo>
                <a:cubicBezTo>
                  <a:pt x="3969" y="87134"/>
                  <a:pt x="3636" y="87996"/>
                  <a:pt x="3803" y="88162"/>
                </a:cubicBezTo>
                <a:cubicBezTo>
                  <a:pt x="3822" y="88177"/>
                  <a:pt x="3845" y="88184"/>
                  <a:pt x="3872" y="88184"/>
                </a:cubicBezTo>
                <a:cubicBezTo>
                  <a:pt x="4108" y="88184"/>
                  <a:pt x="4630" y="87627"/>
                  <a:pt x="5153" y="86843"/>
                </a:cubicBezTo>
                <a:lnTo>
                  <a:pt x="5153" y="86843"/>
                </a:lnTo>
                <a:cubicBezTo>
                  <a:pt x="5070" y="86988"/>
                  <a:pt x="4997" y="87134"/>
                  <a:pt x="4914" y="87290"/>
                </a:cubicBezTo>
                <a:cubicBezTo>
                  <a:pt x="4837" y="87425"/>
                  <a:pt x="4804" y="87551"/>
                  <a:pt x="4851" y="87551"/>
                </a:cubicBezTo>
                <a:cubicBezTo>
                  <a:pt x="4854" y="87551"/>
                  <a:pt x="4858" y="87551"/>
                  <a:pt x="4862" y="87549"/>
                </a:cubicBezTo>
                <a:cubicBezTo>
                  <a:pt x="4924" y="87508"/>
                  <a:pt x="5070" y="87342"/>
                  <a:pt x="5153" y="87196"/>
                </a:cubicBezTo>
                <a:cubicBezTo>
                  <a:pt x="5433" y="86646"/>
                  <a:pt x="5714" y="86105"/>
                  <a:pt x="5984" y="85565"/>
                </a:cubicBezTo>
                <a:cubicBezTo>
                  <a:pt x="9038" y="80932"/>
                  <a:pt x="12040" y="76278"/>
                  <a:pt x="15146" y="71676"/>
                </a:cubicBezTo>
                <a:lnTo>
                  <a:pt x="15146" y="71676"/>
                </a:lnTo>
                <a:cubicBezTo>
                  <a:pt x="11988" y="76746"/>
                  <a:pt x="8851" y="81919"/>
                  <a:pt x="5652" y="87103"/>
                </a:cubicBezTo>
                <a:cubicBezTo>
                  <a:pt x="5676" y="87035"/>
                  <a:pt x="5675" y="86993"/>
                  <a:pt x="5647" y="86993"/>
                </a:cubicBezTo>
                <a:cubicBezTo>
                  <a:pt x="5628" y="86993"/>
                  <a:pt x="5595" y="87014"/>
                  <a:pt x="5548" y="87061"/>
                </a:cubicBezTo>
                <a:cubicBezTo>
                  <a:pt x="5465" y="87155"/>
                  <a:pt x="5319" y="87373"/>
                  <a:pt x="5278" y="87497"/>
                </a:cubicBezTo>
                <a:cubicBezTo>
                  <a:pt x="5249" y="87572"/>
                  <a:pt x="5252" y="87609"/>
                  <a:pt x="5276" y="87609"/>
                </a:cubicBezTo>
                <a:cubicBezTo>
                  <a:pt x="5296" y="87609"/>
                  <a:pt x="5329" y="87585"/>
                  <a:pt x="5371" y="87539"/>
                </a:cubicBezTo>
                <a:cubicBezTo>
                  <a:pt x="5373" y="87539"/>
                  <a:pt x="5374" y="87539"/>
                  <a:pt x="5375" y="87539"/>
                </a:cubicBezTo>
                <a:lnTo>
                  <a:pt x="5375" y="87539"/>
                </a:lnTo>
                <a:cubicBezTo>
                  <a:pt x="3663" y="90319"/>
                  <a:pt x="1930" y="93110"/>
                  <a:pt x="156" y="95881"/>
                </a:cubicBezTo>
                <a:cubicBezTo>
                  <a:pt x="52" y="96047"/>
                  <a:pt x="0" y="96203"/>
                  <a:pt x="32" y="96223"/>
                </a:cubicBezTo>
                <a:cubicBezTo>
                  <a:pt x="35" y="96225"/>
                  <a:pt x="38" y="96226"/>
                  <a:pt x="42" y="96226"/>
                </a:cubicBezTo>
                <a:cubicBezTo>
                  <a:pt x="91" y="96226"/>
                  <a:pt x="206" y="96106"/>
                  <a:pt x="312" y="95933"/>
                </a:cubicBezTo>
                <a:cubicBezTo>
                  <a:pt x="6181" y="86718"/>
                  <a:pt x="11666" y="77431"/>
                  <a:pt x="17318" y="68508"/>
                </a:cubicBezTo>
                <a:cubicBezTo>
                  <a:pt x="17650" y="68030"/>
                  <a:pt x="17982" y="67562"/>
                  <a:pt x="18315" y="67095"/>
                </a:cubicBezTo>
                <a:lnTo>
                  <a:pt x="18325" y="67095"/>
                </a:lnTo>
                <a:cubicBezTo>
                  <a:pt x="18574" y="67053"/>
                  <a:pt x="18917" y="66835"/>
                  <a:pt x="19322" y="66482"/>
                </a:cubicBezTo>
                <a:lnTo>
                  <a:pt x="19322" y="66482"/>
                </a:lnTo>
                <a:cubicBezTo>
                  <a:pt x="18793" y="67251"/>
                  <a:pt x="18273" y="68020"/>
                  <a:pt x="17743" y="68788"/>
                </a:cubicBezTo>
                <a:lnTo>
                  <a:pt x="16196" y="71115"/>
                </a:lnTo>
                <a:cubicBezTo>
                  <a:pt x="15167" y="72653"/>
                  <a:pt x="14180" y="74242"/>
                  <a:pt x="13173" y="75800"/>
                </a:cubicBezTo>
                <a:cubicBezTo>
                  <a:pt x="11438" y="78377"/>
                  <a:pt x="9724" y="80963"/>
                  <a:pt x="8041" y="83581"/>
                </a:cubicBezTo>
                <a:cubicBezTo>
                  <a:pt x="7792" y="83955"/>
                  <a:pt x="7646" y="84308"/>
                  <a:pt x="7729" y="84371"/>
                </a:cubicBezTo>
                <a:cubicBezTo>
                  <a:pt x="7736" y="84377"/>
                  <a:pt x="7745" y="84379"/>
                  <a:pt x="7756" y="84379"/>
                </a:cubicBezTo>
                <a:cubicBezTo>
                  <a:pt x="7854" y="84379"/>
                  <a:pt x="8097" y="84126"/>
                  <a:pt x="8332" y="83778"/>
                </a:cubicBezTo>
                <a:lnTo>
                  <a:pt x="9578" y="81857"/>
                </a:lnTo>
                <a:lnTo>
                  <a:pt x="9578" y="81857"/>
                </a:lnTo>
                <a:cubicBezTo>
                  <a:pt x="9339" y="82449"/>
                  <a:pt x="9267" y="82895"/>
                  <a:pt x="9402" y="83030"/>
                </a:cubicBezTo>
                <a:cubicBezTo>
                  <a:pt x="9432" y="83061"/>
                  <a:pt x="9472" y="83076"/>
                  <a:pt x="9519" y="83076"/>
                </a:cubicBezTo>
                <a:cubicBezTo>
                  <a:pt x="9682" y="83076"/>
                  <a:pt x="9938" y="82904"/>
                  <a:pt x="10243" y="82615"/>
                </a:cubicBezTo>
                <a:lnTo>
                  <a:pt x="10243" y="82615"/>
                </a:lnTo>
                <a:cubicBezTo>
                  <a:pt x="9402" y="84080"/>
                  <a:pt x="8581" y="85534"/>
                  <a:pt x="7781" y="86988"/>
                </a:cubicBezTo>
                <a:cubicBezTo>
                  <a:pt x="6971" y="88443"/>
                  <a:pt x="6192" y="89887"/>
                  <a:pt x="5433" y="91341"/>
                </a:cubicBezTo>
                <a:cubicBezTo>
                  <a:pt x="5362" y="91484"/>
                  <a:pt x="5337" y="91588"/>
                  <a:pt x="5377" y="91588"/>
                </a:cubicBezTo>
                <a:cubicBezTo>
                  <a:pt x="5384" y="91588"/>
                  <a:pt x="5392" y="91586"/>
                  <a:pt x="5402" y="91580"/>
                </a:cubicBezTo>
                <a:cubicBezTo>
                  <a:pt x="5465" y="91549"/>
                  <a:pt x="5589" y="91393"/>
                  <a:pt x="5683" y="91227"/>
                </a:cubicBezTo>
                <a:cubicBezTo>
                  <a:pt x="8103" y="87155"/>
                  <a:pt x="10461" y="83134"/>
                  <a:pt x="12923" y="79176"/>
                </a:cubicBezTo>
                <a:cubicBezTo>
                  <a:pt x="15136" y="76226"/>
                  <a:pt x="17359" y="73401"/>
                  <a:pt x="19707" y="70211"/>
                </a:cubicBezTo>
                <a:cubicBezTo>
                  <a:pt x="23135" y="65589"/>
                  <a:pt x="26199" y="61153"/>
                  <a:pt x="29430" y="56852"/>
                </a:cubicBezTo>
                <a:cubicBezTo>
                  <a:pt x="30074" y="56135"/>
                  <a:pt x="30697" y="55388"/>
                  <a:pt x="31352" y="54681"/>
                </a:cubicBezTo>
                <a:cubicBezTo>
                  <a:pt x="31996" y="53975"/>
                  <a:pt x="32630" y="53258"/>
                  <a:pt x="33274" y="52552"/>
                </a:cubicBezTo>
                <a:lnTo>
                  <a:pt x="33274" y="52552"/>
                </a:lnTo>
                <a:cubicBezTo>
                  <a:pt x="33159" y="52811"/>
                  <a:pt x="33139" y="53009"/>
                  <a:pt x="33222" y="53081"/>
                </a:cubicBezTo>
                <a:cubicBezTo>
                  <a:pt x="33243" y="53102"/>
                  <a:pt x="33274" y="53102"/>
                  <a:pt x="33315" y="53102"/>
                </a:cubicBezTo>
                <a:cubicBezTo>
                  <a:pt x="32754" y="53725"/>
                  <a:pt x="32204" y="54359"/>
                  <a:pt x="31643" y="54993"/>
                </a:cubicBezTo>
                <a:cubicBezTo>
                  <a:pt x="31082" y="55616"/>
                  <a:pt x="30552" y="56291"/>
                  <a:pt x="29991" y="56935"/>
                </a:cubicBezTo>
                <a:cubicBezTo>
                  <a:pt x="27415" y="59969"/>
                  <a:pt x="25067" y="63127"/>
                  <a:pt x="22792" y="66274"/>
                </a:cubicBezTo>
                <a:cubicBezTo>
                  <a:pt x="20559" y="69474"/>
                  <a:pt x="18408" y="72673"/>
                  <a:pt x="16372" y="75946"/>
                </a:cubicBezTo>
                <a:cubicBezTo>
                  <a:pt x="12279" y="82459"/>
                  <a:pt x="8508" y="89108"/>
                  <a:pt x="4675" y="95860"/>
                </a:cubicBezTo>
                <a:cubicBezTo>
                  <a:pt x="4166" y="96712"/>
                  <a:pt x="3948" y="97428"/>
                  <a:pt x="4187" y="97439"/>
                </a:cubicBezTo>
                <a:cubicBezTo>
                  <a:pt x="4189" y="97439"/>
                  <a:pt x="4190" y="97439"/>
                  <a:pt x="4192" y="97439"/>
                </a:cubicBezTo>
                <a:cubicBezTo>
                  <a:pt x="4435" y="97439"/>
                  <a:pt x="5042" y="96747"/>
                  <a:pt x="5548" y="95901"/>
                </a:cubicBezTo>
                <a:cubicBezTo>
                  <a:pt x="9485" y="89596"/>
                  <a:pt x="12799" y="83643"/>
                  <a:pt x="16653" y="77275"/>
                </a:cubicBezTo>
                <a:cubicBezTo>
                  <a:pt x="19395" y="72746"/>
                  <a:pt x="21909" y="68840"/>
                  <a:pt x="24953" y="64519"/>
                </a:cubicBezTo>
                <a:cubicBezTo>
                  <a:pt x="28516" y="59460"/>
                  <a:pt x="32204" y="55055"/>
                  <a:pt x="36276" y="50640"/>
                </a:cubicBezTo>
                <a:cubicBezTo>
                  <a:pt x="36702" y="50235"/>
                  <a:pt x="37117" y="49809"/>
                  <a:pt x="37512" y="49362"/>
                </a:cubicBezTo>
                <a:cubicBezTo>
                  <a:pt x="37907" y="48905"/>
                  <a:pt x="38333" y="48479"/>
                  <a:pt x="38738" y="48043"/>
                </a:cubicBezTo>
                <a:cubicBezTo>
                  <a:pt x="39569" y="47212"/>
                  <a:pt x="40390" y="46381"/>
                  <a:pt x="41231" y="45581"/>
                </a:cubicBezTo>
                <a:cubicBezTo>
                  <a:pt x="42083" y="44802"/>
                  <a:pt x="42935" y="44012"/>
                  <a:pt x="43787" y="43244"/>
                </a:cubicBezTo>
                <a:cubicBezTo>
                  <a:pt x="44212" y="42849"/>
                  <a:pt x="44649" y="42475"/>
                  <a:pt x="45085" y="42111"/>
                </a:cubicBezTo>
                <a:lnTo>
                  <a:pt x="46404" y="41010"/>
                </a:lnTo>
                <a:lnTo>
                  <a:pt x="47713" y="39920"/>
                </a:lnTo>
                <a:lnTo>
                  <a:pt x="49053" y="38860"/>
                </a:lnTo>
                <a:lnTo>
                  <a:pt x="49053" y="38860"/>
                </a:lnTo>
                <a:cubicBezTo>
                  <a:pt x="44981" y="42454"/>
                  <a:pt x="41127" y="46308"/>
                  <a:pt x="37668" y="50422"/>
                </a:cubicBezTo>
                <a:cubicBezTo>
                  <a:pt x="37419" y="50713"/>
                  <a:pt x="37304" y="50952"/>
                  <a:pt x="37387" y="50983"/>
                </a:cubicBezTo>
                <a:cubicBezTo>
                  <a:pt x="37491" y="50983"/>
                  <a:pt x="37772" y="50765"/>
                  <a:pt x="38021" y="50474"/>
                </a:cubicBezTo>
                <a:cubicBezTo>
                  <a:pt x="38634" y="49768"/>
                  <a:pt x="39278" y="49103"/>
                  <a:pt x="39922" y="48417"/>
                </a:cubicBezTo>
                <a:cubicBezTo>
                  <a:pt x="40556" y="47742"/>
                  <a:pt x="41200" y="47056"/>
                  <a:pt x="41844" y="46391"/>
                </a:cubicBezTo>
                <a:lnTo>
                  <a:pt x="43838" y="44428"/>
                </a:lnTo>
                <a:lnTo>
                  <a:pt x="44836" y="43452"/>
                </a:lnTo>
                <a:lnTo>
                  <a:pt x="45864" y="42506"/>
                </a:lnTo>
                <a:cubicBezTo>
                  <a:pt x="48586" y="39961"/>
                  <a:pt x="51453" y="37593"/>
                  <a:pt x="54424" y="35297"/>
                </a:cubicBezTo>
                <a:cubicBezTo>
                  <a:pt x="56481" y="34632"/>
                  <a:pt x="60221" y="32461"/>
                  <a:pt x="63493" y="30342"/>
                </a:cubicBezTo>
                <a:cubicBezTo>
                  <a:pt x="64698" y="29552"/>
                  <a:pt x="65778" y="28763"/>
                  <a:pt x="66848" y="27932"/>
                </a:cubicBezTo>
                <a:lnTo>
                  <a:pt x="66848" y="27932"/>
                </a:lnTo>
                <a:cubicBezTo>
                  <a:pt x="66308" y="28254"/>
                  <a:pt x="65768" y="28555"/>
                  <a:pt x="65228" y="28877"/>
                </a:cubicBezTo>
                <a:cubicBezTo>
                  <a:pt x="66765" y="27838"/>
                  <a:pt x="68012" y="26841"/>
                  <a:pt x="69248" y="25833"/>
                </a:cubicBezTo>
                <a:cubicBezTo>
                  <a:pt x="69373" y="25771"/>
                  <a:pt x="69497" y="25709"/>
                  <a:pt x="69622" y="25636"/>
                </a:cubicBezTo>
                <a:cubicBezTo>
                  <a:pt x="71294" y="24836"/>
                  <a:pt x="73029" y="23859"/>
                  <a:pt x="74795" y="22862"/>
                </a:cubicBezTo>
                <a:cubicBezTo>
                  <a:pt x="76572" y="21855"/>
                  <a:pt x="78379" y="20805"/>
                  <a:pt x="80124" y="19891"/>
                </a:cubicBezTo>
                <a:cubicBezTo>
                  <a:pt x="80000" y="19860"/>
                  <a:pt x="79875" y="19818"/>
                  <a:pt x="79750" y="19787"/>
                </a:cubicBezTo>
                <a:cubicBezTo>
                  <a:pt x="80415" y="19486"/>
                  <a:pt x="80872" y="19403"/>
                  <a:pt x="81589" y="19050"/>
                </a:cubicBezTo>
                <a:lnTo>
                  <a:pt x="81589" y="19050"/>
                </a:lnTo>
                <a:cubicBezTo>
                  <a:pt x="81360" y="19102"/>
                  <a:pt x="81142" y="19154"/>
                  <a:pt x="80914" y="19206"/>
                </a:cubicBezTo>
                <a:lnTo>
                  <a:pt x="80955" y="19185"/>
                </a:lnTo>
                <a:cubicBezTo>
                  <a:pt x="81776" y="18884"/>
                  <a:pt x="82690" y="18426"/>
                  <a:pt x="83625" y="17917"/>
                </a:cubicBezTo>
                <a:cubicBezTo>
                  <a:pt x="85848" y="17138"/>
                  <a:pt x="88404" y="16027"/>
                  <a:pt x="91021" y="14884"/>
                </a:cubicBezTo>
                <a:cubicBezTo>
                  <a:pt x="93650" y="13731"/>
                  <a:pt x="96340" y="12557"/>
                  <a:pt x="98844" y="11560"/>
                </a:cubicBezTo>
                <a:cubicBezTo>
                  <a:pt x="99238" y="11425"/>
                  <a:pt x="99581" y="11248"/>
                  <a:pt x="99592" y="11134"/>
                </a:cubicBezTo>
                <a:cubicBezTo>
                  <a:pt x="99596" y="11087"/>
                  <a:pt x="99537" y="11063"/>
                  <a:pt x="99433" y="11063"/>
                </a:cubicBezTo>
                <a:cubicBezTo>
                  <a:pt x="99309" y="11063"/>
                  <a:pt x="99121" y="11097"/>
                  <a:pt x="98906" y="11165"/>
                </a:cubicBezTo>
                <a:cubicBezTo>
                  <a:pt x="98117" y="11373"/>
                  <a:pt x="97348" y="11549"/>
                  <a:pt x="96569" y="11757"/>
                </a:cubicBezTo>
                <a:cubicBezTo>
                  <a:pt x="95800" y="11975"/>
                  <a:pt x="95010" y="12183"/>
                  <a:pt x="94169" y="12495"/>
                </a:cubicBezTo>
                <a:cubicBezTo>
                  <a:pt x="91073" y="13596"/>
                  <a:pt x="88082" y="14687"/>
                  <a:pt x="84924" y="16286"/>
                </a:cubicBezTo>
                <a:cubicBezTo>
                  <a:pt x="84737" y="16370"/>
                  <a:pt x="84539" y="16453"/>
                  <a:pt x="84352" y="16525"/>
                </a:cubicBezTo>
                <a:cubicBezTo>
                  <a:pt x="84051" y="16598"/>
                  <a:pt x="83750" y="16681"/>
                  <a:pt x="83448" y="16754"/>
                </a:cubicBezTo>
                <a:lnTo>
                  <a:pt x="83563" y="16692"/>
                </a:lnTo>
                <a:cubicBezTo>
                  <a:pt x="83926" y="16536"/>
                  <a:pt x="84290" y="16370"/>
                  <a:pt x="84653" y="16203"/>
                </a:cubicBezTo>
                <a:lnTo>
                  <a:pt x="84653" y="16203"/>
                </a:lnTo>
                <a:cubicBezTo>
                  <a:pt x="84570" y="16224"/>
                  <a:pt x="84498" y="16235"/>
                  <a:pt x="84425" y="16255"/>
                </a:cubicBezTo>
                <a:cubicBezTo>
                  <a:pt x="85111" y="15913"/>
                  <a:pt x="85796" y="15580"/>
                  <a:pt x="86471" y="15248"/>
                </a:cubicBezTo>
                <a:cubicBezTo>
                  <a:pt x="87157" y="14926"/>
                  <a:pt x="87843" y="14604"/>
                  <a:pt x="88518" y="14282"/>
                </a:cubicBezTo>
                <a:cubicBezTo>
                  <a:pt x="91125" y="13253"/>
                  <a:pt x="93982" y="12131"/>
                  <a:pt x="96808" y="11009"/>
                </a:cubicBezTo>
                <a:cubicBezTo>
                  <a:pt x="99602" y="9929"/>
                  <a:pt x="102334" y="8901"/>
                  <a:pt x="104796" y="7955"/>
                </a:cubicBezTo>
                <a:cubicBezTo>
                  <a:pt x="105253" y="7841"/>
                  <a:pt x="105554" y="7675"/>
                  <a:pt x="105471" y="7581"/>
                </a:cubicBezTo>
                <a:cubicBezTo>
                  <a:pt x="105432" y="7541"/>
                  <a:pt x="105328" y="7522"/>
                  <a:pt x="105187" y="7522"/>
                </a:cubicBezTo>
                <a:cubicBezTo>
                  <a:pt x="104998" y="7522"/>
                  <a:pt x="104741" y="7557"/>
                  <a:pt x="104484" y="7623"/>
                </a:cubicBezTo>
                <a:cubicBezTo>
                  <a:pt x="101919" y="8090"/>
                  <a:pt x="99332" y="8807"/>
                  <a:pt x="96901" y="9441"/>
                </a:cubicBezTo>
                <a:cubicBezTo>
                  <a:pt x="96896" y="9442"/>
                  <a:pt x="96891" y="9442"/>
                  <a:pt x="96887" y="9442"/>
                </a:cubicBezTo>
                <a:cubicBezTo>
                  <a:pt x="96822" y="9442"/>
                  <a:pt x="96892" y="9304"/>
                  <a:pt x="96753" y="9304"/>
                </a:cubicBezTo>
                <a:cubicBezTo>
                  <a:pt x="96744" y="9304"/>
                  <a:pt x="96735" y="9304"/>
                  <a:pt x="96725" y="9306"/>
                </a:cubicBezTo>
                <a:cubicBezTo>
                  <a:pt x="96631" y="9316"/>
                  <a:pt x="96527" y="9326"/>
                  <a:pt x="96423" y="9337"/>
                </a:cubicBezTo>
                <a:cubicBezTo>
                  <a:pt x="96735" y="9254"/>
                  <a:pt x="97047" y="9160"/>
                  <a:pt x="97389" y="9056"/>
                </a:cubicBezTo>
                <a:cubicBezTo>
                  <a:pt x="97981" y="8724"/>
                  <a:pt x="98387" y="8516"/>
                  <a:pt x="98698" y="8371"/>
                </a:cubicBezTo>
                <a:cubicBezTo>
                  <a:pt x="99000" y="8215"/>
                  <a:pt x="99187" y="8111"/>
                  <a:pt x="99342" y="8038"/>
                </a:cubicBezTo>
                <a:lnTo>
                  <a:pt x="99353" y="8038"/>
                </a:lnTo>
                <a:cubicBezTo>
                  <a:pt x="99353" y="8038"/>
                  <a:pt x="99353" y="8038"/>
                  <a:pt x="99446" y="7986"/>
                </a:cubicBezTo>
                <a:cubicBezTo>
                  <a:pt x="99592" y="7914"/>
                  <a:pt x="99716" y="7851"/>
                  <a:pt x="99903" y="7758"/>
                </a:cubicBezTo>
                <a:cubicBezTo>
                  <a:pt x="99903" y="7758"/>
                  <a:pt x="99903" y="7747"/>
                  <a:pt x="99893" y="7747"/>
                </a:cubicBezTo>
                <a:cubicBezTo>
                  <a:pt x="99934" y="7727"/>
                  <a:pt x="99976" y="7706"/>
                  <a:pt x="100018" y="7685"/>
                </a:cubicBezTo>
                <a:cubicBezTo>
                  <a:pt x="100205" y="7633"/>
                  <a:pt x="100402" y="7581"/>
                  <a:pt x="100589" y="7540"/>
                </a:cubicBezTo>
                <a:cubicBezTo>
                  <a:pt x="100807" y="7488"/>
                  <a:pt x="101015" y="7394"/>
                  <a:pt x="101108" y="7322"/>
                </a:cubicBezTo>
                <a:cubicBezTo>
                  <a:pt x="101191" y="7332"/>
                  <a:pt x="101275" y="7342"/>
                  <a:pt x="101389" y="7342"/>
                </a:cubicBezTo>
                <a:cubicBezTo>
                  <a:pt x="101939" y="7197"/>
                  <a:pt x="102220" y="7145"/>
                  <a:pt x="102500" y="7093"/>
                </a:cubicBezTo>
                <a:cubicBezTo>
                  <a:pt x="102781" y="7031"/>
                  <a:pt x="103061" y="6968"/>
                  <a:pt x="103633" y="6854"/>
                </a:cubicBezTo>
                <a:cubicBezTo>
                  <a:pt x="103633" y="6854"/>
                  <a:pt x="103622" y="6812"/>
                  <a:pt x="103570" y="6781"/>
                </a:cubicBezTo>
                <a:cubicBezTo>
                  <a:pt x="103612" y="6771"/>
                  <a:pt x="103975" y="6625"/>
                  <a:pt x="104422" y="6553"/>
                </a:cubicBezTo>
                <a:cubicBezTo>
                  <a:pt x="104838" y="6449"/>
                  <a:pt x="104838" y="6449"/>
                  <a:pt x="105908" y="6272"/>
                </a:cubicBezTo>
                <a:lnTo>
                  <a:pt x="105367" y="6252"/>
                </a:lnTo>
                <a:lnTo>
                  <a:pt x="105835" y="6241"/>
                </a:lnTo>
                <a:lnTo>
                  <a:pt x="105689" y="6127"/>
                </a:lnTo>
                <a:lnTo>
                  <a:pt x="105689" y="6127"/>
                </a:lnTo>
                <a:lnTo>
                  <a:pt x="105928" y="6241"/>
                </a:lnTo>
                <a:lnTo>
                  <a:pt x="106095" y="6075"/>
                </a:lnTo>
                <a:cubicBezTo>
                  <a:pt x="106095" y="6075"/>
                  <a:pt x="106095" y="6075"/>
                  <a:pt x="107050" y="6262"/>
                </a:cubicBezTo>
                <a:cubicBezTo>
                  <a:pt x="107113" y="6241"/>
                  <a:pt x="107279" y="6200"/>
                  <a:pt x="107674" y="6075"/>
                </a:cubicBezTo>
                <a:cubicBezTo>
                  <a:pt x="107674" y="6075"/>
                  <a:pt x="107788" y="6023"/>
                  <a:pt x="107861" y="5971"/>
                </a:cubicBezTo>
                <a:cubicBezTo>
                  <a:pt x="107861" y="5919"/>
                  <a:pt x="107861" y="5919"/>
                  <a:pt x="108193" y="5711"/>
                </a:cubicBezTo>
                <a:cubicBezTo>
                  <a:pt x="108193" y="5711"/>
                  <a:pt x="108193" y="5659"/>
                  <a:pt x="108151" y="5607"/>
                </a:cubicBezTo>
                <a:cubicBezTo>
                  <a:pt x="108037" y="5576"/>
                  <a:pt x="108037" y="5576"/>
                  <a:pt x="107985" y="5452"/>
                </a:cubicBezTo>
                <a:cubicBezTo>
                  <a:pt x="107985" y="5452"/>
                  <a:pt x="107850" y="5420"/>
                  <a:pt x="107663" y="5410"/>
                </a:cubicBezTo>
                <a:cubicBezTo>
                  <a:pt x="107487" y="5410"/>
                  <a:pt x="107445" y="5420"/>
                  <a:pt x="106791" y="5441"/>
                </a:cubicBezTo>
                <a:cubicBezTo>
                  <a:pt x="106843" y="5410"/>
                  <a:pt x="106895" y="5379"/>
                  <a:pt x="106936" y="5348"/>
                </a:cubicBezTo>
                <a:cubicBezTo>
                  <a:pt x="107009" y="5067"/>
                  <a:pt x="107019" y="5067"/>
                  <a:pt x="106095" y="4631"/>
                </a:cubicBezTo>
                <a:cubicBezTo>
                  <a:pt x="106095" y="4631"/>
                  <a:pt x="105970" y="4610"/>
                  <a:pt x="105752" y="4589"/>
                </a:cubicBezTo>
                <a:cubicBezTo>
                  <a:pt x="105669" y="4589"/>
                  <a:pt x="105569" y="4588"/>
                  <a:pt x="105455" y="4588"/>
                </a:cubicBezTo>
                <a:cubicBezTo>
                  <a:pt x="105283" y="4588"/>
                  <a:pt x="105079" y="4591"/>
                  <a:pt x="104848" y="4610"/>
                </a:cubicBezTo>
                <a:cubicBezTo>
                  <a:pt x="103986" y="4756"/>
                  <a:pt x="103986" y="4724"/>
                  <a:pt x="102989" y="4932"/>
                </a:cubicBezTo>
                <a:cubicBezTo>
                  <a:pt x="102989" y="4932"/>
                  <a:pt x="102770" y="4974"/>
                  <a:pt x="102396" y="5036"/>
                </a:cubicBezTo>
                <a:cubicBezTo>
                  <a:pt x="102095" y="5015"/>
                  <a:pt x="102033" y="5005"/>
                  <a:pt x="101804" y="4974"/>
                </a:cubicBezTo>
                <a:lnTo>
                  <a:pt x="101794" y="4974"/>
                </a:lnTo>
                <a:cubicBezTo>
                  <a:pt x="101981" y="4922"/>
                  <a:pt x="102168" y="4860"/>
                  <a:pt x="102313" y="4787"/>
                </a:cubicBezTo>
                <a:cubicBezTo>
                  <a:pt x="102729" y="4589"/>
                  <a:pt x="102760" y="4434"/>
                  <a:pt x="102355" y="4434"/>
                </a:cubicBezTo>
                <a:cubicBezTo>
                  <a:pt x="102750" y="3925"/>
                  <a:pt x="102365" y="3654"/>
                  <a:pt x="101648" y="3499"/>
                </a:cubicBezTo>
                <a:cubicBezTo>
                  <a:pt x="101804" y="3322"/>
                  <a:pt x="101856" y="3166"/>
                  <a:pt x="101794" y="3031"/>
                </a:cubicBezTo>
                <a:cubicBezTo>
                  <a:pt x="102459" y="2512"/>
                  <a:pt x="102843" y="2034"/>
                  <a:pt x="102947" y="1618"/>
                </a:cubicBezTo>
                <a:lnTo>
                  <a:pt x="102968" y="1276"/>
                </a:lnTo>
                <a:cubicBezTo>
                  <a:pt x="102736" y="1093"/>
                  <a:pt x="102240" y="1010"/>
                  <a:pt x="101534" y="1010"/>
                </a:cubicBezTo>
                <a:cubicBezTo>
                  <a:pt x="101353" y="1010"/>
                  <a:pt x="101159" y="1016"/>
                  <a:pt x="100952" y="1026"/>
                </a:cubicBezTo>
                <a:lnTo>
                  <a:pt x="100630" y="1026"/>
                </a:lnTo>
                <a:lnTo>
                  <a:pt x="100838" y="694"/>
                </a:lnTo>
                <a:cubicBezTo>
                  <a:pt x="100121" y="496"/>
                  <a:pt x="99114" y="476"/>
                  <a:pt x="98044" y="455"/>
                </a:cubicBezTo>
                <a:cubicBezTo>
                  <a:pt x="97941" y="454"/>
                  <a:pt x="97839" y="453"/>
                  <a:pt x="97736" y="453"/>
                </a:cubicBezTo>
                <a:cubicBezTo>
                  <a:pt x="97238" y="453"/>
                  <a:pt x="96737" y="463"/>
                  <a:pt x="96258" y="463"/>
                </a:cubicBezTo>
                <a:cubicBezTo>
                  <a:pt x="95821" y="463"/>
                  <a:pt x="95401" y="455"/>
                  <a:pt x="95021" y="424"/>
                </a:cubicBezTo>
                <a:lnTo>
                  <a:pt x="93774" y="507"/>
                </a:lnTo>
                <a:cubicBezTo>
                  <a:pt x="92839" y="528"/>
                  <a:pt x="91468" y="850"/>
                  <a:pt x="89920" y="1390"/>
                </a:cubicBezTo>
                <a:lnTo>
                  <a:pt x="88310" y="1992"/>
                </a:lnTo>
                <a:cubicBezTo>
                  <a:pt x="87978" y="2127"/>
                  <a:pt x="87656" y="2273"/>
                  <a:pt x="87323" y="2429"/>
                </a:cubicBezTo>
                <a:cubicBezTo>
                  <a:pt x="88830" y="1359"/>
                  <a:pt x="89577" y="507"/>
                  <a:pt x="89058" y="154"/>
                </a:cubicBezTo>
                <a:cubicBezTo>
                  <a:pt x="88898" y="52"/>
                  <a:pt x="88646" y="1"/>
                  <a:pt x="883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13;p47"/>
          <p:cNvSpPr/>
          <p:nvPr/>
        </p:nvSpPr>
        <p:spPr>
          <a:xfrm rot="-10127035">
            <a:off x="1573260" y="1105407"/>
            <a:ext cx="2138835" cy="449174"/>
          </a:xfrm>
          <a:custGeom>
            <a:avLst/>
            <a:gdLst/>
            <a:ahLst/>
            <a:cxnLst/>
            <a:rect l="l" t="t" r="r" b="b"/>
            <a:pathLst>
              <a:path w="97888" h="39304" extrusionOk="0">
                <a:moveTo>
                  <a:pt x="91603" y="2992"/>
                </a:moveTo>
                <a:lnTo>
                  <a:pt x="91665" y="3003"/>
                </a:lnTo>
                <a:lnTo>
                  <a:pt x="91312" y="4000"/>
                </a:lnTo>
                <a:lnTo>
                  <a:pt x="91603" y="2992"/>
                </a:lnTo>
                <a:close/>
                <a:moveTo>
                  <a:pt x="94273" y="7480"/>
                </a:moveTo>
                <a:lnTo>
                  <a:pt x="94511" y="7501"/>
                </a:lnTo>
                <a:cubicBezTo>
                  <a:pt x="94492" y="7504"/>
                  <a:pt x="94473" y="7505"/>
                  <a:pt x="94454" y="7505"/>
                </a:cubicBezTo>
                <a:cubicBezTo>
                  <a:pt x="94402" y="7505"/>
                  <a:pt x="94349" y="7495"/>
                  <a:pt x="94273" y="7480"/>
                </a:cubicBezTo>
                <a:close/>
                <a:moveTo>
                  <a:pt x="89558" y="7648"/>
                </a:moveTo>
                <a:cubicBezTo>
                  <a:pt x="89571" y="7651"/>
                  <a:pt x="89584" y="7654"/>
                  <a:pt x="89598" y="7657"/>
                </a:cubicBezTo>
                <a:lnTo>
                  <a:pt x="89598" y="7657"/>
                </a:lnTo>
                <a:cubicBezTo>
                  <a:pt x="89598" y="7657"/>
                  <a:pt x="89584" y="7654"/>
                  <a:pt x="89558" y="7648"/>
                </a:cubicBezTo>
                <a:close/>
                <a:moveTo>
                  <a:pt x="86222" y="10545"/>
                </a:moveTo>
                <a:cubicBezTo>
                  <a:pt x="86626" y="10594"/>
                  <a:pt x="87036" y="10637"/>
                  <a:pt x="87511" y="10637"/>
                </a:cubicBezTo>
                <a:cubicBezTo>
                  <a:pt x="87634" y="10637"/>
                  <a:pt x="87761" y="10634"/>
                  <a:pt x="87894" y="10628"/>
                </a:cubicBezTo>
                <a:lnTo>
                  <a:pt x="87894" y="10628"/>
                </a:lnTo>
                <a:cubicBezTo>
                  <a:pt x="86866" y="10825"/>
                  <a:pt x="85733" y="11157"/>
                  <a:pt x="84674" y="11407"/>
                </a:cubicBezTo>
                <a:cubicBezTo>
                  <a:pt x="83500" y="11698"/>
                  <a:pt x="82347" y="11988"/>
                  <a:pt x="81194" y="12269"/>
                </a:cubicBezTo>
                <a:cubicBezTo>
                  <a:pt x="81318" y="12217"/>
                  <a:pt x="81454" y="12165"/>
                  <a:pt x="81578" y="12113"/>
                </a:cubicBezTo>
                <a:cubicBezTo>
                  <a:pt x="81703" y="12051"/>
                  <a:pt x="81963" y="11988"/>
                  <a:pt x="81786" y="11916"/>
                </a:cubicBezTo>
                <a:cubicBezTo>
                  <a:pt x="82856" y="11635"/>
                  <a:pt x="83936" y="11324"/>
                  <a:pt x="85048" y="10981"/>
                </a:cubicBezTo>
                <a:cubicBezTo>
                  <a:pt x="85453" y="10856"/>
                  <a:pt x="85858" y="10711"/>
                  <a:pt x="86222" y="10545"/>
                </a:cubicBezTo>
                <a:close/>
                <a:moveTo>
                  <a:pt x="82106" y="1"/>
                </a:moveTo>
                <a:cubicBezTo>
                  <a:pt x="80930" y="1"/>
                  <a:pt x="79281" y="332"/>
                  <a:pt x="77631" y="956"/>
                </a:cubicBezTo>
                <a:cubicBezTo>
                  <a:pt x="70349" y="3387"/>
                  <a:pt x="63316" y="5724"/>
                  <a:pt x="55961" y="8456"/>
                </a:cubicBezTo>
                <a:cubicBezTo>
                  <a:pt x="50507" y="10472"/>
                  <a:pt x="45583" y="12394"/>
                  <a:pt x="40150" y="14087"/>
                </a:cubicBezTo>
                <a:cubicBezTo>
                  <a:pt x="35060" y="16061"/>
                  <a:pt x="30188" y="18086"/>
                  <a:pt x="25264" y="20185"/>
                </a:cubicBezTo>
                <a:cubicBezTo>
                  <a:pt x="21140" y="21951"/>
                  <a:pt x="18148" y="23873"/>
                  <a:pt x="14564" y="25722"/>
                </a:cubicBezTo>
                <a:cubicBezTo>
                  <a:pt x="14460" y="25774"/>
                  <a:pt x="14471" y="25826"/>
                  <a:pt x="14533" y="25836"/>
                </a:cubicBezTo>
                <a:cubicBezTo>
                  <a:pt x="14544" y="25837"/>
                  <a:pt x="14555" y="25837"/>
                  <a:pt x="14567" y="25837"/>
                </a:cubicBezTo>
                <a:cubicBezTo>
                  <a:pt x="14669" y="25837"/>
                  <a:pt x="14801" y="25799"/>
                  <a:pt x="14876" y="25753"/>
                </a:cubicBezTo>
                <a:cubicBezTo>
                  <a:pt x="20704" y="23332"/>
                  <a:pt x="26594" y="20964"/>
                  <a:pt x="32982" y="18855"/>
                </a:cubicBezTo>
                <a:cubicBezTo>
                  <a:pt x="33710" y="18616"/>
                  <a:pt x="34437" y="18398"/>
                  <a:pt x="35154" y="18180"/>
                </a:cubicBezTo>
                <a:cubicBezTo>
                  <a:pt x="35237" y="18169"/>
                  <a:pt x="35330" y="18149"/>
                  <a:pt x="35424" y="18117"/>
                </a:cubicBezTo>
                <a:cubicBezTo>
                  <a:pt x="36078" y="17951"/>
                  <a:pt x="36743" y="17785"/>
                  <a:pt x="37408" y="17629"/>
                </a:cubicBezTo>
                <a:lnTo>
                  <a:pt x="37408" y="17629"/>
                </a:lnTo>
                <a:cubicBezTo>
                  <a:pt x="37190" y="17702"/>
                  <a:pt x="36961" y="17775"/>
                  <a:pt x="36733" y="17847"/>
                </a:cubicBezTo>
                <a:cubicBezTo>
                  <a:pt x="36286" y="17982"/>
                  <a:pt x="35922" y="18201"/>
                  <a:pt x="35943" y="18356"/>
                </a:cubicBezTo>
                <a:cubicBezTo>
                  <a:pt x="35953" y="18419"/>
                  <a:pt x="36037" y="18450"/>
                  <a:pt x="36151" y="18460"/>
                </a:cubicBezTo>
                <a:cubicBezTo>
                  <a:pt x="34530" y="19136"/>
                  <a:pt x="32951" y="19821"/>
                  <a:pt x="31393" y="20528"/>
                </a:cubicBezTo>
                <a:cubicBezTo>
                  <a:pt x="30905" y="20694"/>
                  <a:pt x="30479" y="20881"/>
                  <a:pt x="30115" y="21078"/>
                </a:cubicBezTo>
                <a:cubicBezTo>
                  <a:pt x="28193" y="21556"/>
                  <a:pt x="26282" y="22044"/>
                  <a:pt x="24350" y="22532"/>
                </a:cubicBezTo>
                <a:lnTo>
                  <a:pt x="23872" y="22636"/>
                </a:lnTo>
                <a:cubicBezTo>
                  <a:pt x="23238" y="22792"/>
                  <a:pt x="22667" y="23062"/>
                  <a:pt x="22418" y="23322"/>
                </a:cubicBezTo>
                <a:cubicBezTo>
                  <a:pt x="22335" y="23395"/>
                  <a:pt x="22293" y="23467"/>
                  <a:pt x="22283" y="23530"/>
                </a:cubicBezTo>
                <a:cubicBezTo>
                  <a:pt x="18044" y="25129"/>
                  <a:pt x="13723" y="26657"/>
                  <a:pt x="9796" y="28423"/>
                </a:cubicBezTo>
                <a:cubicBezTo>
                  <a:pt x="9599" y="28516"/>
                  <a:pt x="9505" y="28610"/>
                  <a:pt x="9557" y="28661"/>
                </a:cubicBezTo>
                <a:cubicBezTo>
                  <a:pt x="9474" y="28672"/>
                  <a:pt x="9370" y="28693"/>
                  <a:pt x="9287" y="28734"/>
                </a:cubicBezTo>
                <a:cubicBezTo>
                  <a:pt x="8830" y="28994"/>
                  <a:pt x="8300" y="29222"/>
                  <a:pt x="7750" y="29451"/>
                </a:cubicBezTo>
                <a:cubicBezTo>
                  <a:pt x="7625" y="29513"/>
                  <a:pt x="7573" y="29565"/>
                  <a:pt x="7646" y="29596"/>
                </a:cubicBezTo>
                <a:cubicBezTo>
                  <a:pt x="7665" y="29602"/>
                  <a:pt x="7688" y="29604"/>
                  <a:pt x="7715" y="29604"/>
                </a:cubicBezTo>
                <a:cubicBezTo>
                  <a:pt x="7792" y="29604"/>
                  <a:pt x="7893" y="29583"/>
                  <a:pt x="7978" y="29544"/>
                </a:cubicBezTo>
                <a:cubicBezTo>
                  <a:pt x="8539" y="29306"/>
                  <a:pt x="9100" y="29056"/>
                  <a:pt x="9588" y="28797"/>
                </a:cubicBezTo>
                <a:cubicBezTo>
                  <a:pt x="9651" y="28765"/>
                  <a:pt x="9682" y="28734"/>
                  <a:pt x="9682" y="28703"/>
                </a:cubicBezTo>
                <a:cubicBezTo>
                  <a:pt x="9695" y="28704"/>
                  <a:pt x="9708" y="28705"/>
                  <a:pt x="9722" y="28705"/>
                </a:cubicBezTo>
                <a:cubicBezTo>
                  <a:pt x="9847" y="28705"/>
                  <a:pt x="10022" y="28664"/>
                  <a:pt x="10180" y="28599"/>
                </a:cubicBezTo>
                <a:cubicBezTo>
                  <a:pt x="14356" y="27166"/>
                  <a:pt x="18314" y="25524"/>
                  <a:pt x="22542" y="24143"/>
                </a:cubicBezTo>
                <a:lnTo>
                  <a:pt x="22542" y="24143"/>
                </a:lnTo>
                <a:cubicBezTo>
                  <a:pt x="20537" y="25026"/>
                  <a:pt x="18460" y="25846"/>
                  <a:pt x="16278" y="26708"/>
                </a:cubicBezTo>
                <a:cubicBezTo>
                  <a:pt x="13629" y="27747"/>
                  <a:pt x="11240" y="28817"/>
                  <a:pt x="8539" y="29752"/>
                </a:cubicBezTo>
                <a:cubicBezTo>
                  <a:pt x="8404" y="29794"/>
                  <a:pt x="8321" y="29866"/>
                  <a:pt x="8342" y="29898"/>
                </a:cubicBezTo>
                <a:cubicBezTo>
                  <a:pt x="8355" y="29911"/>
                  <a:pt x="8387" y="29919"/>
                  <a:pt x="8430" y="29919"/>
                </a:cubicBezTo>
                <a:cubicBezTo>
                  <a:pt x="8486" y="29919"/>
                  <a:pt x="8561" y="29906"/>
                  <a:pt x="8643" y="29877"/>
                </a:cubicBezTo>
                <a:cubicBezTo>
                  <a:pt x="14180" y="28028"/>
                  <a:pt x="18803" y="25607"/>
                  <a:pt x="24568" y="23852"/>
                </a:cubicBezTo>
                <a:cubicBezTo>
                  <a:pt x="24797" y="23789"/>
                  <a:pt x="25025" y="23727"/>
                  <a:pt x="25254" y="23654"/>
                </a:cubicBezTo>
                <a:lnTo>
                  <a:pt x="25254" y="23654"/>
                </a:lnTo>
                <a:cubicBezTo>
                  <a:pt x="23571" y="24537"/>
                  <a:pt x="21919" y="25400"/>
                  <a:pt x="20278" y="26262"/>
                </a:cubicBezTo>
                <a:cubicBezTo>
                  <a:pt x="15011" y="28007"/>
                  <a:pt x="9775" y="29783"/>
                  <a:pt x="4633" y="31643"/>
                </a:cubicBezTo>
                <a:cubicBezTo>
                  <a:pt x="4373" y="31716"/>
                  <a:pt x="4186" y="31851"/>
                  <a:pt x="4218" y="31923"/>
                </a:cubicBezTo>
                <a:cubicBezTo>
                  <a:pt x="4233" y="31960"/>
                  <a:pt x="4298" y="31978"/>
                  <a:pt x="4392" y="31978"/>
                </a:cubicBezTo>
                <a:cubicBezTo>
                  <a:pt x="4485" y="31978"/>
                  <a:pt x="4607" y="31960"/>
                  <a:pt x="4737" y="31923"/>
                </a:cubicBezTo>
                <a:cubicBezTo>
                  <a:pt x="7739" y="31155"/>
                  <a:pt x="10762" y="30386"/>
                  <a:pt x="13785" y="29576"/>
                </a:cubicBezTo>
                <a:lnTo>
                  <a:pt x="13785" y="29576"/>
                </a:lnTo>
                <a:cubicBezTo>
                  <a:pt x="13588" y="29669"/>
                  <a:pt x="13390" y="29763"/>
                  <a:pt x="13183" y="29866"/>
                </a:cubicBezTo>
                <a:lnTo>
                  <a:pt x="12570" y="30095"/>
                </a:lnTo>
                <a:cubicBezTo>
                  <a:pt x="10648" y="30677"/>
                  <a:pt x="8726" y="31269"/>
                  <a:pt x="6815" y="31882"/>
                </a:cubicBezTo>
                <a:cubicBezTo>
                  <a:pt x="6088" y="32090"/>
                  <a:pt x="5537" y="32432"/>
                  <a:pt x="5568" y="32671"/>
                </a:cubicBezTo>
                <a:cubicBezTo>
                  <a:pt x="5596" y="32790"/>
                  <a:pt x="5785" y="32850"/>
                  <a:pt x="6063" y="32850"/>
                </a:cubicBezTo>
                <a:cubicBezTo>
                  <a:pt x="6296" y="32850"/>
                  <a:pt x="6591" y="32808"/>
                  <a:pt x="6908" y="32723"/>
                </a:cubicBezTo>
                <a:lnTo>
                  <a:pt x="6908" y="32723"/>
                </a:lnTo>
                <a:cubicBezTo>
                  <a:pt x="6794" y="32765"/>
                  <a:pt x="6690" y="32806"/>
                  <a:pt x="6586" y="32858"/>
                </a:cubicBezTo>
                <a:cubicBezTo>
                  <a:pt x="6472" y="32900"/>
                  <a:pt x="6399" y="32973"/>
                  <a:pt x="6441" y="32993"/>
                </a:cubicBezTo>
                <a:cubicBezTo>
                  <a:pt x="6461" y="33000"/>
                  <a:pt x="6492" y="33004"/>
                  <a:pt x="6527" y="33004"/>
                </a:cubicBezTo>
                <a:cubicBezTo>
                  <a:pt x="6597" y="33004"/>
                  <a:pt x="6687" y="32990"/>
                  <a:pt x="6763" y="32962"/>
                </a:cubicBezTo>
                <a:cubicBezTo>
                  <a:pt x="7147" y="32786"/>
                  <a:pt x="7531" y="32619"/>
                  <a:pt x="7916" y="32443"/>
                </a:cubicBezTo>
                <a:cubicBezTo>
                  <a:pt x="11614" y="31445"/>
                  <a:pt x="15281" y="30324"/>
                  <a:pt x="18938" y="29181"/>
                </a:cubicBezTo>
                <a:lnTo>
                  <a:pt x="18938" y="29181"/>
                </a:lnTo>
                <a:cubicBezTo>
                  <a:pt x="15063" y="30614"/>
                  <a:pt x="11115" y="31986"/>
                  <a:pt x="7095" y="33253"/>
                </a:cubicBezTo>
                <a:cubicBezTo>
                  <a:pt x="7168" y="33201"/>
                  <a:pt x="7158" y="33149"/>
                  <a:pt x="7054" y="33149"/>
                </a:cubicBezTo>
                <a:cubicBezTo>
                  <a:pt x="6960" y="33149"/>
                  <a:pt x="6784" y="33201"/>
                  <a:pt x="6711" y="33253"/>
                </a:cubicBezTo>
                <a:cubicBezTo>
                  <a:pt x="6628" y="33315"/>
                  <a:pt x="6659" y="33357"/>
                  <a:pt x="6752" y="33357"/>
                </a:cubicBezTo>
                <a:lnTo>
                  <a:pt x="6763" y="33357"/>
                </a:lnTo>
                <a:cubicBezTo>
                  <a:pt x="4602" y="34032"/>
                  <a:pt x="2421" y="34666"/>
                  <a:pt x="229" y="35279"/>
                </a:cubicBezTo>
                <a:cubicBezTo>
                  <a:pt x="104" y="35310"/>
                  <a:pt x="0" y="35383"/>
                  <a:pt x="21" y="35424"/>
                </a:cubicBezTo>
                <a:cubicBezTo>
                  <a:pt x="26" y="35445"/>
                  <a:pt x="62" y="35455"/>
                  <a:pt x="114" y="35455"/>
                </a:cubicBezTo>
                <a:cubicBezTo>
                  <a:pt x="166" y="35455"/>
                  <a:pt x="234" y="35445"/>
                  <a:pt x="301" y="35424"/>
                </a:cubicBezTo>
                <a:cubicBezTo>
                  <a:pt x="7563" y="33409"/>
                  <a:pt x="14647" y="30999"/>
                  <a:pt x="21483" y="28381"/>
                </a:cubicBezTo>
                <a:cubicBezTo>
                  <a:pt x="21857" y="28256"/>
                  <a:pt x="22241" y="28142"/>
                  <a:pt x="22625" y="28017"/>
                </a:cubicBezTo>
                <a:lnTo>
                  <a:pt x="22625" y="28028"/>
                </a:lnTo>
                <a:cubicBezTo>
                  <a:pt x="22792" y="28152"/>
                  <a:pt x="23093" y="28225"/>
                  <a:pt x="23467" y="28246"/>
                </a:cubicBezTo>
                <a:cubicBezTo>
                  <a:pt x="21026" y="29077"/>
                  <a:pt x="18584" y="29898"/>
                  <a:pt x="16143" y="30729"/>
                </a:cubicBezTo>
                <a:cubicBezTo>
                  <a:pt x="14076" y="31331"/>
                  <a:pt x="12009" y="31934"/>
                  <a:pt x="9942" y="32536"/>
                </a:cubicBezTo>
                <a:cubicBezTo>
                  <a:pt x="9651" y="32619"/>
                  <a:pt x="9422" y="32765"/>
                  <a:pt x="9443" y="32858"/>
                </a:cubicBezTo>
                <a:cubicBezTo>
                  <a:pt x="9454" y="32906"/>
                  <a:pt x="9528" y="32930"/>
                  <a:pt x="9641" y="32930"/>
                </a:cubicBezTo>
                <a:cubicBezTo>
                  <a:pt x="9748" y="32930"/>
                  <a:pt x="9889" y="32909"/>
                  <a:pt x="10045" y="32869"/>
                </a:cubicBezTo>
                <a:lnTo>
                  <a:pt x="11562" y="32432"/>
                </a:lnTo>
                <a:lnTo>
                  <a:pt x="11562" y="32432"/>
                </a:lnTo>
                <a:cubicBezTo>
                  <a:pt x="11178" y="32671"/>
                  <a:pt x="10960" y="32910"/>
                  <a:pt x="10980" y="33108"/>
                </a:cubicBezTo>
                <a:cubicBezTo>
                  <a:pt x="11012" y="33295"/>
                  <a:pt x="11261" y="33388"/>
                  <a:pt x="11656" y="33409"/>
                </a:cubicBezTo>
                <a:cubicBezTo>
                  <a:pt x="9474" y="34240"/>
                  <a:pt x="7313" y="35081"/>
                  <a:pt x="5225" y="35964"/>
                </a:cubicBezTo>
                <a:cubicBezTo>
                  <a:pt x="5101" y="36016"/>
                  <a:pt x="5049" y="36079"/>
                  <a:pt x="5101" y="36099"/>
                </a:cubicBezTo>
                <a:cubicBezTo>
                  <a:pt x="5117" y="36109"/>
                  <a:pt x="5144" y="36114"/>
                  <a:pt x="5175" y="36114"/>
                </a:cubicBezTo>
                <a:cubicBezTo>
                  <a:pt x="5243" y="36114"/>
                  <a:pt x="5335" y="36093"/>
                  <a:pt x="5412" y="36058"/>
                </a:cubicBezTo>
                <a:cubicBezTo>
                  <a:pt x="8529" y="35029"/>
                  <a:pt x="11583" y="33949"/>
                  <a:pt x="14647" y="32900"/>
                </a:cubicBezTo>
                <a:cubicBezTo>
                  <a:pt x="17172" y="32391"/>
                  <a:pt x="19644" y="31903"/>
                  <a:pt x="22314" y="31186"/>
                </a:cubicBezTo>
                <a:cubicBezTo>
                  <a:pt x="26209" y="30147"/>
                  <a:pt x="29762" y="28807"/>
                  <a:pt x="33304" y="27477"/>
                </a:cubicBezTo>
                <a:cubicBezTo>
                  <a:pt x="34624" y="27134"/>
                  <a:pt x="35933" y="26781"/>
                  <a:pt x="37221" y="26407"/>
                </a:cubicBezTo>
                <a:lnTo>
                  <a:pt x="37221" y="26407"/>
                </a:lnTo>
                <a:cubicBezTo>
                  <a:pt x="37065" y="26553"/>
                  <a:pt x="36992" y="26688"/>
                  <a:pt x="37023" y="26792"/>
                </a:cubicBezTo>
                <a:cubicBezTo>
                  <a:pt x="37034" y="26823"/>
                  <a:pt x="37055" y="26844"/>
                  <a:pt x="37075" y="26864"/>
                </a:cubicBezTo>
                <a:cubicBezTo>
                  <a:pt x="35943" y="27197"/>
                  <a:pt x="34800" y="27540"/>
                  <a:pt x="33637" y="27882"/>
                </a:cubicBezTo>
                <a:cubicBezTo>
                  <a:pt x="22885" y="31072"/>
                  <a:pt x="13027" y="34842"/>
                  <a:pt x="2898" y="38478"/>
                </a:cubicBezTo>
                <a:cubicBezTo>
                  <a:pt x="2254" y="38686"/>
                  <a:pt x="1828" y="39018"/>
                  <a:pt x="1963" y="39185"/>
                </a:cubicBezTo>
                <a:cubicBezTo>
                  <a:pt x="2022" y="39265"/>
                  <a:pt x="2176" y="39303"/>
                  <a:pt x="2384" y="39303"/>
                </a:cubicBezTo>
                <a:cubicBezTo>
                  <a:pt x="2660" y="39303"/>
                  <a:pt x="3030" y="39236"/>
                  <a:pt x="3397" y="39112"/>
                </a:cubicBezTo>
                <a:cubicBezTo>
                  <a:pt x="8342" y="37668"/>
                  <a:pt x="12788" y="35975"/>
                  <a:pt x="17681" y="34136"/>
                </a:cubicBezTo>
                <a:cubicBezTo>
                  <a:pt x="21161" y="32838"/>
                  <a:pt x="24225" y="31716"/>
                  <a:pt x="27736" y="30459"/>
                </a:cubicBezTo>
                <a:cubicBezTo>
                  <a:pt x="31850" y="29004"/>
                  <a:pt x="35735" y="27851"/>
                  <a:pt x="39818" y="26594"/>
                </a:cubicBezTo>
                <a:cubicBezTo>
                  <a:pt x="40233" y="26501"/>
                  <a:pt x="40638" y="26397"/>
                  <a:pt x="41044" y="26262"/>
                </a:cubicBezTo>
                <a:cubicBezTo>
                  <a:pt x="41449" y="26116"/>
                  <a:pt x="41854" y="25981"/>
                  <a:pt x="42259" y="25846"/>
                </a:cubicBezTo>
                <a:cubicBezTo>
                  <a:pt x="45459" y="24880"/>
                  <a:pt x="48637" y="24028"/>
                  <a:pt x="51795" y="23177"/>
                </a:cubicBezTo>
                <a:lnTo>
                  <a:pt x="51795" y="23177"/>
                </a:lnTo>
                <a:cubicBezTo>
                  <a:pt x="48108" y="24475"/>
                  <a:pt x="44430" y="25784"/>
                  <a:pt x="40836" y="27197"/>
                </a:cubicBezTo>
                <a:cubicBezTo>
                  <a:pt x="40576" y="27290"/>
                  <a:pt x="40431" y="27415"/>
                  <a:pt x="40483" y="27488"/>
                </a:cubicBezTo>
                <a:cubicBezTo>
                  <a:pt x="40511" y="27512"/>
                  <a:pt x="40565" y="27523"/>
                  <a:pt x="40635" y="27523"/>
                </a:cubicBezTo>
                <a:cubicBezTo>
                  <a:pt x="40749" y="27523"/>
                  <a:pt x="40904" y="27493"/>
                  <a:pt x="41064" y="27436"/>
                </a:cubicBezTo>
                <a:cubicBezTo>
                  <a:pt x="46134" y="25680"/>
                  <a:pt x="51245" y="24008"/>
                  <a:pt x="56335" y="22304"/>
                </a:cubicBezTo>
                <a:cubicBezTo>
                  <a:pt x="56597" y="22343"/>
                  <a:pt x="56897" y="22361"/>
                  <a:pt x="57228" y="22361"/>
                </a:cubicBezTo>
                <a:cubicBezTo>
                  <a:pt x="58942" y="22361"/>
                  <a:pt x="61469" y="21870"/>
                  <a:pt x="63690" y="21182"/>
                </a:cubicBezTo>
                <a:cubicBezTo>
                  <a:pt x="64666" y="20881"/>
                  <a:pt x="65539" y="20517"/>
                  <a:pt x="66422" y="20112"/>
                </a:cubicBezTo>
                <a:lnTo>
                  <a:pt x="66422" y="20112"/>
                </a:lnTo>
                <a:cubicBezTo>
                  <a:pt x="65986" y="20216"/>
                  <a:pt x="65560" y="20330"/>
                  <a:pt x="65123" y="20434"/>
                </a:cubicBezTo>
                <a:cubicBezTo>
                  <a:pt x="66370" y="20008"/>
                  <a:pt x="67388" y="19489"/>
                  <a:pt x="68385" y="18959"/>
                </a:cubicBezTo>
                <a:cubicBezTo>
                  <a:pt x="68479" y="18938"/>
                  <a:pt x="68572" y="18917"/>
                  <a:pt x="68676" y="18897"/>
                </a:cubicBezTo>
                <a:cubicBezTo>
                  <a:pt x="71252" y="18471"/>
                  <a:pt x="74099" y="17473"/>
                  <a:pt x="76800" y="16767"/>
                </a:cubicBezTo>
                <a:cubicBezTo>
                  <a:pt x="76706" y="16705"/>
                  <a:pt x="76623" y="16632"/>
                  <a:pt x="76530" y="16570"/>
                </a:cubicBezTo>
                <a:cubicBezTo>
                  <a:pt x="77039" y="16476"/>
                  <a:pt x="77381" y="16538"/>
                  <a:pt x="77932" y="16414"/>
                </a:cubicBezTo>
                <a:cubicBezTo>
                  <a:pt x="77766" y="16393"/>
                  <a:pt x="77600" y="16383"/>
                  <a:pt x="77433" y="16362"/>
                </a:cubicBezTo>
                <a:lnTo>
                  <a:pt x="77464" y="16362"/>
                </a:lnTo>
                <a:cubicBezTo>
                  <a:pt x="78077" y="16310"/>
                  <a:pt x="78794" y="16144"/>
                  <a:pt x="79511" y="15915"/>
                </a:cubicBezTo>
                <a:cubicBezTo>
                  <a:pt x="82918" y="15666"/>
                  <a:pt x="87458" y="14336"/>
                  <a:pt x="91333" y="12861"/>
                </a:cubicBezTo>
                <a:cubicBezTo>
                  <a:pt x="91634" y="12778"/>
                  <a:pt x="91894" y="12622"/>
                  <a:pt x="91894" y="12518"/>
                </a:cubicBezTo>
                <a:cubicBezTo>
                  <a:pt x="91899" y="12461"/>
                  <a:pt x="91828" y="12432"/>
                  <a:pt x="91710" y="12432"/>
                </a:cubicBezTo>
                <a:cubicBezTo>
                  <a:pt x="91616" y="12432"/>
                  <a:pt x="91492" y="12450"/>
                  <a:pt x="91353" y="12487"/>
                </a:cubicBezTo>
                <a:cubicBezTo>
                  <a:pt x="90128" y="12716"/>
                  <a:pt x="88985" y="12851"/>
                  <a:pt x="87697" y="13142"/>
                </a:cubicBezTo>
                <a:cubicBezTo>
                  <a:pt x="85308" y="13692"/>
                  <a:pt x="83012" y="14045"/>
                  <a:pt x="80581" y="14741"/>
                </a:cubicBezTo>
                <a:cubicBezTo>
                  <a:pt x="80435" y="14762"/>
                  <a:pt x="80290" y="14793"/>
                  <a:pt x="80134" y="14814"/>
                </a:cubicBezTo>
                <a:cubicBezTo>
                  <a:pt x="79916" y="14804"/>
                  <a:pt x="79688" y="14793"/>
                  <a:pt x="79459" y="14783"/>
                </a:cubicBezTo>
                <a:lnTo>
                  <a:pt x="79542" y="14762"/>
                </a:lnTo>
                <a:cubicBezTo>
                  <a:pt x="79823" y="14700"/>
                  <a:pt x="80103" y="14648"/>
                  <a:pt x="80384" y="14596"/>
                </a:cubicBezTo>
                <a:lnTo>
                  <a:pt x="80207" y="14575"/>
                </a:lnTo>
                <a:cubicBezTo>
                  <a:pt x="81267" y="14295"/>
                  <a:pt x="82316" y="14014"/>
                  <a:pt x="83355" y="13734"/>
                </a:cubicBezTo>
                <a:cubicBezTo>
                  <a:pt x="87437" y="12996"/>
                  <a:pt x="92122" y="11531"/>
                  <a:pt x="95675" y="9589"/>
                </a:cubicBezTo>
                <a:cubicBezTo>
                  <a:pt x="96018" y="9454"/>
                  <a:pt x="96225" y="9288"/>
                  <a:pt x="96153" y="9194"/>
                </a:cubicBezTo>
                <a:cubicBezTo>
                  <a:pt x="96118" y="9163"/>
                  <a:pt x="96048" y="9148"/>
                  <a:pt x="95958" y="9148"/>
                </a:cubicBezTo>
                <a:cubicBezTo>
                  <a:pt x="95809" y="9148"/>
                  <a:pt x="95602" y="9189"/>
                  <a:pt x="95394" y="9267"/>
                </a:cubicBezTo>
                <a:cubicBezTo>
                  <a:pt x="93483" y="9755"/>
                  <a:pt x="91551" y="10274"/>
                  <a:pt x="89722" y="10586"/>
                </a:cubicBezTo>
                <a:cubicBezTo>
                  <a:pt x="89720" y="10586"/>
                  <a:pt x="89718" y="10587"/>
                  <a:pt x="89716" y="10587"/>
                </a:cubicBezTo>
                <a:cubicBezTo>
                  <a:pt x="89654" y="10587"/>
                  <a:pt x="89718" y="10440"/>
                  <a:pt x="89577" y="10430"/>
                </a:cubicBezTo>
                <a:cubicBezTo>
                  <a:pt x="89504" y="10430"/>
                  <a:pt x="89432" y="10430"/>
                  <a:pt x="89359" y="10441"/>
                </a:cubicBezTo>
                <a:cubicBezTo>
                  <a:pt x="89577" y="10389"/>
                  <a:pt x="89816" y="10337"/>
                  <a:pt x="90065" y="10274"/>
                </a:cubicBezTo>
                <a:cubicBezTo>
                  <a:pt x="90938" y="9786"/>
                  <a:pt x="91270" y="9599"/>
                  <a:pt x="91499" y="9475"/>
                </a:cubicBezTo>
                <a:cubicBezTo>
                  <a:pt x="91499" y="9475"/>
                  <a:pt x="91499" y="9475"/>
                  <a:pt x="91572" y="9433"/>
                </a:cubicBezTo>
                <a:cubicBezTo>
                  <a:pt x="91675" y="9381"/>
                  <a:pt x="91769" y="9329"/>
                  <a:pt x="91894" y="9256"/>
                </a:cubicBezTo>
                <a:cubicBezTo>
                  <a:pt x="91894" y="9256"/>
                  <a:pt x="91894" y="9246"/>
                  <a:pt x="91894" y="9246"/>
                </a:cubicBezTo>
                <a:cubicBezTo>
                  <a:pt x="91914" y="9225"/>
                  <a:pt x="91946" y="9204"/>
                  <a:pt x="91977" y="9194"/>
                </a:cubicBezTo>
                <a:cubicBezTo>
                  <a:pt x="92112" y="9152"/>
                  <a:pt x="92257" y="9121"/>
                  <a:pt x="92403" y="9080"/>
                </a:cubicBezTo>
                <a:cubicBezTo>
                  <a:pt x="92558" y="9038"/>
                  <a:pt x="92704" y="8966"/>
                  <a:pt x="92766" y="8903"/>
                </a:cubicBezTo>
                <a:cubicBezTo>
                  <a:pt x="92829" y="8914"/>
                  <a:pt x="92901" y="8924"/>
                  <a:pt x="92984" y="8934"/>
                </a:cubicBezTo>
                <a:cubicBezTo>
                  <a:pt x="93795" y="8716"/>
                  <a:pt x="93795" y="8716"/>
                  <a:pt x="94626" y="8508"/>
                </a:cubicBezTo>
                <a:cubicBezTo>
                  <a:pt x="94626" y="8508"/>
                  <a:pt x="94615" y="8477"/>
                  <a:pt x="94574" y="8436"/>
                </a:cubicBezTo>
                <a:cubicBezTo>
                  <a:pt x="94605" y="8425"/>
                  <a:pt x="94865" y="8301"/>
                  <a:pt x="95187" y="8207"/>
                </a:cubicBezTo>
                <a:cubicBezTo>
                  <a:pt x="95488" y="8103"/>
                  <a:pt x="95488" y="8103"/>
                  <a:pt x="96267" y="7906"/>
                </a:cubicBezTo>
                <a:lnTo>
                  <a:pt x="95862" y="7896"/>
                </a:lnTo>
                <a:lnTo>
                  <a:pt x="96215" y="7875"/>
                </a:lnTo>
                <a:lnTo>
                  <a:pt x="96080" y="7760"/>
                </a:lnTo>
                <a:lnTo>
                  <a:pt x="96277" y="7875"/>
                </a:lnTo>
                <a:lnTo>
                  <a:pt x="96381" y="7709"/>
                </a:lnTo>
                <a:cubicBezTo>
                  <a:pt x="96381" y="7709"/>
                  <a:pt x="96381" y="7709"/>
                  <a:pt x="97129" y="7833"/>
                </a:cubicBezTo>
                <a:cubicBezTo>
                  <a:pt x="97181" y="7802"/>
                  <a:pt x="97295" y="7750"/>
                  <a:pt x="97576" y="7605"/>
                </a:cubicBezTo>
                <a:cubicBezTo>
                  <a:pt x="97576" y="7605"/>
                  <a:pt x="97649" y="7542"/>
                  <a:pt x="97690" y="7490"/>
                </a:cubicBezTo>
                <a:cubicBezTo>
                  <a:pt x="97680" y="7449"/>
                  <a:pt x="97680" y="7449"/>
                  <a:pt x="97888" y="7210"/>
                </a:cubicBezTo>
                <a:cubicBezTo>
                  <a:pt x="97888" y="7210"/>
                  <a:pt x="97877" y="7168"/>
                  <a:pt x="97836" y="7127"/>
                </a:cubicBezTo>
                <a:cubicBezTo>
                  <a:pt x="97742" y="7106"/>
                  <a:pt x="97742" y="7106"/>
                  <a:pt x="97669" y="6981"/>
                </a:cubicBezTo>
                <a:cubicBezTo>
                  <a:pt x="97669" y="6981"/>
                  <a:pt x="97566" y="6950"/>
                  <a:pt x="97430" y="6950"/>
                </a:cubicBezTo>
                <a:cubicBezTo>
                  <a:pt x="97295" y="6971"/>
                  <a:pt x="97264" y="6971"/>
                  <a:pt x="96786" y="7044"/>
                </a:cubicBezTo>
                <a:cubicBezTo>
                  <a:pt x="96818" y="7013"/>
                  <a:pt x="96849" y="6971"/>
                  <a:pt x="96870" y="6940"/>
                </a:cubicBezTo>
                <a:cubicBezTo>
                  <a:pt x="96870" y="6670"/>
                  <a:pt x="96870" y="6670"/>
                  <a:pt x="96122" y="6296"/>
                </a:cubicBezTo>
                <a:cubicBezTo>
                  <a:pt x="96122" y="6296"/>
                  <a:pt x="95976" y="6275"/>
                  <a:pt x="95732" y="6275"/>
                </a:cubicBezTo>
                <a:cubicBezTo>
                  <a:pt x="95585" y="6275"/>
                  <a:pt x="95404" y="6283"/>
                  <a:pt x="95197" y="6306"/>
                </a:cubicBezTo>
                <a:cubicBezTo>
                  <a:pt x="94595" y="6452"/>
                  <a:pt x="94595" y="6452"/>
                  <a:pt x="93888" y="6628"/>
                </a:cubicBezTo>
                <a:cubicBezTo>
                  <a:pt x="93888" y="6628"/>
                  <a:pt x="93732" y="6659"/>
                  <a:pt x="93462" y="6711"/>
                </a:cubicBezTo>
                <a:cubicBezTo>
                  <a:pt x="93244" y="6691"/>
                  <a:pt x="93192" y="6680"/>
                  <a:pt x="93016" y="6639"/>
                </a:cubicBezTo>
                <a:cubicBezTo>
                  <a:pt x="93140" y="6597"/>
                  <a:pt x="93265" y="6535"/>
                  <a:pt x="93369" y="6472"/>
                </a:cubicBezTo>
                <a:cubicBezTo>
                  <a:pt x="93649" y="6285"/>
                  <a:pt x="93639" y="6140"/>
                  <a:pt x="93348" y="6130"/>
                </a:cubicBezTo>
                <a:cubicBezTo>
                  <a:pt x="93566" y="5641"/>
                  <a:pt x="93254" y="5371"/>
                  <a:pt x="92714" y="5195"/>
                </a:cubicBezTo>
                <a:cubicBezTo>
                  <a:pt x="92797" y="5028"/>
                  <a:pt x="92818" y="4873"/>
                  <a:pt x="92756" y="4748"/>
                </a:cubicBezTo>
                <a:cubicBezTo>
                  <a:pt x="93151" y="4260"/>
                  <a:pt x="93358" y="3813"/>
                  <a:pt x="93369" y="3408"/>
                </a:cubicBezTo>
                <a:lnTo>
                  <a:pt x="93317" y="3065"/>
                </a:lnTo>
                <a:cubicBezTo>
                  <a:pt x="93107" y="2865"/>
                  <a:pt x="92662" y="2761"/>
                  <a:pt x="92054" y="2761"/>
                </a:cubicBezTo>
                <a:cubicBezTo>
                  <a:pt x="91998" y="2761"/>
                  <a:pt x="91941" y="2762"/>
                  <a:pt x="91883" y="2764"/>
                </a:cubicBezTo>
                <a:lnTo>
                  <a:pt x="91665" y="2753"/>
                </a:lnTo>
                <a:lnTo>
                  <a:pt x="91759" y="2431"/>
                </a:lnTo>
                <a:cubicBezTo>
                  <a:pt x="90720" y="2005"/>
                  <a:pt x="88943" y="1985"/>
                  <a:pt x="87738" y="1652"/>
                </a:cubicBezTo>
                <a:lnTo>
                  <a:pt x="86887" y="1548"/>
                </a:lnTo>
                <a:cubicBezTo>
                  <a:pt x="86705" y="1519"/>
                  <a:pt x="86499" y="1504"/>
                  <a:pt x="86274" y="1504"/>
                </a:cubicBezTo>
                <a:cubicBezTo>
                  <a:pt x="85714" y="1504"/>
                  <a:pt x="85033" y="1593"/>
                  <a:pt x="84300" y="1756"/>
                </a:cubicBezTo>
                <a:lnTo>
                  <a:pt x="83209" y="2016"/>
                </a:lnTo>
                <a:cubicBezTo>
                  <a:pt x="82991" y="2078"/>
                  <a:pt x="82762" y="2151"/>
                  <a:pt x="82544" y="2224"/>
                </a:cubicBezTo>
                <a:cubicBezTo>
                  <a:pt x="83562" y="1528"/>
                  <a:pt x="84019" y="842"/>
                  <a:pt x="83645" y="406"/>
                </a:cubicBezTo>
                <a:cubicBezTo>
                  <a:pt x="83400" y="132"/>
                  <a:pt x="82848" y="1"/>
                  <a:pt x="821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8 Rectángulo"/>
          <p:cNvSpPr/>
          <p:nvPr/>
        </p:nvSpPr>
        <p:spPr>
          <a:xfrm>
            <a:off x="467544" y="17583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000" dirty="0">
                <a:solidFill>
                  <a:srgbClr val="0070C0"/>
                </a:solidFill>
                <a:latin typeface="Baloo 2 ExtraBold" panose="020B0604020202020204" charset="0"/>
                <a:cs typeface="Baloo 2 ExtraBold" panose="020B0604020202020204" charset="0"/>
              </a:rPr>
              <a:t>Compañero y amigo de </a:t>
            </a:r>
            <a:r>
              <a:rPr lang="es-CL" sz="2000" dirty="0" err="1">
                <a:solidFill>
                  <a:srgbClr val="0070C0"/>
                </a:solidFill>
                <a:latin typeface="Baloo 2 ExtraBold" panose="020B0604020202020204" charset="0"/>
                <a:cs typeface="Baloo 2 ExtraBold" panose="020B0604020202020204" charset="0"/>
              </a:rPr>
              <a:t>Torvaldo</a:t>
            </a:r>
            <a:r>
              <a:rPr lang="es-CL" sz="2000" dirty="0">
                <a:solidFill>
                  <a:srgbClr val="0070C0"/>
                </a:solidFill>
                <a:latin typeface="Baloo 2 ExtraBold" panose="020B0604020202020204" charset="0"/>
                <a:cs typeface="Baloo 2 ExtraBold" panose="020B0604020202020204" charset="0"/>
              </a:rPr>
              <a:t> de hace años, de profesión abogado. Es despedido por su decepcionado amigo el nuevo director del banco. Para sorpresa de todos, este corrupto abogado guarda una verdad que revelará y cambiará la vida de todos. Su encuentro con Cristina finalmente le devuelve la alegría perdida.</a:t>
            </a:r>
          </a:p>
        </p:txBody>
      </p:sp>
      <p:pic>
        <p:nvPicPr>
          <p:cNvPr id="5122" name="Picture 2" descr="A Doll's House: Nils Krogstad Character Analysis | SchoolWorkHel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3416"/>
            <a:ext cx="2857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/>
              <a:t>Doctor Rank</a:t>
            </a:r>
            <a:endParaRPr lang="es-CL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47864" y="987574"/>
            <a:ext cx="5010753" cy="3960440"/>
          </a:xfrm>
        </p:spPr>
        <p:txBody>
          <a:bodyPr/>
          <a:lstStyle/>
          <a:p>
            <a:pPr algn="ctr"/>
            <a:r>
              <a:rPr lang="es-CL" sz="2000" dirty="0">
                <a:latin typeface="Baloo 2 ExtraBold" panose="020B0604020202020204" charset="0"/>
                <a:cs typeface="Baloo 2 ExtraBold" panose="020B0604020202020204" charset="0"/>
              </a:rPr>
              <a:t>Médico, adinerado y amigo del matrimonio </a:t>
            </a:r>
            <a:r>
              <a:rPr lang="es-CL" sz="2000" dirty="0" err="1">
                <a:latin typeface="Baloo 2 ExtraBold" panose="020B0604020202020204" charset="0"/>
                <a:cs typeface="Baloo 2 ExtraBold" panose="020B0604020202020204" charset="0"/>
              </a:rPr>
              <a:t>Helmer</a:t>
            </a:r>
            <a:r>
              <a:rPr lang="es-CL" sz="2000" dirty="0">
                <a:latin typeface="Baloo 2 ExtraBold" panose="020B0604020202020204" charset="0"/>
                <a:cs typeface="Baloo 2 ExtraBold" panose="020B0604020202020204" charset="0"/>
              </a:rPr>
              <a:t>. Ambos lo consideran parte de la familia. Siente una atracción secreta hacia Nora y se la termina confesando. Está enfermo y le queda poco tiempo de vida. Se dice que padece una especie de "tuberculosis de la espina dorsal" y que contrajo esa enfermedad cuando era niño, debido a que su padre tenía muchas “queridas” y se entregaba a demasiados placeres.</a:t>
            </a: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wAlwMBIgACEQEDEQH/xAAcAAACAgMBAQAAAAAAAAAAAAAFBgQHAAIDAQj/xABIEAACAQMCAwQGBwQGCAcAAAABAgMABBEFEgYhMRNBUWEHInGBkbEUMkJSocHRorLh8CMkM2JyoxUlY2SCkpPCFjVTc4OU8f/EABoBAAMBAQEBAAAAAAAAAAAAAAIDBAUAAQb/xAAtEQACAgEDAgQFBAMAAAAAAAABAgARAwQSITFBEyIyURQjYXGBFTNDUgXB0f/aAAwDAQACEQMRAD8Ao6srKyunRi9HhxxnpX/vfkakek5dvHmrj/ar+4tROATjjHSj/tx8jRD0qqF481Mj7TKT/wAo/Skfz/iP/g/MUKysrKfET2rf4NXt/RprcP3rQke7I/KqfBq5fRoO14M1CL71m+Pc7frUuq9I+8q0vVvtKa76sngJRNwBxLCfDd+zVb4qzPRorLw/q8DxykXahU2Rlu7HcKLUn5c7SKTk4gj0S8+IrpPv6fMPlTT6LBhIl/3vb/kyfpQr0faHcaRxftlZJEMEsZK5BHq5GQRkdKNejVdkzL93UEH7MopGdg26vpH4kZAAw95ZemIv0WLl9gfKpojGelRNJQm1T1iOXhRDY3cw+FQL0j3bmBOG1/qVsPCHA9zEUX7PzNDOHQfo8Q8BKPhKaNBW/u/GuAgs1GRwnPrmqz9MEJN9ozA4DxzoR7Ch/OrSCtu5gY9tV36Yox/qWQg7Q8w5eYT9Kbh4cQGaxUpvhw9lxHFn7LSD9k1laWKtb8Q7X+ssj5+BrK0ci2ZPialqCKyrBf0VaqPq31oR5hhXJvRZrY+rPZsf8ZH5V78Vh/tA+Fzf1gDgY44t0s/7cUX9Lgxx3feaofwopw76PNd03XbK8m+imKGUM5WXJx8Km+kfg7W9b4nn1DS7VZrd0UA9qqkkDwJpXjYzmB3cVGeDkGGq7yqqymg+j3ioZ/1Q59k0Z/7q5NwJxQvXRbr3YP51T4ie4k3huOoi4OtXP6IPX0OeM/at5l/aH61WzcHcRxn1tFvf+nT36MtSt9FgNvqbNBIBMrIUJIzjGceYNI1RDJ5Tcp0qkObHaInDVjFd8QCGeMSIjsezP2jnkKvjQYhY2yQ9gqpsyAnLHuqoeFbYW/FlzJNlVDl4/wC8Cxxj3VbMBuDdtISwZVXai/V2jx8+dT6hiWE0tHirCeObmmsQhnh1CGJoLqAg8+roeqnHdg0tcBIYrq93Ahl1KI4PdlpB+dNuqyTX9sY7LCu5GC3cOppU4PV4ptV7Q5ZL63yf/mI/OlD0me5h6T3lk6QMQAeBI/GiWKgaOP6Jh4O37xontpC9JHlPmgLh/wAPCW4Uf9U0cAoLogxcyp925uB+1mj4WvQIOQ8zhj1qQPTAn+r9LfwuHHxQ/pVibfWpG9LUYOlWBI6XX/aaZj4aCDzKBmmLa68rdSx/drK43eU1aUHqHPyrK1iLkoarl8rxPoLdNa08e24UfnXROItCPL/Tem//AG4/1r5zr3NQ/puP+xln6lk9hPpa31bS5yBDqVjJnpsuUb5Gp3bQqdhljDd6lhmvm7hcj/xFp2QD/WF+dO/pNsfpXHrKXeNDFHuZOvQ/kKS2iVX27o5NU2RbCy3VdD0ZT7xXouI+27EHc+3eQvPA8aqHTeFLmC7tf6nehbgdopvJchVGDkqvXr34p21TTb2PTGMV48DCM/0UcQjRwBkqMcxyB5ZNJbTqDQMoXcRbf9mvF/FUEdpLY6Vc7rp/UaWI5WId/Px7vKkG2hEDp620qmCSefl516JQoOFUDvwOtcUujNcgDvB54yRz6jzqrGmwUIdBTDXDOlQanxNbQTyiHdBJskY7RuGCPkasKDQ9Rs9Sbs5tzuuCm7cPaPKqluoo5rVd8Y2kFiDgnp8/4UTsjd6bc2stjqM0N23rRBHOMDnhsHmD4HuoyisOYBfIjHbVGWBrYm4aNk17I5jl3gCNQcEEHnn8qhaXHprG5lsHUtcSLLMA3Pcrbhy7udCeNdWub7XjbyXEk1pCuEV8eqxVSTyHnil+C4aIdrGXQg+q2cH+evwqbNgs+Q1G4iWQHJ1lsWmoy24IVFwSTz8+dTU1p8etEp99JXDeo6jqu+CG3S4njVWLFwh2nxphttP4gdz2unWkUfibsk/AJ+dR7M4NCLyjAD5pN0+bsbt5SMiSZpMeG7HKmUClOwWeXUp7SREQwSKhYPncdgfly88U3qKfiD87pDqdtjbNCvOkr0roP9B2rEZAuRn/AJTTuRzpO9Ka54eiOM7bpOXuNPXgxCHzCfN2s+rq8+PvflWUxa3w48WqWFzMS9pfoTuU4KsoOV/AGsrTRgVES6EMeImVlZWUyKhHh5gmu2LswUCdSSe7nVr63dWFzx3dRzDICwpuPdycH94VTtsStzER13Cj17fPa6/NMMsxYnme8NkfKpc2Pc34l+kyjGOfeXbxibuyuYNQhjklsjCu9o+qY65Hhg1kmsw6pw3dy2cc0jyQNHHA64YvjA9nvqLoHEQutAtpmkDzhdu3wxy+QFcbG8ed5VZgQJJFGBj7X/7Wcx2n6zVTGXQA9BKo4jtNT0Ke3iv+xDypuEccm4geZrbQw0vbTu4BVdox+JqZ6VZQ3EECjGVth+LGs0CIR6cBgFmzzPu/hWhd4gfeQID8QVvgSRGdskcfQvAQvtGAf58q7abeqHsu32gxQlOZ5ll5H5VClHaCGPLeoG3beuMYH5fGtLe2uBCc26tICW3OepOOgoRVSg7iwqEjIz3UTs+Xc9eoJIz8wK8uCDIUBIXkR5DOBUUzSs1uxjBeOUBtv2c8s+ddZpQbvAOORP4ZHyoKjrkTUNTvbFI3s7qaDd6rGFypOPEiolvq+ozFmlvrt+XVp2P5121WB5oxHEhY55Y99aWOmXjIyx27s+M7Rgn8KaCoHMz8yMclgRz9GE7niux3OxLs4JLZz6jVemH+7+NUD6N5NvFulK3L+mII/wCBhX0CFpDjmT5uCJzwxPNRj20qek6Pdwz7LiPPxpwxSr6S4w3C0zfdmiP7Q/WhqoGM+cSu7R4dT0RIGdWe1kK4K/UP8Qaykk68/DvFNw5jMtvJGBJDnAJxyNZQPps12h4mxi1Wn21kHIiTWVlZWvPn51t/7eP/ABCp+vMRqchH3j86Hwf20f8AiFT9eOdQkPmaA+sRy/tn7xx9H94TZ3EDHJXDL7On5U3aI20yZ6maU/tGk7g6x+iJazlsvdjGB4YUj39aPT38emWVxcsMMjSDH3mLnArK1C3kIHeb2lasALe0RuNJ/p/F10V9ZUdYlHsAB/HNGbJdkCrg8hn+f57xSxYo91qu+U73Zy7n7xP60zdqEd3JBA6+BHX+fdVrigFEi01lmyHvPIcyak5GAM/p+dThJs3OE58gVPl3/AUPg3sd0TCNwOW7u760uZLuM9EmXodh5+HT3UqrlSttFze/1AWyGWK3BZSN3iBy51uXWW7AGP6WNsD3fxoXeiF7Z3WSTcxAMcmepIruzSiaB4rfteyGchgCvd39cgUzaKijkO439JI1JsdpglfX6gcxg1K4SHa38hu5pIrXYe0l2r6p7qAa7fco+xJDH62RjHlQy21a9tt/Yzbdw58gc13glkgNq0R+8sXTUh0XiuG909pr2ygkSUvgDmScqKufReIW1W67EWZh9QtuMgI7uXL2180W+r37xKGuyo6kAKKZ9H451vTZxNDPA5A24kCEEfhSWx5ARzFP4ORTQ5n0Z/Sd4XHtpc9I6FuELsjueI/5i0M9GvFGscUC9m1CO3W2gIRWiGCXPMjqe7Hxozx+ueEb/HcIz/mLREccSFQVcAz5j41GNdfB6xqaytuN1260vnAp/E1lXYvQIGb1mLtZRu24elmuRbtcRI5Bxkg8x0B58snkK4XOlNbQSvLMgaMLhQQcknGM+PU+6uDA9JxxsIPg/tk/xCp+vYN/IUO5c9RQ8EhhU2LGOfXFcetwlNoVlgcAXcTS6RG+CwTGPA5kHyFDeM53ZIIx0aeZj/eIc4+dK9lfy6bfQ3MDYaM5HhTJqE6XNlp91Ly3iRh5ZOajdNuQNNTDkGTCywZp0PYs0zqTIeuD9UV2eWO4uHgDE5PMDl7ev89K7RxiVcM2xMg4Xr7K0e2MMiSw7ioxuU93mPx5eVHYJnbSq8dJMgtJDGWBw6kghx4c/wAq2lmlhO15QgX7uO7H6VFW2mkLTtesoOTtRztx3Hux+NexRIknayMz7e+RifgD+dDUcCa4FSHqTPLEGBkkUOuSfb5VJhB7VniYsVXDIOuMHB+JqbbXwml2e4eFSrvS0mheWGNO1QcuZAz7q7f2M88K7cG4pcQqDeoV6FOWfaaFFMAVO1FZluXS43dqhwQxzt8s1EqhelTNyi2JkiORuzUKSB5GuimQHvFaW4ygP96pEhBJweZJrw1PFWxc+lPROFPAGkuFAZoyXIHNjuPM0T44GeEtT8od3wINCPQ+270e6X5Bx+2aM8aDdwnqw/3V/lSG7xI9c+YOOv8AzeJvG3H7zVlS+MYEkijvdzCRGWLbjljBOfbmsqrEfIJ7mU7zHeDgO0vLSJDNM8UJYh1lwTk958sUgcRaRfNqcsFnp900FsCA4QtvAJ9c+eD+FWzHOpWMxbARGoDINxzjmN1extcPOsixoqAYCFcg8uvlnPzrIx6tkPm5m5l0a5RQ4lHJpOouwVdOui2QP7JuvwruIGgjD3UEsS5KkupAyMZ+Y+NXjm87WMj6kY6FAM+2h1k3bvqVneRMYnuRuRhkEFRnrTv1C+0nH+NroZSs4Usez9Zc8ufPFFNXdo9M0lRk4Vx+IqdxjpScM6mYrEk2s47RFY818RnvqHql3Iui2EaYAlRt/LwNVhg+1l6SZU2BwTzJulSLIFDn1gOf7Vb3kzRTDsGPgR3UG06UjJBOVwceIzRTTuzutStLa4HqyzgH19uBnPM9w614y0SZRjybkAnSS11H6N9Pjsbg2WCWlSMlQc8+dBZ7+WcbQcL4A9a+irXU9Rjs4YbKG3EAXYNrFggHj7qpnjzRr8ahJfyJbr2xLCOFSARnrz76XjzIWowMqZACYvabLi6jCP65PLHcKd9Om7SJxj+7/Pxx7qRtP9S4LOm10U5FOWnZSIAj1gm5vbk0WYCO0RNRS12Nk1SYMclsMPfQrvNMPFUW2+R/vAr8D/Gl1QDkU3Hysk1IpzJ1jIUjZVVWLFeoBxjnUoTSKWJjTPNvqjv5HurjpClpFwhf1h0BOOvPlRE2FwztsgkJ7Mj6vfuoWPMHGhIl++h8beA7JPuySDH/ABmj/Fa7+GtUXxtZP3TQX0WgrwlCAMgSv86LcXq78M6pHFntXtnVADgkkcqQWsXEFfmVKCveHdV4isJF0m3ExjkUtmRVxyPiRWVYHC8UuirdPcRjE2zaoYcsA5zXlSnWsnlWpoHSM/NSF9Js4rftZHjgCkq2SOucY+Nc7HiG3vsCzjkeQFVIfC9QCD7OePbVTxa7cPb9lLulfPN2Y5zu3D8QPdVjcLQ2dlw8+uZzMYShJPTvCD34+FeZdIMS23JlWLWHK3HSGE15vpM6MkSiNioy3XpzHxPwrjo2q22oX94n1klcOjrzHLl7qQdTvGS0kYk75Dj3mufCep/6O1i3eSQJAMmXd4YP6158JaE95x1VOFhP0uBZJdOcDDgMpI6d38PjSxqSZ0qwUfZVx+NOXpZWOTT9Ouo/qvMefh6vMfKk+5kJsLIj7O/51Zpj8lJHnA8XJ9h/qQNOfEvPv5fnR20jVbtmxzIyp8OeOVLsLBJ1x/6lMdowLofFafl6XFacgivad7HWtVt9amtIdSu0t2TcYxKduRjup/XT4dStbSe/eS6kKA5lbIyfLwqs7dd3FRUnAMeCfDpVvwwrBHFDH0RQAfKszXOV27faX6Nd26/eVzxhbRrxBaxQxrEhi6IMDka7adLvnuQT9kAfOu3F7qNYU49aOHP7WfyofoxxJMx71GaqxG8Quer5cpr3kLipcJE/fualVc7ifCmXittzwjPcaXeWRVeL0yDV/uQno8kkEo7NgNzIGz4ZoouoXiwNtmwOyJ5KM53UK0iFpWYptPZgMckDkDRgafgMj3EABJTcrbgB1zyFLybb5nYr28S9PRLMJ+Eldcgdu45+6jXEmPo8bOcKGyeZ/SlP0RajZW/D30J51WXt3Kqc9MA5z8aOaprFtdS7LWUsIshwylQScYxkc/dUrkbKgKjePcgfQIpDh1BPeO0PLyzj2/CsrpHdWQLQmaMO2WwWwSM15Uvhj2l+9x3nzLHDL2h2oTz/AJ+VTxrN39BttPMn9WgmMoXzPX8/jW9tdxw6pJHckbBIQrdy8z18ude63pwF9ELFNxmTcEXnz8q2GIJppnjGQm5D9J01ecEQoOYJ3daiMu7u6io14HScLIrKVAGGGMVKVgY1PI55UO3aoqcW3MbhTirWW1LRdMgYjejs0g78jkKGS5FlbKfBqjtteQkkEKpIHnXWYlraDr0b51wXaABCLFtzGD2O2YHwwaP2ZJMRB5h8fjQa7geJomdWQNGGG8Y3A5wR5UX0d1mubeESJuZx0PTHOiyemBpzT0ZKskA4vUPyXaAfZyq4GAE2B0A5VVN0I04tL7lAEIbry9lWcuoWbup+lW5LJnCyA/I1j60Ftp+k1dJS7h9Yg8bADWl7i6KPgT+tcNLAMEjd5wCfjXXjZfp2q24tZk9VWDMOeOfKhGm6RxLd3osbCSNnZS49YAHH586vwL8kWYl8hTIWqxPOJIHmWHsld2U8wq55Ypfkt2i5SnY/Xa3L50w2V/q9pJILux7SVSVIdSpUjrkDFDNSuJ73U2uLmGRNy7cRryUeWc09CQdvaRZyH846yboemtcxA2p+kT9exjPMDPXlRTU7ObRbeKbVbR7dJDhCV3ZPXHXka76BdCx7U6XFOiSHJmkUK7fDoK78TdrfxWbzTsxhlEgQ+spPmD1qdmJy0ekoVKxWvWN3owglm02S6ePZZSyZiWUes5wPWHl3e6nKaKIIcIowPCgHB0UraDb7bybvJVkX1efQDHIeAozLbzFT/WpCf8IqPKQWNRyAirle8daQ+oWaPENzwyfsnl+lZTFeglHj5s3iTzPOvK9XO6ihKlxKwsyitUhaLUZl2kEEHB9le2lxc288Uy+t2R9UMeQomIImsreVkBdgck9+DgVG3YYBVVefcK1t3FTCCkHcDCg12OXH0i15nr0YfjWtxf209jIq2JwzYR1ZVKmoUq+qCST76jsdqNgDrSwiyh8+QimMiiJtx3qT6vca6DaY0WXtNoPd3c60LEnrUiUbLa2YdXDFvcxFNky96k/W/oEl7DDZTteRpCiCXBAJ7wB1HWusNh9EPZGJPWXO4A8vaSKFXSKtwpRQp2jmvKu25i6Fndj4sxNAV4qOGQAmxzJcUb/TsgL05k45imlsRxrsUqdv2DSesr/SPrHrTUjExrknpU2dekq0xu4LkkZ9SVFV2Zhyz9mj2iSXOma1by7UdwwC5Jwc8sfjSprsQe8iYswbb1Bwa56XGU1C2YSSE9qvVye+j8MHHcAakq5So2ccXc9xrTydhbW5Zfq2rZDczzY4GW91LYDvIN7j3AUY1iVpdSm7TBxnqPOhiTnIGxB7q9xmlnZFG7iTbXO7Jcc+g6YqcLd5sfVKjxavNOjWVGdsgjwNSoAodPVHxNA3W41BxHzhFDHpojHMA+NGZt2DhqG8MnNofbRiQDaahbrGdDE6d3hvZwVDHAKkjlWVNvP7dj31leVLkyUv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4" y="1347614"/>
            <a:ext cx="243950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59416"/>
      </p:ext>
    </p:extLst>
  </p:cSld>
  <p:clrMapOvr>
    <a:masterClrMapping/>
  </p:clrMapOvr>
</p:sld>
</file>

<file path=ppt/theme/theme1.xml><?xml version="1.0" encoding="utf-8"?>
<a:theme xmlns:a="http://schemas.openxmlformats.org/drawingml/2006/main" name="Youth Day by Slidesgo">
  <a:themeElements>
    <a:clrScheme name="Simple Light">
      <a:dk1>
        <a:srgbClr val="12287A"/>
      </a:dk1>
      <a:lt1>
        <a:srgbClr val="FFFFFF"/>
      </a:lt1>
      <a:dk2>
        <a:srgbClr val="12287A"/>
      </a:dk2>
      <a:lt2>
        <a:srgbClr val="F49662"/>
      </a:lt2>
      <a:accent1>
        <a:srgbClr val="EFC95E"/>
      </a:accent1>
      <a:accent2>
        <a:srgbClr val="BACDE8"/>
      </a:accent2>
      <a:accent3>
        <a:srgbClr val="EFDACA"/>
      </a:accent3>
      <a:accent4>
        <a:srgbClr val="FFAB40"/>
      </a:accent4>
      <a:accent5>
        <a:srgbClr val="78A7DC"/>
      </a:accent5>
      <a:accent6>
        <a:srgbClr val="12287A"/>
      </a:accent6>
      <a:hlink>
        <a:srgbClr val="FFAB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5374</TotalTime>
  <Words>991</Words>
  <Application>Microsoft Office PowerPoint</Application>
  <PresentationFormat>Presentación en pantalla (16:9)</PresentationFormat>
  <Paragraphs>74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Baloo 2</vt:lpstr>
      <vt:lpstr>Baloo 2 ExtraBold</vt:lpstr>
      <vt:lpstr>Open Sans</vt:lpstr>
      <vt:lpstr>Youth Day by Slidesgo</vt:lpstr>
      <vt:lpstr>Casa de Muñecas</vt:lpstr>
      <vt:lpstr>Henrik Ibsen (20 marzo de 1828 a 23 de mayo de 1906)</vt:lpstr>
      <vt:lpstr>ESTRUCTURA DE LA OBRA</vt:lpstr>
      <vt:lpstr>PERSONAJES</vt:lpstr>
      <vt:lpstr>Nora:</vt:lpstr>
      <vt:lpstr>Helmer Torvaldo</vt:lpstr>
      <vt:lpstr>Cristina Lynde</vt:lpstr>
      <vt:lpstr>Presentación de PowerPoint</vt:lpstr>
      <vt:lpstr>Doctor Rank</vt:lpstr>
      <vt:lpstr>Presentación de PowerPoint</vt:lpstr>
      <vt:lpstr>ENTREVISTA LITERARIA</vt:lpstr>
      <vt:lpstr>Presentación de PowerPoint</vt:lpstr>
      <vt:lpstr>ESTRUCTURA DE LA ENTREVISTA</vt:lpstr>
      <vt:lpstr>ESTRUCTURA DE LA ENTREVISTA</vt:lpstr>
      <vt:lpstr>ORDEN BÁSICO DE LA ENTREVISTA</vt:lpstr>
      <vt:lpstr>Presentación de PowerPoint</vt:lpstr>
      <vt:lpstr>Cualquier duda o consulta escriban a mi correo: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 de Muñecas</dc:title>
  <dc:creator>Pia</dc:creator>
  <cp:lastModifiedBy>Enlaces</cp:lastModifiedBy>
  <cp:revision>18</cp:revision>
  <dcterms:modified xsi:type="dcterms:W3CDTF">2020-08-04T14:42:57Z</dcterms:modified>
</cp:coreProperties>
</file>