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2"/>
    <p:restoredTop sz="94632"/>
  </p:normalViewPr>
  <p:slideViewPr>
    <p:cSldViewPr snapToGrid="0" snapToObjects="1">
      <p:cViewPr varScale="1">
        <p:scale>
          <a:sx n="58" d="100"/>
          <a:sy n="58" d="100"/>
        </p:scale>
        <p:origin x="232" y="1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9644C-1ECD-9A40-A7D1-07718FA10B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C684E8-070A-8747-8E49-374DBA34B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E1BB59-0F52-F648-8568-0FD49ADB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4EDF-1B5C-384E-A72D-ED0A9E7FB6DB}" type="datetimeFigureOut">
              <a:rPr lang="es-CL" smtClean="0"/>
              <a:t>18-08-20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2EB5B8-81E4-D94F-8D02-83CB3356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4E2DF5-7C77-4D4C-ACF4-9C5A0B094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26A6-E731-0744-832B-E59A2EDC88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245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44CAF8-C801-DB4E-88E7-238AA4F73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E89342-2AFA-264A-82FE-E3F59F250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2782A2-F40D-EA46-922B-4D5995259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4EDF-1B5C-384E-A72D-ED0A9E7FB6DB}" type="datetimeFigureOut">
              <a:rPr lang="es-CL" smtClean="0"/>
              <a:t>18-08-20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E79091-56DE-1646-B412-3FEC5C36C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A8E26D-484E-C240-8EC5-CA58E4A03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26A6-E731-0744-832B-E59A2EDC88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282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E48A5D-63B5-6F45-B248-AFA2A260B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35712A-E8FD-D447-834D-F750E8A11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8C0342-9174-8E48-8701-2EB835AD6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4EDF-1B5C-384E-A72D-ED0A9E7FB6DB}" type="datetimeFigureOut">
              <a:rPr lang="es-CL" smtClean="0"/>
              <a:t>18-08-20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5FBFF8-AD9E-374A-B560-A80EDDC9B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6AE8F1-7020-F140-86C3-E44FECF0B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26A6-E731-0744-832B-E59A2EDC88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77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5EC7CC-FB93-EB47-AC29-5EFB11E33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6B2A7E-5232-024B-8403-2B8DE8506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DD3FCB-F71D-CA43-A374-ED9379082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4EDF-1B5C-384E-A72D-ED0A9E7FB6DB}" type="datetimeFigureOut">
              <a:rPr lang="es-CL" smtClean="0"/>
              <a:t>18-08-20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7EEAE9-A3DD-744B-9411-7D74F7F7B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1BCAF8-36E7-4541-A3B9-A5BDF8D4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26A6-E731-0744-832B-E59A2EDC88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780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37AD15-B77D-2442-AA9A-959A7EFDE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0898E6-DBF2-ED4E-A40A-7E4D89756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3AE6F0-CB96-1847-B5C5-77A5517E8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4EDF-1B5C-384E-A72D-ED0A9E7FB6DB}" type="datetimeFigureOut">
              <a:rPr lang="es-CL" smtClean="0"/>
              <a:t>18-08-20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FCEC42-BED6-9946-91D8-B5C04DF2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3F2AEA-ED77-E849-B643-94C0EEAC4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26A6-E731-0744-832B-E59A2EDC88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177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125D44-8E38-6649-99C8-42B418F2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98453E-7876-C84A-B723-FE36CFA67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4C5CF8-2116-E546-8376-0EA852FB1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AF5E36-407E-E046-BA37-2418CB9B1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4EDF-1B5C-384E-A72D-ED0A9E7FB6DB}" type="datetimeFigureOut">
              <a:rPr lang="es-CL" smtClean="0"/>
              <a:t>18-08-20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F8480B-2BC8-3542-BBB9-07BB14930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97000F-C7EF-9942-AFE9-D3241E8A5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26A6-E731-0744-832B-E59A2EDC88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730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2D27CF-D1CF-1F44-951E-94623608D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6F9FE0-D767-D443-8F8B-64FB576F9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4064C3-8E04-9148-9760-9477F699A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418BE0-673D-2C40-AA95-69766D9CE5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1E7840-2CB6-714F-806C-013390E45A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80C012B-5B99-734B-93E1-1E8A133CD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4EDF-1B5C-384E-A72D-ED0A9E7FB6DB}" type="datetimeFigureOut">
              <a:rPr lang="es-CL" smtClean="0"/>
              <a:t>18-08-20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CFDC35A-12F4-DE48-B797-764FB1AD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6A97AE-F13D-B242-BAD3-4DA4E4E2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26A6-E731-0744-832B-E59A2EDC88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183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B4DDCF-48F5-F948-AEE1-1A65739DC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00417EE-25C5-F945-9E89-3E71150CF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4EDF-1B5C-384E-A72D-ED0A9E7FB6DB}" type="datetimeFigureOut">
              <a:rPr lang="es-CL" smtClean="0"/>
              <a:t>18-08-20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C0568A-E4B9-FA4F-BC8C-AD5A1843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004382B-6664-C746-BDE9-D6EF9D124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26A6-E731-0744-832B-E59A2EDC88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070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81BE3A8-FE33-E44C-B2CB-4A68F0F3A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4EDF-1B5C-384E-A72D-ED0A9E7FB6DB}" type="datetimeFigureOut">
              <a:rPr lang="es-CL" smtClean="0"/>
              <a:t>18-08-20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44A4BD7-CE70-904E-A4D8-A89C1ECF1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F7F132C-329D-4B46-9C25-ED0A2090D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26A6-E731-0744-832B-E59A2EDC88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25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CC2E9-701D-1D48-B2BD-439922BD1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EEBF80-21E6-264B-A1B6-2BA5FBC23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CC12E7-5075-F549-8FFA-094F27235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4926EB-0E10-2D49-A8F0-7D75DA8D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4EDF-1B5C-384E-A72D-ED0A9E7FB6DB}" type="datetimeFigureOut">
              <a:rPr lang="es-CL" smtClean="0"/>
              <a:t>18-08-20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A042B6-9CB8-7A44-8F82-2ED4CEA45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400CB7-AF52-4E43-AEB0-52EAC4E87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26A6-E731-0744-832B-E59A2EDC88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895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1B98F-A3CD-A445-9412-476829F77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F0C0F33-155D-A14E-99D9-24EA5908F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5C6D44-7E5F-FC42-A70E-54E195090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8F6CD9-43CB-6E44-BF5C-785AD6E71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4EDF-1B5C-384E-A72D-ED0A9E7FB6DB}" type="datetimeFigureOut">
              <a:rPr lang="es-CL" smtClean="0"/>
              <a:t>18-08-20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6BBFED-A5FD-0241-AF34-523E57386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C23C79-1E10-9D44-9967-7EE9824D3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26A6-E731-0744-832B-E59A2EDC88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855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F4D1B51-72C8-E34C-93AD-3A103D47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70892C-99E5-264C-B690-271534F43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98581B-A2F7-0E43-8D19-BA3E5724E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34EDF-1B5C-384E-A72D-ED0A9E7FB6DB}" type="datetimeFigureOut">
              <a:rPr lang="es-CL" smtClean="0"/>
              <a:t>18-08-20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F6B71D-A59E-424B-B6BB-BFEAA0B95A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C018D5-B178-524A-A964-DBBE22E2F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026A6-E731-0744-832B-E59A2EDC88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639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aniel.almuna@hot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774E4D-E12B-B34B-9B33-EAB3B156AF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Contabilización de </a:t>
            </a:r>
            <a:br>
              <a:rPr lang="es-CL" dirty="0"/>
            </a:br>
            <a:r>
              <a:rPr lang="es-CL" dirty="0"/>
              <a:t>Operaciones Comerciales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86D7AB-4A29-B946-A25A-86EF591170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  <a:p>
            <a:r>
              <a:rPr lang="es-CL" dirty="0"/>
              <a:t>San Fernando College  Anexo</a:t>
            </a:r>
          </a:p>
          <a:p>
            <a:r>
              <a:rPr lang="es-CL" dirty="0"/>
              <a:t>Profesor: Daniel Almuna San Martin</a:t>
            </a:r>
          </a:p>
          <a:p>
            <a:endParaRPr lang="es-CL" dirty="0"/>
          </a:p>
          <a:p>
            <a:endParaRPr lang="es-CL" dirty="0"/>
          </a:p>
        </p:txBody>
      </p:sp>
      <p:pic>
        <p:nvPicPr>
          <p:cNvPr id="4" name="Imagen 3" descr="C:\Users\utp2\Desktop\insignia.png">
            <a:extLst>
              <a:ext uri="{FF2B5EF4-FFF2-40B4-BE49-F238E27FC236}">
                <a16:creationId xmlns:a16="http://schemas.microsoft.com/office/drawing/2014/main" id="{13A3FC10-12FF-264E-8F98-1293954F955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09" y="603159"/>
            <a:ext cx="1245982" cy="1810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2715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F76C01-0CF9-9F4B-A103-DBB5B56EA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2551"/>
            <a:ext cx="10515600" cy="5534412"/>
          </a:xfrm>
        </p:spPr>
        <p:txBody>
          <a:bodyPr>
            <a:normAutofit fontScale="85000" lnSpcReduction="10000"/>
          </a:bodyPr>
          <a:lstStyle/>
          <a:p>
            <a:r>
              <a:rPr lang="es-CL" b="1" u="sng" dirty="0">
                <a:solidFill>
                  <a:srgbClr val="FF0000"/>
                </a:solidFill>
              </a:rPr>
              <a:t>Realizár ejercicio práctico:</a:t>
            </a:r>
          </a:p>
          <a:p>
            <a:pPr marL="0" indent="0" algn="just">
              <a:buNone/>
            </a:pPr>
            <a:r>
              <a:rPr lang="es-CL" b="1" dirty="0"/>
              <a:t>18/07/20</a:t>
            </a:r>
            <a:r>
              <a:rPr lang="es-CL" dirty="0"/>
              <a:t> Don Ivan Jara Rivera inicia actividades con $ 900.000 en efectivo y un vehiculo para reparto por $ 1.500.000.</a:t>
            </a:r>
          </a:p>
          <a:p>
            <a:pPr marL="0" indent="0" algn="just">
              <a:buNone/>
            </a:pPr>
            <a:r>
              <a:rPr lang="es-CL" b="1" dirty="0"/>
              <a:t>19/07/20</a:t>
            </a:r>
            <a:r>
              <a:rPr lang="es-CL" dirty="0"/>
              <a:t> La empresa abre una cuenta corriente por $500.000.</a:t>
            </a:r>
          </a:p>
          <a:p>
            <a:pPr marL="0" indent="0" algn="just">
              <a:buNone/>
            </a:pPr>
            <a:r>
              <a:rPr lang="es-CL" b="1" dirty="0"/>
              <a:t>20/08/20</a:t>
            </a:r>
            <a:r>
              <a:rPr lang="es-CL" dirty="0"/>
              <a:t> La empresa compra mercadería por $ 350.000, pagado con cheque.</a:t>
            </a:r>
          </a:p>
          <a:p>
            <a:pPr marL="0" indent="0" algn="just">
              <a:buNone/>
            </a:pPr>
            <a:r>
              <a:rPr lang="es-CL" b="1" dirty="0"/>
              <a:t>21/07/20</a:t>
            </a:r>
            <a:r>
              <a:rPr lang="es-CL" dirty="0"/>
              <a:t> Compra Muebles y Utiles por $90.000 pagadero 50% letras y 50% efectivo.</a:t>
            </a:r>
          </a:p>
          <a:p>
            <a:pPr marL="0" indent="0" algn="just">
              <a:buNone/>
            </a:pPr>
            <a:r>
              <a:rPr lang="es-CL" b="1" dirty="0"/>
              <a:t>22/07/20</a:t>
            </a:r>
            <a:r>
              <a:rPr lang="es-CL" dirty="0"/>
              <a:t> La empresa paga arriendo del local donde funciona la empresa por $ 150.900 pagado en efectivo.</a:t>
            </a:r>
          </a:p>
          <a:p>
            <a:pPr marL="0" indent="0" algn="just">
              <a:buNone/>
            </a:pPr>
            <a:r>
              <a:rPr lang="es-CL" b="1" dirty="0"/>
              <a:t>23/07/20</a:t>
            </a:r>
            <a:r>
              <a:rPr lang="es-CL" dirty="0"/>
              <a:t> La empresa paga sus deudas con efectivo.</a:t>
            </a:r>
          </a:p>
          <a:p>
            <a:pPr marL="0" indent="0" algn="just">
              <a:buNone/>
            </a:pPr>
            <a:r>
              <a:rPr lang="es-CL" b="1" dirty="0"/>
              <a:t>24/07/20</a:t>
            </a:r>
            <a:r>
              <a:rPr lang="es-CL" dirty="0"/>
              <a:t> Se vende mercadería en $ 300.000, pagando como sigue ( 30% al credito, 50%  con letras y 20% con documento).</a:t>
            </a:r>
          </a:p>
          <a:p>
            <a:pPr marL="0" indent="0" algn="just">
              <a:buNone/>
            </a:pPr>
            <a:r>
              <a:rPr lang="es-CL" b="1" dirty="0"/>
              <a:t>25/07/20</a:t>
            </a:r>
            <a:r>
              <a:rPr lang="es-CL" dirty="0"/>
              <a:t> Se paga luz, agua e internet de la empresa por $ 75.000 con cheque.</a:t>
            </a:r>
          </a:p>
          <a:p>
            <a:pPr marL="0" indent="0" algn="just">
              <a:buNone/>
            </a:pPr>
            <a:r>
              <a:rPr lang="es-CL" b="1" dirty="0"/>
              <a:t>26/07/20</a:t>
            </a:r>
            <a:r>
              <a:rPr lang="es-CL" dirty="0"/>
              <a:t> Nos pagan en efectivo  la deuda con letra.</a:t>
            </a:r>
          </a:p>
        </p:txBody>
      </p:sp>
    </p:spTree>
    <p:extLst>
      <p:ext uri="{BB962C8B-B14F-4D97-AF65-F5344CB8AC3E}">
        <p14:creationId xmlns:p14="http://schemas.microsoft.com/office/powerpoint/2010/main" val="38374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2B5565-5BD2-0146-8690-FAD359E86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5479"/>
          </a:xfrm>
        </p:spPr>
        <p:txBody>
          <a:bodyPr>
            <a:normAutofit fontScale="90000"/>
          </a:bodyPr>
          <a:lstStyle/>
          <a:p>
            <a:r>
              <a:rPr lang="es-CL" dirty="0"/>
              <a:t>Se pide: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9CFAD0-6661-7B48-9651-BBCCDC77C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0605"/>
            <a:ext cx="10515600" cy="600739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Realizar los asientos contables (Libro diario).</a:t>
            </a:r>
          </a:p>
          <a:p>
            <a:pPr marL="0" indent="0">
              <a:buNone/>
            </a:pPr>
            <a:r>
              <a:rPr lang="es-CL" dirty="0"/>
              <a:t>--------------------------1-------------------------DEBE------------HABER------------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2.-  Confeccionar las cuentas T que intervienen en el ejercicio.</a:t>
            </a:r>
          </a:p>
          <a:p>
            <a:pPr marL="0" indent="0" algn="ctr">
              <a:buNone/>
            </a:pPr>
            <a:r>
              <a:rPr lang="es-CL" sz="6000" dirty="0"/>
              <a:t>T            T            T</a:t>
            </a:r>
          </a:p>
          <a:p>
            <a:pPr marL="0" indent="0">
              <a:buNone/>
            </a:pPr>
            <a:r>
              <a:rPr lang="es-CL" dirty="0"/>
              <a:t>3.-   Y por último completar el balance de comprobación y saldos.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42BE9C0-DE75-0246-8889-01FE6FC7DD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456807"/>
              </p:ext>
            </p:extLst>
          </p:nvPr>
        </p:nvGraphicFramePr>
        <p:xfrm>
          <a:off x="1041991" y="4784651"/>
          <a:ext cx="9994605" cy="161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921">
                  <a:extLst>
                    <a:ext uri="{9D8B030D-6E8A-4147-A177-3AD203B41FA5}">
                      <a16:colId xmlns:a16="http://schemas.microsoft.com/office/drawing/2014/main" val="1171928164"/>
                    </a:ext>
                  </a:extLst>
                </a:gridCol>
                <a:gridCol w="1998921">
                  <a:extLst>
                    <a:ext uri="{9D8B030D-6E8A-4147-A177-3AD203B41FA5}">
                      <a16:colId xmlns:a16="http://schemas.microsoft.com/office/drawing/2014/main" val="730613370"/>
                    </a:ext>
                  </a:extLst>
                </a:gridCol>
                <a:gridCol w="1998921">
                  <a:extLst>
                    <a:ext uri="{9D8B030D-6E8A-4147-A177-3AD203B41FA5}">
                      <a16:colId xmlns:a16="http://schemas.microsoft.com/office/drawing/2014/main" val="1359753191"/>
                    </a:ext>
                  </a:extLst>
                </a:gridCol>
                <a:gridCol w="1998921">
                  <a:extLst>
                    <a:ext uri="{9D8B030D-6E8A-4147-A177-3AD203B41FA5}">
                      <a16:colId xmlns:a16="http://schemas.microsoft.com/office/drawing/2014/main" val="1754414215"/>
                    </a:ext>
                  </a:extLst>
                </a:gridCol>
                <a:gridCol w="1998921">
                  <a:extLst>
                    <a:ext uri="{9D8B030D-6E8A-4147-A177-3AD203B41FA5}">
                      <a16:colId xmlns:a16="http://schemas.microsoft.com/office/drawing/2014/main" val="424197474"/>
                    </a:ext>
                  </a:extLst>
                </a:gridCol>
              </a:tblGrid>
              <a:tr h="538716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CUENTAS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DEBITOS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CREDITOS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SALDO DEUDOR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SALDO ACREEDOR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442931"/>
                  </a:ext>
                </a:extLst>
              </a:tr>
              <a:tr h="538716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611742"/>
                  </a:ext>
                </a:extLst>
              </a:tr>
              <a:tr h="538716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808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85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B43B98-DAA5-8448-8186-06822156C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Observaciones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E8B4DB-CADA-2542-8170-D819366EB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Plazo para mandar ejercicio completo domingo 23-08.2020</a:t>
            </a:r>
          </a:p>
          <a:p>
            <a:r>
              <a:rPr lang="es-CL" dirty="0"/>
              <a:t>Al correo </a:t>
            </a:r>
            <a:r>
              <a:rPr lang="es-CL" dirty="0">
                <a:hlinkClick r:id="rId2"/>
              </a:rPr>
              <a:t>daniel.almuna@hotmail.com</a:t>
            </a:r>
            <a:endParaRPr lang="es-CL" dirty="0"/>
          </a:p>
          <a:p>
            <a:r>
              <a:rPr lang="es-CL" dirty="0"/>
              <a:t>Les recuerdo que estan siendo evaluados a si que el máximo de empeño.</a:t>
            </a:r>
          </a:p>
          <a:p>
            <a:r>
              <a:rPr lang="es-CL" dirty="0"/>
              <a:t>Construyendo un futuro profesional, depende de ustedes ser el mejor.</a:t>
            </a:r>
          </a:p>
          <a:p>
            <a:r>
              <a:rPr lang="es-CL" dirty="0"/>
              <a:t>Consultas o dudas como siempre al 993440010.</a:t>
            </a:r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773600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266</Words>
  <Application>Microsoft Macintosh PowerPoint</Application>
  <PresentationFormat>Panorámica</PresentationFormat>
  <Paragraphs>32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Contabilización de  Operaciones Comerciales</vt:lpstr>
      <vt:lpstr>Presentación de PowerPoint</vt:lpstr>
      <vt:lpstr>Se pide:</vt:lpstr>
      <vt:lpstr>Observaciones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Contabilización de  Operaciones Comerciales</dc:title>
  <dc:creator>Microsoft Office User</dc:creator>
  <cp:lastModifiedBy>Microsoft Office User</cp:lastModifiedBy>
  <cp:revision>14</cp:revision>
  <dcterms:created xsi:type="dcterms:W3CDTF">2020-08-18T23:23:06Z</dcterms:created>
  <dcterms:modified xsi:type="dcterms:W3CDTF">2020-08-19T01:02:11Z</dcterms:modified>
</cp:coreProperties>
</file>