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66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C4D6B-8E31-7A41-B84C-3FCAA9B6A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7B5DAB-C287-6149-8430-2EC67396D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2FC8DF-F76F-B245-A337-4B5395E1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FCEFA5-0BC0-DF4D-8673-19BF77E3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3213D-DB98-1044-BAB3-07FC4631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527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922BD-1630-094E-9737-BFFC1601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66FA8E-83C4-314A-BDC5-3843E2C52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F9AB7A-7F10-EC44-A086-D66047E5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520FDD-26CF-A24C-9D72-66931CA9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91621F-54A6-9346-B4F9-CC67F762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539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F16EB7-3BF9-4B4E-8292-22C5AAE9E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A94E31-389A-2E47-B3F2-02DD746D3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D354B4-4A98-EF4B-9247-4D35ED86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081D01-123B-F54B-B545-3EBABEBE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997DD-7D97-A946-854F-D75940CE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74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DEB52-02CF-8F4A-8CCF-1CF6742F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653771-4C73-3245-984B-F5CCB043C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BE1778-9376-D749-BB5A-B6AEEB15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7F698A-3D31-B948-9A95-9E6C7D87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263DF-6F90-644B-8912-8DABD4E3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8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DC985-9339-A146-861A-82F353A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6FEAAE-0E25-A14F-A1FF-5A038248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212241-39D0-944A-9635-5B8122A3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9F894B-A368-C84A-8D2E-308393FA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FAA2D9-CBD5-A44E-A8F9-25065F0D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603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16069-728D-3542-B256-F60E76C4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39DAD0-8E18-764F-B3EA-1338A66A8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8B6C9C-1A55-704A-B540-47C3671EE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EE640C-644A-4D49-8917-A7E8EF16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44C2B9-773B-3047-8183-EB67603E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FA3199-F6AA-6548-8F6F-8804EF07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288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DA9BC-97DA-364A-9CC2-7DC39347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B904C2-A865-FC42-9C26-C46172C63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64597B-3C03-9D40-9114-A5D8D5386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451204-04CC-CC47-AE2A-EAA110ADE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57B784-DF42-B44E-995D-66AFF23B7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F25C5C-A42B-804D-9BF5-A3776F15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4CFA95-DA2F-5C43-8E87-CE292094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C197E4-3929-6F4F-B8FE-E654D5B5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61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F651D-ECAC-774B-84DA-BD43797F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5E9661-75B2-3A43-9716-E19D8FCC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6304CB-4B38-F54F-A567-586BC2E9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348EDB-5551-1F41-9860-07E7C4AF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58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058F96-40F8-894B-8749-4B31E761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1855D1-9D68-6A4F-9C38-BAD649A2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84C94F-9A1E-4A4B-A53D-39469F2F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4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AA124-C681-C745-AF27-3F3825E04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425DB2-BEB2-E547-A0B1-5ACD88B24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AF67F2-DD8C-094D-A8C3-934FA9C58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26FBF6-B372-1142-8F17-619C705F7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4B9746-14F7-6E4C-88A3-1A834C515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8BCB8B-D211-B54F-B484-C9143BC9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93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96DB2-9BF1-AA4C-81A9-D2C16600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A618C74-6A6F-9C40-8490-D6784601D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95082E-0FAB-8046-BB27-4315D37B1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3D2CF3-EDB6-CE46-89BB-E942DFE1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FCEB60-68A7-F540-A693-9A32DA85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929260-A22C-504D-85A3-8B2906505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850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155B80-275F-C64D-AE2C-0C780ACA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ACA0D6-220F-314C-A19E-B2B6135D9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000B45-5030-A947-B214-03946E6BD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BEB61-E757-7E4D-82E5-8E8A02215B53}" type="datetimeFigureOut">
              <a:rPr lang="es-CL" smtClean="0"/>
              <a:t>11-08-20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78D076-E51F-4C4A-97A5-0790B9BEE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0F9C8B-1BAE-0447-89B5-805FA46E7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4801-DEA2-1045-A948-E2F353CAED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44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4450A-30FB-1F46-8D10-3621D8776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Contabilización de </a:t>
            </a:r>
            <a:br>
              <a:rPr lang="es-CL" dirty="0"/>
            </a:br>
            <a:r>
              <a:rPr lang="es-CL" dirty="0"/>
              <a:t>Operaciones Comerciales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4F3EA7-32C3-1F4D-A39E-71CD1C138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San Fernando College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5C5C4C34-B171-764B-AC6C-636DBC1FBA2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603159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51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967528-8D24-7B4C-A8E5-BE28477FE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20" y="566960"/>
            <a:ext cx="10801027" cy="5671996"/>
          </a:xfrm>
        </p:spPr>
        <p:txBody>
          <a:bodyPr>
            <a:normAutofit lnSpcReduction="10000"/>
          </a:bodyPr>
          <a:lstStyle/>
          <a:p>
            <a:r>
              <a:rPr lang="es-CL" u="sng" dirty="0">
                <a:solidFill>
                  <a:srgbClr val="FF0000"/>
                </a:solidFill>
              </a:rPr>
              <a:t>Ejercicio práctico a realizar</a:t>
            </a:r>
            <a:r>
              <a:rPr lang="es-CL" dirty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La empresa San Feña Ltda. Inicia actividades con $10.000.000 (30% con cheque y 70% efectivo)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La empresa compra mercadería en 5.000.000, según factura 55, cancela como sigue: 30% con letras, 25% con documentos, 35%  con credito de proveedores y la diferencia con cheque.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Vende mercadería en $4.000.000 nos pagan 50% efectivo, 30% credito simple (cliente), 20% con letras.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 La empresa paga todas sus deudas en efectivo y si le falta termina pagando con cheque.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La empresa paga luz, agua y telefono por $ 245.000 el 70% en efectivo y la diferencia con cheque.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La empresa compra un vehiculo en $4.000.000, es cancelado 65% efectivo y la diferencia con cheque.</a:t>
            </a:r>
          </a:p>
        </p:txBody>
      </p:sp>
    </p:spTree>
    <p:extLst>
      <p:ext uri="{BB962C8B-B14F-4D97-AF65-F5344CB8AC3E}">
        <p14:creationId xmlns:p14="http://schemas.microsoft.com/office/powerpoint/2010/main" val="399629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70AF8-F0FE-4B4B-9A2F-631190F09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8801"/>
          </a:xfrm>
        </p:spPr>
        <p:txBody>
          <a:bodyPr>
            <a:normAutofit fontScale="90000"/>
          </a:bodyPr>
          <a:lstStyle/>
          <a:p>
            <a:r>
              <a:rPr lang="es-CL" dirty="0"/>
              <a:t>Se pide: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E2E0F8-AB7F-0145-8182-0FEB92C56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926"/>
            <a:ext cx="10515600" cy="54430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sz="2000" dirty="0"/>
              <a:t>Realizar los asientos diarios (Libro diario )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Confeccionar las cuentas T, por cada una de las cuentas que intervienen en el ejercicio.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Luego traspasar los datos al balance de comprobación y saldo.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Si existe diferencia en los totales analizar el monto de ella.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CE5BA03-4C6B-464F-A492-2A33DE4DD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25960"/>
              </p:ext>
            </p:extLst>
          </p:nvPr>
        </p:nvGraphicFramePr>
        <p:xfrm>
          <a:off x="912395" y="2334126"/>
          <a:ext cx="10367210" cy="439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442">
                  <a:extLst>
                    <a:ext uri="{9D8B030D-6E8A-4147-A177-3AD203B41FA5}">
                      <a16:colId xmlns:a16="http://schemas.microsoft.com/office/drawing/2014/main" val="187117872"/>
                    </a:ext>
                  </a:extLst>
                </a:gridCol>
                <a:gridCol w="2073442">
                  <a:extLst>
                    <a:ext uri="{9D8B030D-6E8A-4147-A177-3AD203B41FA5}">
                      <a16:colId xmlns:a16="http://schemas.microsoft.com/office/drawing/2014/main" val="834938570"/>
                    </a:ext>
                  </a:extLst>
                </a:gridCol>
                <a:gridCol w="2073442">
                  <a:extLst>
                    <a:ext uri="{9D8B030D-6E8A-4147-A177-3AD203B41FA5}">
                      <a16:colId xmlns:a16="http://schemas.microsoft.com/office/drawing/2014/main" val="2499143930"/>
                    </a:ext>
                  </a:extLst>
                </a:gridCol>
                <a:gridCol w="2073442">
                  <a:extLst>
                    <a:ext uri="{9D8B030D-6E8A-4147-A177-3AD203B41FA5}">
                      <a16:colId xmlns:a16="http://schemas.microsoft.com/office/drawing/2014/main" val="755687916"/>
                    </a:ext>
                  </a:extLst>
                </a:gridCol>
                <a:gridCol w="2073442">
                  <a:extLst>
                    <a:ext uri="{9D8B030D-6E8A-4147-A177-3AD203B41FA5}">
                      <a16:colId xmlns:a16="http://schemas.microsoft.com/office/drawing/2014/main" val="1229993826"/>
                    </a:ext>
                  </a:extLst>
                </a:gridCol>
              </a:tblGrid>
              <a:tr h="365961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CUENTAS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DEBITOS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CREDITOS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SALDO DEUDOR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SALDO ACEEDOR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39539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481847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858208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110364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5242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330435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04477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820734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933416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7001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877427"/>
                  </a:ext>
                </a:extLst>
              </a:tr>
              <a:tr h="365961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TOTALES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4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04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A29E1-B520-BB42-86D6-5458E4F4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673BFF-2B99-9042-8B9D-CA0742D70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Resolver el ejercicio de existir dudas, comunicarse con el profesor, ya sea por correo, whasap o llamada telefónica.</a:t>
            </a:r>
          </a:p>
          <a:p>
            <a:endParaRPr lang="es-CL" dirty="0"/>
          </a:p>
          <a:p>
            <a:r>
              <a:rPr lang="es-CL" dirty="0"/>
              <a:t>Una vez resuelto enviarlo a mi correo para su evaluación, tiene como fecha final el fin de semana.</a:t>
            </a:r>
          </a:p>
        </p:txBody>
      </p:sp>
    </p:spTree>
    <p:extLst>
      <p:ext uri="{BB962C8B-B14F-4D97-AF65-F5344CB8AC3E}">
        <p14:creationId xmlns:p14="http://schemas.microsoft.com/office/powerpoint/2010/main" val="21050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262</Words>
  <Application>Microsoft Macintosh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Contabilización de  Operaciones Comerciales</vt:lpstr>
      <vt:lpstr>Presentación de PowerPoint</vt:lpstr>
      <vt:lpstr>Se pide: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Contabilización de  Operaciones Comerciales</dc:title>
  <dc:creator>Microsoft Office User</dc:creator>
  <cp:lastModifiedBy>Microsoft Office User</cp:lastModifiedBy>
  <cp:revision>6</cp:revision>
  <dcterms:created xsi:type="dcterms:W3CDTF">2020-08-11T23:59:31Z</dcterms:created>
  <dcterms:modified xsi:type="dcterms:W3CDTF">2020-08-12T01:05:21Z</dcterms:modified>
</cp:coreProperties>
</file>