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83"/>
    <p:restoredTop sz="94632"/>
  </p:normalViewPr>
  <p:slideViewPr>
    <p:cSldViewPr snapToGrid="0" snapToObjects="1">
      <p:cViewPr varScale="1">
        <p:scale>
          <a:sx n="106" d="100"/>
          <a:sy n="106" d="100"/>
        </p:scale>
        <p:origin x="12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5BE9D-67F5-AD45-94D8-AD3D35C4A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C4F16B-9676-814C-B9D6-AA41F8696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8945F7-F555-C44D-82A9-F6554F8FA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CC7B-6A31-3E47-800B-611829390B24}" type="datetimeFigureOut">
              <a:rPr lang="es-CL" smtClean="0"/>
              <a:t>04-08-20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590F43-D262-874D-9048-07496A0BE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4EBAE1-165A-4D42-8B47-F7B05802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5555-E018-2B48-BF75-74B924C922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4669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200468-A87D-D540-BA81-D8ECA7F28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8382DB-E144-7E47-92E3-A3E119502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BC2E7E-663B-E040-B37C-B529DC54B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CC7B-6A31-3E47-800B-611829390B24}" type="datetimeFigureOut">
              <a:rPr lang="es-CL" smtClean="0"/>
              <a:t>04-08-20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FA3228-E7E6-8848-B8A7-9AB271562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6AA70D-B4A0-254F-ACC2-39404696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5555-E018-2B48-BF75-74B924C922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487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5147F83-8F50-714D-ADE9-5157C3FC8F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7F9734-D5B0-6843-830C-40DE28EC0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D6B7EB-8C6A-0B44-97BF-E7A91AEC4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CC7B-6A31-3E47-800B-611829390B24}" type="datetimeFigureOut">
              <a:rPr lang="es-CL" smtClean="0"/>
              <a:t>04-08-20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EA4433-D0A6-624B-BF8C-BF911740D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5A9740-5C82-324C-9DCD-2DD78D82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5555-E018-2B48-BF75-74B924C922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6511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3C58E-7231-C34A-A2FD-6F759133E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222861-B45B-534B-BBE4-816C73164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B49EAE-9757-D840-A9EC-0EF1B90EA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CC7B-6A31-3E47-800B-611829390B24}" type="datetimeFigureOut">
              <a:rPr lang="es-CL" smtClean="0"/>
              <a:t>04-08-20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68798F-B056-2E4A-8FCD-779B18F6C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E66D30-BAD7-974F-80AC-9C361B47C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5555-E018-2B48-BF75-74B924C922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274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909C2-A59F-EE44-8CB7-6BC769623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86C800-4DA2-3145-9AC3-70B8D8A2D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AC7376-C23E-1846-9628-66A7448B6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CC7B-6A31-3E47-800B-611829390B24}" type="datetimeFigureOut">
              <a:rPr lang="es-CL" smtClean="0"/>
              <a:t>04-08-20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0B8ECF-463F-FF4C-99CC-6185B855F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7F92F8-C214-D448-93BB-BB979D29B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5555-E018-2B48-BF75-74B924C922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766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AC2F33-89D7-E24F-90D7-0300788D8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104F3C-643B-F044-A102-CF7A120AC3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7DCB2F-5359-B54C-A090-1E90C26D3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74B65A-FAF3-9E45-B5B8-C80E2E143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CC7B-6A31-3E47-800B-611829390B24}" type="datetimeFigureOut">
              <a:rPr lang="es-CL" smtClean="0"/>
              <a:t>04-08-20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9FBBFB-420B-8146-9920-8CE0DB871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3DC068-C053-9844-9218-58E7F8407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5555-E018-2B48-BF75-74B924C922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52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48F476-79D4-3D41-9422-264E8BA60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DAAC14-8A69-E947-A3C7-8C7AB4D2C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B4ED5D-34CB-6141-9690-E34446685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70579E7-F583-374D-A018-7EC4FA5256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5B5C279-405C-0145-A506-44303041AE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67412AC-C89F-3949-BAB7-72891B9C8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CC7B-6A31-3E47-800B-611829390B24}" type="datetimeFigureOut">
              <a:rPr lang="es-CL" smtClean="0"/>
              <a:t>04-08-20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555994A-F814-A646-8A90-6960D7854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657201C-9502-E049-9E36-FCB17655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5555-E018-2B48-BF75-74B924C922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603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097030-C286-CA43-B2E9-62D416174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ECEEE7-05BC-B54F-B8D6-C39C4A453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CC7B-6A31-3E47-800B-611829390B24}" type="datetimeFigureOut">
              <a:rPr lang="es-CL" smtClean="0"/>
              <a:t>04-08-20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627201-AEDD-5744-9C2F-A478937F1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4CE7E96-0AFB-8C46-8CE7-9BE4683F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5555-E018-2B48-BF75-74B924C922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72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10EECF2-56F7-1744-845A-A00A275D1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CC7B-6A31-3E47-800B-611829390B24}" type="datetimeFigureOut">
              <a:rPr lang="es-CL" smtClean="0"/>
              <a:t>04-08-20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CD19A68-48DB-A345-A232-8710803E7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A53F49-D5EB-014B-B9BA-D0D68E65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5555-E018-2B48-BF75-74B924C922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504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888DE-7C35-B343-BAEB-1E943D8CF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77EFFF-F005-654A-B8AE-EB591B738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FFFCEF-A3CD-7F4F-B9BF-99DB101C0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4953DC-71DB-9641-A07D-9875B3B90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CC7B-6A31-3E47-800B-611829390B24}" type="datetimeFigureOut">
              <a:rPr lang="es-CL" smtClean="0"/>
              <a:t>04-08-20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D4B74AB-0FD4-F144-B89A-C68832D8D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A69D41-F17E-1C47-BEFB-BADF5AC04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5555-E018-2B48-BF75-74B924C922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674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4187D5-DF17-8F4F-B9A3-B4631FA8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1166CD5-555B-BB47-8A0A-B388995DB1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55AEB-CA4A-8F4E-802E-3EF8690788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BB3066-70AA-A74C-A249-1E213EA46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7CC7B-6A31-3E47-800B-611829390B24}" type="datetimeFigureOut">
              <a:rPr lang="es-CL" smtClean="0"/>
              <a:t>04-08-20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6BA22B-1416-F24B-BAAE-336CA8339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504AB9-4399-334A-8FFD-3F289F7C8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5555-E018-2B48-BF75-74B924C922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889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DC977D1-5677-114B-88D0-3ED5D8A9E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DA25CF-732F-C045-BB80-740FB18DC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CA331A-7184-CC4E-AA12-153F74876B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7CC7B-6A31-3E47-800B-611829390B24}" type="datetimeFigureOut">
              <a:rPr lang="es-CL" smtClean="0"/>
              <a:t>04-08-20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DD53CD-9D74-3A4D-9563-6BBC34B9D2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FFED7C-F548-3740-8C28-CD39C4A71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95555-E018-2B48-BF75-74B924C922A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498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04071E-3F2C-174C-B6C6-5DA163E916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Calculo y Registro de Remuneraciones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47E3AF-3E04-8743-B3EC-3C94F28B38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i="1" dirty="0"/>
              <a:t>San Fernando College  Anexo</a:t>
            </a:r>
            <a:endParaRPr lang="es-CL" dirty="0"/>
          </a:p>
          <a:p>
            <a:r>
              <a:rPr lang="es-ES" i="1" dirty="0"/>
              <a:t>  Profesor: Daniel Almuna San Martin</a:t>
            </a:r>
          </a:p>
          <a:p>
            <a:endParaRPr lang="es-CL" dirty="0"/>
          </a:p>
        </p:txBody>
      </p:sp>
      <p:pic>
        <p:nvPicPr>
          <p:cNvPr id="4" name="Imagen 3" descr="C:\Users\utp2\Desktop\insignia.png">
            <a:extLst>
              <a:ext uri="{FF2B5EF4-FFF2-40B4-BE49-F238E27FC236}">
                <a16:creationId xmlns:a16="http://schemas.microsoft.com/office/drawing/2014/main" id="{EE02D3A8-0F70-5340-8770-D9FC49FE8F9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80" y="421476"/>
            <a:ext cx="1245982" cy="1810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6084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FA1121-ECB2-4544-A8F7-C211A80E2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6353"/>
          </a:xfrm>
        </p:spPr>
        <p:txBody>
          <a:bodyPr/>
          <a:lstStyle/>
          <a:p>
            <a:r>
              <a:rPr lang="es-CL" dirty="0"/>
              <a:t>Taller Práctico: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D0273A-3E6C-A942-A4C6-CD4E27B70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51963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dirty="0"/>
              <a:t>1.-  Identifique las prestaciones imponibles y no imponibles, total haberes (sueldo bruto), total descuentos y total liquido (sueldo a a pagar).</a:t>
            </a:r>
          </a:p>
          <a:p>
            <a:r>
              <a:rPr lang="es-CL" dirty="0"/>
              <a:t>Gratificación 	(25%)</a:t>
            </a:r>
          </a:p>
          <a:p>
            <a:r>
              <a:rPr lang="es-CL" dirty="0"/>
              <a:t>Movilización	$ 62.000	Bono perdida de caja	$ 25.000</a:t>
            </a:r>
          </a:p>
          <a:p>
            <a:r>
              <a:rPr lang="es-CL" dirty="0"/>
              <a:t>Colación		$ 55.000	Comisiones			$ 13.000</a:t>
            </a:r>
          </a:p>
          <a:p>
            <a:r>
              <a:rPr lang="es-CL" dirty="0"/>
              <a:t>Viaticos		$ 17.000	Asignación Familiar		3 cargas</a:t>
            </a:r>
          </a:p>
          <a:p>
            <a:r>
              <a:rPr lang="es-CL" dirty="0"/>
              <a:t>Sueldo Base	$ 320.500	AFP 	Planvital		11,16 %</a:t>
            </a:r>
          </a:p>
          <a:p>
            <a:r>
              <a:rPr lang="es-CL" dirty="0"/>
              <a:t>Salud Fonasa           7 %</a:t>
            </a:r>
          </a:p>
          <a:p>
            <a:endParaRPr lang="es-CL" dirty="0"/>
          </a:p>
          <a:p>
            <a:r>
              <a:rPr lang="es-CL" dirty="0"/>
              <a:t>Obs: Tiene seguro de cesantia 0,6 % de sueldo imponible</a:t>
            </a:r>
          </a:p>
          <a:p>
            <a:r>
              <a:rPr lang="es-CL" dirty="0"/>
              <a:t>Confeccione liquidación de sueldo según formato</a:t>
            </a:r>
          </a:p>
          <a:p>
            <a:r>
              <a:rPr lang="es-CL" dirty="0"/>
              <a:t>Buscar el valor de las cargas según su renta.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51615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FFBC21-7AFF-4242-A0C3-EB9384EE3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56591"/>
            <a:ext cx="10850217" cy="56203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dirty="0"/>
              <a:t>2.- Identifique las prestaciones imponibles y no imponibles, total haberes (sueldo bruto), total descuentos y total liquido (sueldo a pagar).</a:t>
            </a:r>
          </a:p>
          <a:p>
            <a:r>
              <a:rPr lang="es-CL" dirty="0"/>
              <a:t>Gratificación 	(25%)</a:t>
            </a:r>
          </a:p>
          <a:p>
            <a:r>
              <a:rPr lang="es-CL" dirty="0"/>
              <a:t>Movilización	$ 12.000	Bono perdida de caja	$ 15.000</a:t>
            </a:r>
          </a:p>
          <a:p>
            <a:r>
              <a:rPr lang="es-CL" dirty="0"/>
              <a:t>Colación		$ 35.000	Comisiones			$ 13.000</a:t>
            </a:r>
          </a:p>
          <a:p>
            <a:r>
              <a:rPr lang="es-CL" dirty="0"/>
              <a:t>Viaticos		$ 27.000	Asignación Familiar	1. carga</a:t>
            </a:r>
          </a:p>
          <a:p>
            <a:r>
              <a:rPr lang="es-CL" dirty="0"/>
              <a:t>Sueldo Base	$ 320.500	AFP 	Modelo		10,77 %</a:t>
            </a:r>
          </a:p>
          <a:p>
            <a:r>
              <a:rPr lang="es-CL" dirty="0"/>
              <a:t>Salud Fonasa           7 %		Asig. Desg. Herramienta	$ 22.000</a:t>
            </a:r>
          </a:p>
          <a:p>
            <a:endParaRPr lang="es-CL" dirty="0"/>
          </a:p>
          <a:p>
            <a:r>
              <a:rPr lang="es-CL" dirty="0"/>
              <a:t>Obs: Tiene seguro de cesantia 0,6 % de sueldo imponible</a:t>
            </a:r>
          </a:p>
          <a:p>
            <a:r>
              <a:rPr lang="es-CL" dirty="0"/>
              <a:t>Confeccione liquidación de sueldo según formato</a:t>
            </a:r>
          </a:p>
          <a:p>
            <a:r>
              <a:rPr lang="es-CL" dirty="0"/>
              <a:t>Buscar el valor de las cargas según su renta.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43173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DB1CBD-8B98-5142-BB68-D4D401930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16226"/>
            <a:ext cx="10651435" cy="55607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dirty="0"/>
              <a:t>3.- Identifique las prestaciones imponibles y no imponibles, total haberes (sueldo bruto), total descuentos y total liquido (sueldo a pagar).</a:t>
            </a:r>
          </a:p>
          <a:p>
            <a:r>
              <a:rPr lang="es-CL" dirty="0"/>
              <a:t>Gratificación 	(25%)</a:t>
            </a:r>
          </a:p>
          <a:p>
            <a:r>
              <a:rPr lang="es-CL" dirty="0"/>
              <a:t>Movilización	$ 10.000	Bono perdida de caja	$ 25.000</a:t>
            </a:r>
          </a:p>
          <a:p>
            <a:r>
              <a:rPr lang="es-CL" dirty="0"/>
              <a:t>Colación		$ 15.000	Comisiones			$ 33.000</a:t>
            </a:r>
          </a:p>
          <a:p>
            <a:r>
              <a:rPr lang="es-CL" dirty="0"/>
              <a:t>Viaticos		$ 17.000	Asignación Familiar	2. carga</a:t>
            </a:r>
          </a:p>
          <a:p>
            <a:r>
              <a:rPr lang="es-CL" dirty="0"/>
              <a:t>Sueldo Base	$ 320.500	AFP 	Provida		11,45 %</a:t>
            </a:r>
          </a:p>
          <a:p>
            <a:r>
              <a:rPr lang="es-CL" dirty="0"/>
              <a:t>Salud Fonasa           7 %</a:t>
            </a:r>
          </a:p>
          <a:p>
            <a:endParaRPr lang="es-CL" dirty="0"/>
          </a:p>
          <a:p>
            <a:r>
              <a:rPr lang="es-CL" dirty="0"/>
              <a:t>Obs: Tiene seguro de cesantia 0,6 % de sueldo imponible</a:t>
            </a:r>
          </a:p>
          <a:p>
            <a:r>
              <a:rPr lang="es-CL" dirty="0"/>
              <a:t>Confeccione liquidación de sueldo según formato</a:t>
            </a:r>
          </a:p>
          <a:p>
            <a:r>
              <a:rPr lang="es-CL" dirty="0"/>
              <a:t>Buscar el valor de las cargas según su renta.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56396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07D552-062A-F74B-9633-49FFE9BFB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5636"/>
            <a:ext cx="11036968" cy="57613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dirty="0"/>
              <a:t>                                      Liquidación de Sueldo</a:t>
            </a:r>
          </a:p>
          <a:p>
            <a:endParaRPr lang="es-CL" dirty="0"/>
          </a:p>
          <a:p>
            <a:r>
              <a:rPr lang="es-CL" dirty="0"/>
              <a:t>Sueldo Base		 ……..</a:t>
            </a:r>
          </a:p>
          <a:p>
            <a:r>
              <a:rPr lang="es-CL" dirty="0"/>
              <a:t>Comisiones		             ……… </a:t>
            </a:r>
          </a:p>
          <a:p>
            <a:r>
              <a:rPr lang="es-CL" u="sng" dirty="0"/>
              <a:t>Gratificación	             ..……</a:t>
            </a:r>
            <a:r>
              <a:rPr lang="es-CL" dirty="0"/>
              <a:t>	</a:t>
            </a:r>
          </a:p>
          <a:p>
            <a:r>
              <a:rPr lang="es-CL" dirty="0"/>
              <a:t>Total Imponible		  …….		</a:t>
            </a:r>
            <a:r>
              <a:rPr lang="es-CL" u="sng" dirty="0"/>
              <a:t>DESCUENTOS</a:t>
            </a:r>
          </a:p>
          <a:p>
            <a:r>
              <a:rPr lang="es-CL" sz="2600" dirty="0"/>
              <a:t>                                                                          AFP   	                   ($ …………..)</a:t>
            </a:r>
          </a:p>
          <a:p>
            <a:r>
              <a:rPr lang="es-CL" sz="2600" dirty="0"/>
              <a:t>Asig Familiar                            ………              FONASA	           	      ($..............)</a:t>
            </a:r>
          </a:p>
          <a:p>
            <a:r>
              <a:rPr lang="es-CL" sz="2600" dirty="0"/>
              <a:t>Movilización		              ………              Cotización AFC.        ($..............)</a:t>
            </a:r>
          </a:p>
          <a:p>
            <a:r>
              <a:rPr lang="es-CL" sz="2600" dirty="0"/>
              <a:t>Colación			  ……..              </a:t>
            </a:r>
          </a:p>
          <a:p>
            <a:r>
              <a:rPr lang="es-CL" sz="2600" dirty="0"/>
              <a:t>Viaticos			  ……..  	           </a:t>
            </a:r>
            <a:r>
              <a:rPr lang="es-CL" sz="2600" u="sng" dirty="0"/>
              <a:t>Anticipo                    ($..............)</a:t>
            </a:r>
          </a:p>
          <a:p>
            <a:r>
              <a:rPr lang="es-CL" sz="2600" u="sng" dirty="0"/>
              <a:t>Bono perdida de caja	  ……..</a:t>
            </a:r>
            <a:r>
              <a:rPr lang="es-CL" sz="2600" dirty="0"/>
              <a:t>	           </a:t>
            </a:r>
            <a:r>
              <a:rPr lang="es-CL" sz="2600" u="sng" dirty="0"/>
              <a:t>Total Descuentos    ($...............)</a:t>
            </a:r>
          </a:p>
          <a:p>
            <a:r>
              <a:rPr lang="es-CL" sz="2600" dirty="0"/>
              <a:t>Total Haberes	               ……..               Liquido a Pagar.       $.................</a:t>
            </a:r>
          </a:p>
          <a:p>
            <a:pPr lvl="8"/>
            <a:endParaRPr lang="es-CL" sz="2600" dirty="0"/>
          </a:p>
          <a:p>
            <a:pPr marL="3657600" lvl="8" indent="0">
              <a:buNone/>
            </a:pPr>
            <a:endParaRPr lang="es-CL" sz="2600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2749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454</Words>
  <Application>Microsoft Macintosh PowerPoint</Application>
  <PresentationFormat>Panorámica</PresentationFormat>
  <Paragraphs>51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Calculo y Registro de Remuneraciones</vt:lpstr>
      <vt:lpstr>Taller Práctico: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Calculo y Registro de Remuneraciones</dc:title>
  <dc:creator>Microsoft Office User</dc:creator>
  <cp:lastModifiedBy>Microsoft Office User</cp:lastModifiedBy>
  <cp:revision>14</cp:revision>
  <dcterms:created xsi:type="dcterms:W3CDTF">2020-08-04T23:26:19Z</dcterms:created>
  <dcterms:modified xsi:type="dcterms:W3CDTF">2020-08-05T01:26:21Z</dcterms:modified>
</cp:coreProperties>
</file>