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0"/>
  </p:notesMasterIdLst>
  <p:sldIdLst>
    <p:sldId id="256" r:id="rId2"/>
    <p:sldId id="299" r:id="rId3"/>
    <p:sldId id="300" r:id="rId4"/>
    <p:sldId id="259" r:id="rId5"/>
    <p:sldId id="261" r:id="rId6"/>
    <p:sldId id="302" r:id="rId7"/>
    <p:sldId id="269" r:id="rId8"/>
    <p:sldId id="279" r:id="rId9"/>
  </p:sldIdLst>
  <p:sldSz cx="9144000" cy="5143500" type="screen16x9"/>
  <p:notesSz cx="6858000" cy="9144000"/>
  <p:embeddedFontLst>
    <p:embeddedFont>
      <p:font typeface="Bahnschrift SemiBold Condensed" panose="020B0604020202020204" charset="0"/>
      <p:bold r:id="rId11"/>
    </p:embeddedFont>
    <p:embeddedFont>
      <p:font typeface="Patrick Hand" panose="020B0604020202020204" charset="0"/>
      <p:regular r:id="rId12"/>
    </p:embeddedFont>
    <p:embeddedFont>
      <p:font typeface="Clicker Script" panose="020B0604020202020204" charset="0"/>
      <p:regular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3417F42-A1CF-4DEF-B0E7-B283D9BD741A}">
  <a:tblStyle styleId="{83417F42-A1CF-4DEF-B0E7-B283D9BD74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81532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d69c37ea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d69c37ea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d69c37ea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d69c37ea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d69c37ea5_0_5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d69c37ea5_0_5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d69c37ea5_0_5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d69c37ea5_0_5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222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6d69c37ea5_0_4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6d69c37ea5_0_4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6d69c37ea5_0_5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6d69c37ea5_0_5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02600" y="2145450"/>
            <a:ext cx="6538800" cy="1069800"/>
          </a:xfrm>
          <a:prstGeom prst="rect">
            <a:avLst/>
          </a:prstGeom>
          <a:effectLst>
            <a:outerShdw dist="2857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0"/>
              <a:buFont typeface="Clicker Script"/>
              <a:buNone/>
              <a:defRPr sz="11000">
                <a:solidFill>
                  <a:schemeClr val="accent4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40400" y="3913050"/>
            <a:ext cx="5263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"/>
              <a:buNone/>
              <a:defRPr sz="1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137800" y="1974050"/>
            <a:ext cx="486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Clicker Script"/>
              <a:buNone/>
              <a:defRPr sz="9600" b="1">
                <a:solidFill>
                  <a:schemeClr val="accent4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/>
          </p:nvPr>
        </p:nvSpPr>
        <p:spPr>
          <a:xfrm>
            <a:off x="3258750" y="2797600"/>
            <a:ext cx="232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 b="1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3" hasCustomPrompt="1"/>
          </p:nvPr>
        </p:nvSpPr>
        <p:spPr>
          <a:xfrm>
            <a:off x="311700" y="1029925"/>
            <a:ext cx="85206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758500" y="3840975"/>
            <a:ext cx="3627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"/>
              <a:buNone/>
              <a:defRPr sz="1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56575" y="339500"/>
            <a:ext cx="8175600" cy="9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109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MAIN_POINT_1">
    <p:bg>
      <p:bgPr>
        <a:solidFill>
          <a:schemeClr val="accen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612652" y="3457438"/>
            <a:ext cx="3722700" cy="8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title" idx="2"/>
          </p:nvPr>
        </p:nvSpPr>
        <p:spPr>
          <a:xfrm>
            <a:off x="4306375" y="1983425"/>
            <a:ext cx="4029000" cy="184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Font typeface="Clicker Script"/>
              <a:buNone/>
              <a:defRPr sz="7200" b="1">
                <a:solidFill>
                  <a:schemeClr val="accent4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trick Hand"/>
              <a:buNone/>
              <a:defRPr sz="28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7" r:id="rId4"/>
    <p:sldLayoutId id="2147483658" r:id="rId5"/>
    <p:sldLayoutId id="2147483662" r:id="rId6"/>
    <p:sldLayoutId id="214748366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media3.m4a"/><Relationship Id="rId7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4a"/><Relationship Id="rId7" Type="http://schemas.microsoft.com/office/2007/relationships/hdphoto" Target="../media/hdphoto4.wdp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media6.m4a"/><Relationship Id="rId7" Type="http://schemas.openxmlformats.org/officeDocument/2006/relationships/image" Target="../media/image9.jpe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m4a"/><Relationship Id="rId7" Type="http://schemas.microsoft.com/office/2007/relationships/hdphoto" Target="../media/hdphoto5.wdp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6"/>
          <p:cNvGrpSpPr/>
          <p:nvPr/>
        </p:nvGrpSpPr>
        <p:grpSpPr>
          <a:xfrm rot="9905798">
            <a:off x="1608892" y="3815762"/>
            <a:ext cx="992340" cy="1002566"/>
            <a:chOff x="4479325" y="838125"/>
            <a:chExt cx="992300" cy="1002525"/>
          </a:xfrm>
        </p:grpSpPr>
        <p:sp>
          <p:nvSpPr>
            <p:cNvPr id="120" name="Google Shape;120;p26"/>
            <p:cNvSpPr/>
            <p:nvPr/>
          </p:nvSpPr>
          <p:spPr>
            <a:xfrm>
              <a:off x="4507125" y="876150"/>
              <a:ext cx="964500" cy="96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6"/>
            <p:cNvSpPr/>
            <p:nvPr/>
          </p:nvSpPr>
          <p:spPr>
            <a:xfrm>
              <a:off x="4479325" y="962100"/>
              <a:ext cx="792600" cy="79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6"/>
            <p:cNvSpPr/>
            <p:nvPr/>
          </p:nvSpPr>
          <p:spPr>
            <a:xfrm>
              <a:off x="4679025" y="1015250"/>
              <a:ext cx="792600" cy="79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4593075" y="838125"/>
              <a:ext cx="792600" cy="79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1984707" y="3731625"/>
            <a:ext cx="5263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bg1"/>
                </a:solidFill>
              </a:rPr>
              <a:t>Alejandra Toloza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bg1"/>
                </a:solidFill>
              </a:rPr>
              <a:t>Educadora Diferencial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8" name="Google Shape;118;p26"/>
          <p:cNvSpPr txBox="1">
            <a:spLocks noGrp="1"/>
          </p:cNvSpPr>
          <p:nvPr>
            <p:ph type="ctrTitle"/>
          </p:nvPr>
        </p:nvSpPr>
        <p:spPr>
          <a:xfrm>
            <a:off x="1151760" y="2125909"/>
            <a:ext cx="6538800" cy="106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800" b="1" dirty="0">
                <a:solidFill>
                  <a:schemeClr val="accent4"/>
                </a:solidFill>
              </a:rPr>
              <a:t>Leng</a:t>
            </a:r>
            <a:r>
              <a:rPr lang="es-ES" sz="15800" b="1" dirty="0" err="1">
                <a:solidFill>
                  <a:schemeClr val="accent4"/>
                </a:solidFill>
              </a:rPr>
              <a:t>uaje</a:t>
            </a:r>
            <a:endParaRPr sz="15800" b="1" dirty="0">
              <a:solidFill>
                <a:schemeClr val="accent4"/>
              </a:solidFill>
            </a:endParaRPr>
          </a:p>
        </p:txBody>
      </p:sp>
      <p:sp>
        <p:nvSpPr>
          <p:cNvPr id="125" name="Google Shape;125;p26"/>
          <p:cNvSpPr txBox="1">
            <a:spLocks noGrp="1"/>
          </p:cNvSpPr>
          <p:nvPr>
            <p:ph type="ctrTitle"/>
          </p:nvPr>
        </p:nvSpPr>
        <p:spPr>
          <a:xfrm>
            <a:off x="2667625" y="2909649"/>
            <a:ext cx="464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bg1"/>
                </a:solidFill>
                <a:latin typeface="Patrick Hand"/>
                <a:ea typeface="Patrick Hand"/>
                <a:cs typeface="Patrick Hand"/>
                <a:sym typeface="Patrick Hand"/>
              </a:rPr>
              <a:t>8</a:t>
            </a:r>
            <a:r>
              <a:rPr lang="es-ES" sz="4800" dirty="0">
                <a:solidFill>
                  <a:schemeClr val="bg1"/>
                </a:solidFill>
                <a:latin typeface="Patrick Hand"/>
                <a:ea typeface="Patrick Hand"/>
                <a:cs typeface="Patrick Hand"/>
                <a:sym typeface="Patrick Hand"/>
              </a:rPr>
              <a:t>º BÁSICO</a:t>
            </a:r>
            <a:endParaRPr sz="4800" dirty="0">
              <a:solidFill>
                <a:schemeClr val="bg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7" name="Google Shape;127;p26"/>
          <p:cNvSpPr/>
          <p:nvPr/>
        </p:nvSpPr>
        <p:spPr>
          <a:xfrm rot="20932801" flipH="1">
            <a:off x="3598255" y="2395771"/>
            <a:ext cx="2380760" cy="542720"/>
          </a:xfrm>
          <a:custGeom>
            <a:avLst/>
            <a:gdLst/>
            <a:ahLst/>
            <a:cxnLst/>
            <a:rect l="l" t="t" r="r" b="b"/>
            <a:pathLst>
              <a:path w="116615" h="33525" extrusionOk="0">
                <a:moveTo>
                  <a:pt x="104263" y="0"/>
                </a:moveTo>
                <a:cubicBezTo>
                  <a:pt x="102302" y="0"/>
                  <a:pt x="100338" y="147"/>
                  <a:pt x="98378" y="340"/>
                </a:cubicBezTo>
                <a:cubicBezTo>
                  <a:pt x="93591" y="815"/>
                  <a:pt x="88895" y="1779"/>
                  <a:pt x="84270" y="3110"/>
                </a:cubicBezTo>
                <a:cubicBezTo>
                  <a:pt x="70659" y="7026"/>
                  <a:pt x="57397" y="11916"/>
                  <a:pt x="44432" y="17592"/>
                </a:cubicBezTo>
                <a:cubicBezTo>
                  <a:pt x="35458" y="21519"/>
                  <a:pt x="26514" y="25503"/>
                  <a:pt x="17239" y="28683"/>
                </a:cubicBezTo>
                <a:cubicBezTo>
                  <a:pt x="13690" y="29900"/>
                  <a:pt x="10106" y="30967"/>
                  <a:pt x="6363" y="31385"/>
                </a:cubicBezTo>
                <a:cubicBezTo>
                  <a:pt x="4674" y="31573"/>
                  <a:pt x="2976" y="31681"/>
                  <a:pt x="1282" y="31835"/>
                </a:cubicBezTo>
                <a:cubicBezTo>
                  <a:pt x="1006" y="31859"/>
                  <a:pt x="699" y="31868"/>
                  <a:pt x="469" y="31996"/>
                </a:cubicBezTo>
                <a:cubicBezTo>
                  <a:pt x="259" y="32113"/>
                  <a:pt x="9" y="32380"/>
                  <a:pt x="5" y="32584"/>
                </a:cubicBezTo>
                <a:cubicBezTo>
                  <a:pt x="1" y="32797"/>
                  <a:pt x="228" y="33097"/>
                  <a:pt x="433" y="33209"/>
                </a:cubicBezTo>
                <a:cubicBezTo>
                  <a:pt x="704" y="33355"/>
                  <a:pt x="1051" y="33377"/>
                  <a:pt x="1371" y="33412"/>
                </a:cubicBezTo>
                <a:cubicBezTo>
                  <a:pt x="2057" y="33489"/>
                  <a:pt x="2741" y="33524"/>
                  <a:pt x="3423" y="33524"/>
                </a:cubicBezTo>
                <a:cubicBezTo>
                  <a:pt x="5130" y="33524"/>
                  <a:pt x="6823" y="33302"/>
                  <a:pt x="8495" y="32945"/>
                </a:cubicBezTo>
                <a:cubicBezTo>
                  <a:pt x="10910" y="32427"/>
                  <a:pt x="13293" y="31760"/>
                  <a:pt x="15686" y="31138"/>
                </a:cubicBezTo>
                <a:cubicBezTo>
                  <a:pt x="23221" y="29180"/>
                  <a:pt x="30549" y="26619"/>
                  <a:pt x="37692" y="23529"/>
                </a:cubicBezTo>
                <a:cubicBezTo>
                  <a:pt x="43240" y="21130"/>
                  <a:pt x="48738" y="18636"/>
                  <a:pt x="54452" y="16604"/>
                </a:cubicBezTo>
                <a:cubicBezTo>
                  <a:pt x="60740" y="14377"/>
                  <a:pt x="67165" y="12703"/>
                  <a:pt x="73724" y="11584"/>
                </a:cubicBezTo>
                <a:cubicBezTo>
                  <a:pt x="81323" y="10288"/>
                  <a:pt x="89005" y="9927"/>
                  <a:pt x="96704" y="9925"/>
                </a:cubicBezTo>
                <a:cubicBezTo>
                  <a:pt x="97391" y="9925"/>
                  <a:pt x="98078" y="9933"/>
                  <a:pt x="98765" y="9933"/>
                </a:cubicBezTo>
                <a:cubicBezTo>
                  <a:pt x="99177" y="9933"/>
                  <a:pt x="99589" y="9930"/>
                  <a:pt x="100000" y="9920"/>
                </a:cubicBezTo>
                <a:cubicBezTo>
                  <a:pt x="103636" y="9836"/>
                  <a:pt x="107272" y="9771"/>
                  <a:pt x="110905" y="9621"/>
                </a:cubicBezTo>
                <a:cubicBezTo>
                  <a:pt x="112173" y="9568"/>
                  <a:pt x="113418" y="9238"/>
                  <a:pt x="114535" y="8573"/>
                </a:cubicBezTo>
                <a:cubicBezTo>
                  <a:pt x="116105" y="7639"/>
                  <a:pt x="116614" y="6082"/>
                  <a:pt x="115893" y="4403"/>
                </a:cubicBezTo>
                <a:cubicBezTo>
                  <a:pt x="115326" y="3085"/>
                  <a:pt x="114408" y="2046"/>
                  <a:pt x="113091" y="1494"/>
                </a:cubicBezTo>
                <a:cubicBezTo>
                  <a:pt x="112009" y="1039"/>
                  <a:pt x="110863" y="669"/>
                  <a:pt x="109710" y="458"/>
                </a:cubicBezTo>
                <a:cubicBezTo>
                  <a:pt x="107900" y="126"/>
                  <a:pt x="106082" y="0"/>
                  <a:pt x="104263" y="0"/>
                </a:cubicBezTo>
                <a:close/>
              </a:path>
            </a:pathLst>
          </a:custGeom>
          <a:solidFill>
            <a:srgbClr val="ABE5D9"/>
          </a:solidFill>
          <a:ln>
            <a:noFill/>
          </a:ln>
          <a:effectLst>
            <a:outerShdw dist="57150" dir="5400000" algn="bl" rotWithShape="0">
              <a:schemeClr val="accent6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6"/>
          <p:cNvSpPr/>
          <p:nvPr/>
        </p:nvSpPr>
        <p:spPr>
          <a:xfrm>
            <a:off x="2093296" y="2541712"/>
            <a:ext cx="682925" cy="271050"/>
          </a:xfrm>
          <a:custGeom>
            <a:avLst/>
            <a:gdLst/>
            <a:ahLst/>
            <a:cxnLst/>
            <a:rect l="l" t="t" r="r" b="b"/>
            <a:pathLst>
              <a:path w="27317" h="10842" extrusionOk="0">
                <a:moveTo>
                  <a:pt x="27178" y="0"/>
                </a:moveTo>
                <a:cubicBezTo>
                  <a:pt x="26920" y="116"/>
                  <a:pt x="26648" y="207"/>
                  <a:pt x="26412" y="354"/>
                </a:cubicBezTo>
                <a:cubicBezTo>
                  <a:pt x="26214" y="478"/>
                  <a:pt x="26055" y="664"/>
                  <a:pt x="25884" y="828"/>
                </a:cubicBezTo>
                <a:cubicBezTo>
                  <a:pt x="23986" y="2654"/>
                  <a:pt x="21809" y="4070"/>
                  <a:pt x="19421" y="5156"/>
                </a:cubicBezTo>
                <a:cubicBezTo>
                  <a:pt x="17170" y="6180"/>
                  <a:pt x="14845" y="6946"/>
                  <a:pt x="12372" y="6946"/>
                </a:cubicBezTo>
                <a:cubicBezTo>
                  <a:pt x="12021" y="6946"/>
                  <a:pt x="11666" y="6930"/>
                  <a:pt x="11308" y="6898"/>
                </a:cubicBezTo>
                <a:cubicBezTo>
                  <a:pt x="9036" y="6692"/>
                  <a:pt x="7286" y="5711"/>
                  <a:pt x="6529" y="3391"/>
                </a:cubicBezTo>
                <a:cubicBezTo>
                  <a:pt x="6377" y="2925"/>
                  <a:pt x="6204" y="2427"/>
                  <a:pt x="5905" y="2053"/>
                </a:cubicBezTo>
                <a:cubicBezTo>
                  <a:pt x="5527" y="1582"/>
                  <a:pt x="5069" y="1095"/>
                  <a:pt x="4538" y="841"/>
                </a:cubicBezTo>
                <a:cubicBezTo>
                  <a:pt x="4146" y="653"/>
                  <a:pt x="3744" y="566"/>
                  <a:pt x="3350" y="566"/>
                </a:cubicBezTo>
                <a:cubicBezTo>
                  <a:pt x="1921" y="566"/>
                  <a:pt x="608" y="1718"/>
                  <a:pt x="305" y="3421"/>
                </a:cubicBezTo>
                <a:cubicBezTo>
                  <a:pt x="0" y="5146"/>
                  <a:pt x="647" y="6553"/>
                  <a:pt x="1789" y="7769"/>
                </a:cubicBezTo>
                <a:cubicBezTo>
                  <a:pt x="3925" y="10047"/>
                  <a:pt x="6673" y="10780"/>
                  <a:pt x="9942" y="10842"/>
                </a:cubicBezTo>
                <a:cubicBezTo>
                  <a:pt x="10434" y="10801"/>
                  <a:pt x="11189" y="10775"/>
                  <a:pt x="11933" y="10669"/>
                </a:cubicBezTo>
                <a:cubicBezTo>
                  <a:pt x="17502" y="9876"/>
                  <a:pt x="22205" y="7462"/>
                  <a:pt x="25846" y="3126"/>
                </a:cubicBezTo>
                <a:cubicBezTo>
                  <a:pt x="26392" y="2477"/>
                  <a:pt x="26798" y="1698"/>
                  <a:pt x="27190" y="939"/>
                </a:cubicBezTo>
                <a:cubicBezTo>
                  <a:pt x="27316" y="694"/>
                  <a:pt x="27189" y="318"/>
                  <a:pt x="27178" y="0"/>
                </a:cubicBezTo>
                <a:close/>
              </a:path>
            </a:pathLst>
          </a:custGeom>
          <a:solidFill>
            <a:srgbClr val="ABE5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6"/>
          <p:cNvSpPr/>
          <p:nvPr/>
        </p:nvSpPr>
        <p:spPr>
          <a:xfrm>
            <a:off x="7203600" y="2589640"/>
            <a:ext cx="401575" cy="164775"/>
          </a:xfrm>
          <a:custGeom>
            <a:avLst/>
            <a:gdLst/>
            <a:ahLst/>
            <a:cxnLst/>
            <a:rect l="l" t="t" r="r" b="b"/>
            <a:pathLst>
              <a:path w="16063" h="6591" extrusionOk="0">
                <a:moveTo>
                  <a:pt x="11560" y="1"/>
                </a:moveTo>
                <a:cubicBezTo>
                  <a:pt x="6987" y="1"/>
                  <a:pt x="3536" y="2408"/>
                  <a:pt x="410" y="5437"/>
                </a:cubicBezTo>
                <a:cubicBezTo>
                  <a:pt x="0" y="5834"/>
                  <a:pt x="305" y="6531"/>
                  <a:pt x="899" y="6586"/>
                </a:cubicBezTo>
                <a:cubicBezTo>
                  <a:pt x="932" y="6589"/>
                  <a:pt x="966" y="6590"/>
                  <a:pt x="999" y="6590"/>
                </a:cubicBezTo>
                <a:cubicBezTo>
                  <a:pt x="1276" y="6590"/>
                  <a:pt x="1563" y="6492"/>
                  <a:pt x="1841" y="6433"/>
                </a:cubicBezTo>
                <a:cubicBezTo>
                  <a:pt x="3185" y="6150"/>
                  <a:pt x="4516" y="5743"/>
                  <a:pt x="5875" y="5601"/>
                </a:cubicBezTo>
                <a:cubicBezTo>
                  <a:pt x="8012" y="5376"/>
                  <a:pt x="10168" y="5345"/>
                  <a:pt x="12315" y="5198"/>
                </a:cubicBezTo>
                <a:cubicBezTo>
                  <a:pt x="13379" y="5124"/>
                  <a:pt x="14388" y="4838"/>
                  <a:pt x="15260" y="4176"/>
                </a:cubicBezTo>
                <a:cubicBezTo>
                  <a:pt x="15776" y="3784"/>
                  <a:pt x="16053" y="3280"/>
                  <a:pt x="16063" y="2539"/>
                </a:cubicBezTo>
                <a:cubicBezTo>
                  <a:pt x="15961" y="1645"/>
                  <a:pt x="15450" y="875"/>
                  <a:pt x="14542" y="565"/>
                </a:cubicBezTo>
                <a:cubicBezTo>
                  <a:pt x="13621" y="251"/>
                  <a:pt x="12624" y="8"/>
                  <a:pt x="11657" y="1"/>
                </a:cubicBezTo>
                <a:cubicBezTo>
                  <a:pt x="11625" y="1"/>
                  <a:pt x="11593" y="1"/>
                  <a:pt x="115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6"/>
          <p:cNvSpPr/>
          <p:nvPr/>
        </p:nvSpPr>
        <p:spPr>
          <a:xfrm rot="125530">
            <a:off x="3035625" y="2614916"/>
            <a:ext cx="314775" cy="124642"/>
          </a:xfrm>
          <a:custGeom>
            <a:avLst/>
            <a:gdLst/>
            <a:ahLst/>
            <a:cxnLst/>
            <a:rect l="l" t="t" r="r" b="b"/>
            <a:pathLst>
              <a:path w="12591" h="6305" extrusionOk="0">
                <a:moveTo>
                  <a:pt x="5323" y="1"/>
                </a:moveTo>
                <a:cubicBezTo>
                  <a:pt x="3726" y="29"/>
                  <a:pt x="2346" y="456"/>
                  <a:pt x="1202" y="1467"/>
                </a:cubicBezTo>
                <a:cubicBezTo>
                  <a:pt x="0" y="2526"/>
                  <a:pt x="49" y="4110"/>
                  <a:pt x="1314" y="5090"/>
                </a:cubicBezTo>
                <a:cubicBezTo>
                  <a:pt x="1711" y="5397"/>
                  <a:pt x="2202" y="5659"/>
                  <a:pt x="2687" y="5759"/>
                </a:cubicBezTo>
                <a:cubicBezTo>
                  <a:pt x="3524" y="5930"/>
                  <a:pt x="4388" y="6000"/>
                  <a:pt x="5244" y="6038"/>
                </a:cubicBezTo>
                <a:cubicBezTo>
                  <a:pt x="6941" y="6114"/>
                  <a:pt x="8640" y="6132"/>
                  <a:pt x="10337" y="6190"/>
                </a:cubicBezTo>
                <a:cubicBezTo>
                  <a:pt x="10819" y="6206"/>
                  <a:pt x="11301" y="6305"/>
                  <a:pt x="11781" y="6305"/>
                </a:cubicBezTo>
                <a:cubicBezTo>
                  <a:pt x="11792" y="6305"/>
                  <a:pt x="11802" y="6305"/>
                  <a:pt x="11812" y="6305"/>
                </a:cubicBezTo>
                <a:cubicBezTo>
                  <a:pt x="12254" y="6300"/>
                  <a:pt x="12590" y="6049"/>
                  <a:pt x="12475" y="5565"/>
                </a:cubicBezTo>
                <a:cubicBezTo>
                  <a:pt x="12332" y="4966"/>
                  <a:pt x="12160" y="4357"/>
                  <a:pt x="11884" y="3811"/>
                </a:cubicBezTo>
                <a:cubicBezTo>
                  <a:pt x="10510" y="1097"/>
                  <a:pt x="8092" y="165"/>
                  <a:pt x="53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6"/>
          <p:cNvSpPr/>
          <p:nvPr/>
        </p:nvSpPr>
        <p:spPr>
          <a:xfrm rot="125530">
            <a:off x="3148796" y="2924122"/>
            <a:ext cx="233875" cy="167100"/>
          </a:xfrm>
          <a:custGeom>
            <a:avLst/>
            <a:gdLst/>
            <a:ahLst/>
            <a:cxnLst/>
            <a:rect l="l" t="t" r="r" b="b"/>
            <a:pathLst>
              <a:path w="9355" h="6684" extrusionOk="0">
                <a:moveTo>
                  <a:pt x="6009" y="1"/>
                </a:moveTo>
                <a:cubicBezTo>
                  <a:pt x="4210" y="103"/>
                  <a:pt x="2262" y="876"/>
                  <a:pt x="1148" y="2218"/>
                </a:cubicBezTo>
                <a:cubicBezTo>
                  <a:pt x="688" y="2770"/>
                  <a:pt x="348" y="3503"/>
                  <a:pt x="194" y="4205"/>
                </a:cubicBezTo>
                <a:cubicBezTo>
                  <a:pt x="0" y="5087"/>
                  <a:pt x="300" y="5940"/>
                  <a:pt x="1136" y="6437"/>
                </a:cubicBezTo>
                <a:cubicBezTo>
                  <a:pt x="1427" y="6610"/>
                  <a:pt x="1713" y="6684"/>
                  <a:pt x="1995" y="6684"/>
                </a:cubicBezTo>
                <a:cubicBezTo>
                  <a:pt x="2470" y="6684"/>
                  <a:pt x="2931" y="6474"/>
                  <a:pt x="3371" y="6179"/>
                </a:cubicBezTo>
                <a:cubicBezTo>
                  <a:pt x="3496" y="6095"/>
                  <a:pt x="3614" y="6002"/>
                  <a:pt x="3738" y="5915"/>
                </a:cubicBezTo>
                <a:cubicBezTo>
                  <a:pt x="5388" y="4752"/>
                  <a:pt x="7034" y="3584"/>
                  <a:pt x="8690" y="2431"/>
                </a:cubicBezTo>
                <a:cubicBezTo>
                  <a:pt x="9274" y="2025"/>
                  <a:pt x="9354" y="1808"/>
                  <a:pt x="8946" y="1233"/>
                </a:cubicBezTo>
                <a:cubicBezTo>
                  <a:pt x="8779" y="999"/>
                  <a:pt x="8534" y="758"/>
                  <a:pt x="8272" y="665"/>
                </a:cubicBezTo>
                <a:cubicBezTo>
                  <a:pt x="7531" y="403"/>
                  <a:pt x="6765" y="216"/>
                  <a:pt x="60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6"/>
          <p:cNvSpPr/>
          <p:nvPr/>
        </p:nvSpPr>
        <p:spPr>
          <a:xfrm rot="125530">
            <a:off x="7257869" y="2990363"/>
            <a:ext cx="263075" cy="133000"/>
          </a:xfrm>
          <a:custGeom>
            <a:avLst/>
            <a:gdLst/>
            <a:ahLst/>
            <a:cxnLst/>
            <a:rect l="l" t="t" r="r" b="b"/>
            <a:pathLst>
              <a:path w="10523" h="5320" extrusionOk="0">
                <a:moveTo>
                  <a:pt x="4579" y="0"/>
                </a:moveTo>
                <a:cubicBezTo>
                  <a:pt x="3262" y="0"/>
                  <a:pt x="1945" y="338"/>
                  <a:pt x="638" y="937"/>
                </a:cubicBezTo>
                <a:cubicBezTo>
                  <a:pt x="369" y="1060"/>
                  <a:pt x="0" y="1408"/>
                  <a:pt x="23" y="1613"/>
                </a:cubicBezTo>
                <a:cubicBezTo>
                  <a:pt x="52" y="1865"/>
                  <a:pt x="406" y="2153"/>
                  <a:pt x="686" y="2287"/>
                </a:cubicBezTo>
                <a:cubicBezTo>
                  <a:pt x="1283" y="2573"/>
                  <a:pt x="1935" y="2744"/>
                  <a:pt x="2543" y="3009"/>
                </a:cubicBezTo>
                <a:cubicBezTo>
                  <a:pt x="4097" y="3686"/>
                  <a:pt x="5624" y="4432"/>
                  <a:pt x="7198" y="5057"/>
                </a:cubicBezTo>
                <a:cubicBezTo>
                  <a:pt x="7653" y="5236"/>
                  <a:pt x="8181" y="5320"/>
                  <a:pt x="8688" y="5320"/>
                </a:cubicBezTo>
                <a:cubicBezTo>
                  <a:pt x="8819" y="5320"/>
                  <a:pt x="8950" y="5314"/>
                  <a:pt x="9077" y="5303"/>
                </a:cubicBezTo>
                <a:cubicBezTo>
                  <a:pt x="9944" y="5228"/>
                  <a:pt x="10410" y="4562"/>
                  <a:pt x="10523" y="3633"/>
                </a:cubicBezTo>
                <a:cubicBezTo>
                  <a:pt x="10305" y="3154"/>
                  <a:pt x="10185" y="2588"/>
                  <a:pt x="9848" y="2219"/>
                </a:cubicBezTo>
                <a:cubicBezTo>
                  <a:pt x="9368" y="1691"/>
                  <a:pt x="8779" y="1208"/>
                  <a:pt x="8146" y="884"/>
                </a:cubicBezTo>
                <a:cubicBezTo>
                  <a:pt x="6961" y="276"/>
                  <a:pt x="5770" y="0"/>
                  <a:pt x="45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6"/>
          <p:cNvSpPr/>
          <p:nvPr/>
        </p:nvSpPr>
        <p:spPr>
          <a:xfrm>
            <a:off x="1438157" y="1766742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6"/>
          <p:cNvSpPr/>
          <p:nvPr/>
        </p:nvSpPr>
        <p:spPr>
          <a:xfrm>
            <a:off x="6518313" y="3665175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6"/>
          <p:cNvSpPr/>
          <p:nvPr/>
        </p:nvSpPr>
        <p:spPr>
          <a:xfrm>
            <a:off x="8090396" y="2505300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6"/>
          <p:cNvSpPr/>
          <p:nvPr/>
        </p:nvSpPr>
        <p:spPr>
          <a:xfrm>
            <a:off x="3285544" y="866354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6"/>
          <p:cNvSpPr/>
          <p:nvPr/>
        </p:nvSpPr>
        <p:spPr>
          <a:xfrm>
            <a:off x="2501500" y="3832000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6"/>
          <p:cNvSpPr/>
          <p:nvPr/>
        </p:nvSpPr>
        <p:spPr>
          <a:xfrm>
            <a:off x="5876628" y="861151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119;p26">
            <a:extLst>
              <a:ext uri="{FF2B5EF4-FFF2-40B4-BE49-F238E27FC236}">
                <a16:creationId xmlns:a16="http://schemas.microsoft.com/office/drawing/2014/main" xmlns="" id="{7563CB09-CFE1-4C83-814F-9E9BA8925E47}"/>
              </a:ext>
            </a:extLst>
          </p:cNvPr>
          <p:cNvGrpSpPr/>
          <p:nvPr/>
        </p:nvGrpSpPr>
        <p:grpSpPr>
          <a:xfrm rot="9905798">
            <a:off x="1187444" y="3146975"/>
            <a:ext cx="616837" cy="634851"/>
            <a:chOff x="4479325" y="838125"/>
            <a:chExt cx="992300" cy="100252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4" name="Google Shape;120;p26">
              <a:extLst>
                <a:ext uri="{FF2B5EF4-FFF2-40B4-BE49-F238E27FC236}">
                  <a16:creationId xmlns:a16="http://schemas.microsoft.com/office/drawing/2014/main" xmlns="" id="{7BCE3899-6329-40C0-973A-F7003B384BE3}"/>
                </a:ext>
              </a:extLst>
            </p:cNvPr>
            <p:cNvSpPr/>
            <p:nvPr/>
          </p:nvSpPr>
          <p:spPr>
            <a:xfrm>
              <a:off x="4507125" y="876150"/>
              <a:ext cx="964500" cy="964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1;p26">
              <a:extLst>
                <a:ext uri="{FF2B5EF4-FFF2-40B4-BE49-F238E27FC236}">
                  <a16:creationId xmlns:a16="http://schemas.microsoft.com/office/drawing/2014/main" xmlns="" id="{12FB08B9-9C9A-4A6D-85B7-FEEBCC161D3B}"/>
                </a:ext>
              </a:extLst>
            </p:cNvPr>
            <p:cNvSpPr/>
            <p:nvPr/>
          </p:nvSpPr>
          <p:spPr>
            <a:xfrm>
              <a:off x="4479325" y="962100"/>
              <a:ext cx="792600" cy="7926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2;p26">
              <a:extLst>
                <a:ext uri="{FF2B5EF4-FFF2-40B4-BE49-F238E27FC236}">
                  <a16:creationId xmlns:a16="http://schemas.microsoft.com/office/drawing/2014/main" xmlns="" id="{456D9528-AA09-4361-A6F5-F4834C94B93A}"/>
                </a:ext>
              </a:extLst>
            </p:cNvPr>
            <p:cNvSpPr/>
            <p:nvPr/>
          </p:nvSpPr>
          <p:spPr>
            <a:xfrm>
              <a:off x="4679025" y="1015250"/>
              <a:ext cx="792600" cy="7926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3;p26">
              <a:extLst>
                <a:ext uri="{FF2B5EF4-FFF2-40B4-BE49-F238E27FC236}">
                  <a16:creationId xmlns:a16="http://schemas.microsoft.com/office/drawing/2014/main" xmlns="" id="{21FC000C-0A97-470D-A9B0-30250FF08B6A}"/>
                </a:ext>
              </a:extLst>
            </p:cNvPr>
            <p:cNvSpPr/>
            <p:nvPr/>
          </p:nvSpPr>
          <p:spPr>
            <a:xfrm>
              <a:off x="4593075" y="838125"/>
              <a:ext cx="792600" cy="7926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19;p26">
            <a:extLst>
              <a:ext uri="{FF2B5EF4-FFF2-40B4-BE49-F238E27FC236}">
                <a16:creationId xmlns:a16="http://schemas.microsoft.com/office/drawing/2014/main" xmlns="" id="{CCB020D3-37FC-486F-BF47-33BAF8C3A395}"/>
              </a:ext>
            </a:extLst>
          </p:cNvPr>
          <p:cNvGrpSpPr/>
          <p:nvPr/>
        </p:nvGrpSpPr>
        <p:grpSpPr>
          <a:xfrm rot="9905798">
            <a:off x="7227846" y="3678253"/>
            <a:ext cx="992340" cy="1002566"/>
            <a:chOff x="4479325" y="838125"/>
            <a:chExt cx="992300" cy="1002525"/>
          </a:xfrm>
        </p:grpSpPr>
        <p:sp>
          <p:nvSpPr>
            <p:cNvPr id="39" name="Google Shape;120;p26">
              <a:extLst>
                <a:ext uri="{FF2B5EF4-FFF2-40B4-BE49-F238E27FC236}">
                  <a16:creationId xmlns:a16="http://schemas.microsoft.com/office/drawing/2014/main" xmlns="" id="{2CB7ADB7-872E-4279-8D1F-B3A4CF659854}"/>
                </a:ext>
              </a:extLst>
            </p:cNvPr>
            <p:cNvSpPr/>
            <p:nvPr/>
          </p:nvSpPr>
          <p:spPr>
            <a:xfrm>
              <a:off x="4507125" y="876150"/>
              <a:ext cx="964500" cy="96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1;p26">
              <a:extLst>
                <a:ext uri="{FF2B5EF4-FFF2-40B4-BE49-F238E27FC236}">
                  <a16:creationId xmlns:a16="http://schemas.microsoft.com/office/drawing/2014/main" xmlns="" id="{61498239-6974-4A0E-98D9-19824562FC83}"/>
                </a:ext>
              </a:extLst>
            </p:cNvPr>
            <p:cNvSpPr/>
            <p:nvPr/>
          </p:nvSpPr>
          <p:spPr>
            <a:xfrm>
              <a:off x="4479325" y="962100"/>
              <a:ext cx="792600" cy="79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2;p26">
              <a:extLst>
                <a:ext uri="{FF2B5EF4-FFF2-40B4-BE49-F238E27FC236}">
                  <a16:creationId xmlns:a16="http://schemas.microsoft.com/office/drawing/2014/main" xmlns="" id="{33C21B1B-59AD-483F-B212-BE8616D2C62B}"/>
                </a:ext>
              </a:extLst>
            </p:cNvPr>
            <p:cNvSpPr/>
            <p:nvPr/>
          </p:nvSpPr>
          <p:spPr>
            <a:xfrm>
              <a:off x="4679025" y="1015250"/>
              <a:ext cx="792600" cy="79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3;p26">
              <a:extLst>
                <a:ext uri="{FF2B5EF4-FFF2-40B4-BE49-F238E27FC236}">
                  <a16:creationId xmlns:a16="http://schemas.microsoft.com/office/drawing/2014/main" xmlns="" id="{0C3AED89-1C9B-4BA4-AC26-8DE0373E9115}"/>
                </a:ext>
              </a:extLst>
            </p:cNvPr>
            <p:cNvSpPr/>
            <p:nvPr/>
          </p:nvSpPr>
          <p:spPr>
            <a:xfrm>
              <a:off x="4593075" y="838125"/>
              <a:ext cx="792600" cy="79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19;p26">
            <a:extLst>
              <a:ext uri="{FF2B5EF4-FFF2-40B4-BE49-F238E27FC236}">
                <a16:creationId xmlns:a16="http://schemas.microsoft.com/office/drawing/2014/main" xmlns="" id="{D4C789D5-C768-4D5D-9671-EB785A74AE0B}"/>
              </a:ext>
            </a:extLst>
          </p:cNvPr>
          <p:cNvGrpSpPr/>
          <p:nvPr/>
        </p:nvGrpSpPr>
        <p:grpSpPr>
          <a:xfrm rot="9905798">
            <a:off x="8154708" y="3013978"/>
            <a:ext cx="616837" cy="634851"/>
            <a:chOff x="4479325" y="838125"/>
            <a:chExt cx="992300" cy="100252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4" name="Google Shape;120;p26">
              <a:extLst>
                <a:ext uri="{FF2B5EF4-FFF2-40B4-BE49-F238E27FC236}">
                  <a16:creationId xmlns:a16="http://schemas.microsoft.com/office/drawing/2014/main" xmlns="" id="{B7512AD3-473D-4E36-BCD8-1D1DA9BC7EE2}"/>
                </a:ext>
              </a:extLst>
            </p:cNvPr>
            <p:cNvSpPr/>
            <p:nvPr/>
          </p:nvSpPr>
          <p:spPr>
            <a:xfrm>
              <a:off x="4507125" y="876150"/>
              <a:ext cx="964500" cy="964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1;p26">
              <a:extLst>
                <a:ext uri="{FF2B5EF4-FFF2-40B4-BE49-F238E27FC236}">
                  <a16:creationId xmlns:a16="http://schemas.microsoft.com/office/drawing/2014/main" xmlns="" id="{1AB4A48C-ED68-442F-8D7C-166E7B75713A}"/>
                </a:ext>
              </a:extLst>
            </p:cNvPr>
            <p:cNvSpPr/>
            <p:nvPr/>
          </p:nvSpPr>
          <p:spPr>
            <a:xfrm>
              <a:off x="4479325" y="962100"/>
              <a:ext cx="792600" cy="7926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2;p26">
              <a:extLst>
                <a:ext uri="{FF2B5EF4-FFF2-40B4-BE49-F238E27FC236}">
                  <a16:creationId xmlns:a16="http://schemas.microsoft.com/office/drawing/2014/main" xmlns="" id="{FD2D58EE-6ACA-4847-87EB-DF8582F38FB8}"/>
                </a:ext>
              </a:extLst>
            </p:cNvPr>
            <p:cNvSpPr/>
            <p:nvPr/>
          </p:nvSpPr>
          <p:spPr>
            <a:xfrm>
              <a:off x="4679025" y="1015250"/>
              <a:ext cx="792600" cy="7926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3;p26">
              <a:extLst>
                <a:ext uri="{FF2B5EF4-FFF2-40B4-BE49-F238E27FC236}">
                  <a16:creationId xmlns:a16="http://schemas.microsoft.com/office/drawing/2014/main" xmlns="" id="{7C1CB396-D929-490C-878D-D6190200BF50}"/>
                </a:ext>
              </a:extLst>
            </p:cNvPr>
            <p:cNvSpPr/>
            <p:nvPr/>
          </p:nvSpPr>
          <p:spPr>
            <a:xfrm>
              <a:off x="4593075" y="838125"/>
              <a:ext cx="792600" cy="7926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" name="Imagen 47" descr="Una caricatura de una persona&#10;&#10;Descripción generada automáticamente">
            <a:extLst>
              <a:ext uri="{FF2B5EF4-FFF2-40B4-BE49-F238E27FC236}">
                <a16:creationId xmlns:a16="http://schemas.microsoft.com/office/drawing/2014/main" xmlns="" id="{895ACCBC-E8BA-4D13-B068-738D7CA82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9" b="99497" l="1759" r="89950">
                        <a14:foregroundMark x1="7789" y1="34422" x2="26884" y2="46734"/>
                        <a14:foregroundMark x1="26884" y1="46734" x2="29146" y2="90201"/>
                        <a14:foregroundMark x1="29146" y1="90201" x2="42211" y2="70352"/>
                        <a14:foregroundMark x1="42211" y1="70352" x2="27889" y2="91206"/>
                        <a14:foregroundMark x1="27889" y1="91206" x2="29648" y2="62312"/>
                        <a14:foregroundMark x1="29648" y1="62312" x2="20352" y2="36935"/>
                        <a14:foregroundMark x1="20352" y1="36935" x2="2764" y2="52261"/>
                        <a14:foregroundMark x1="2764" y1="52261" x2="3015" y2="74623"/>
                        <a14:foregroundMark x1="3015" y1="74623" x2="20101" y2="89698"/>
                        <a14:foregroundMark x1="20101" y1="89698" x2="19849" y2="92211"/>
                        <a14:foregroundMark x1="16080" y1="46985" x2="7035" y2="67839"/>
                        <a14:foregroundMark x1="7035" y1="67839" x2="7789" y2="66583"/>
                        <a14:foregroundMark x1="12563" y1="36432" x2="30151" y2="51508"/>
                        <a14:foregroundMark x1="30151" y1="51508" x2="30402" y2="53769"/>
                        <a14:foregroundMark x1="6533" y1="41709" x2="2010" y2="70603"/>
                        <a14:foregroundMark x1="5528" y1="72864" x2="6533" y2="99497"/>
                        <a14:foregroundMark x1="15075" y1="81658" x2="9296" y2="99497"/>
                        <a14:foregroundMark x1="13065" y1="74874" x2="6030" y2="989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54" y="2638200"/>
            <a:ext cx="2460633" cy="2460633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27C3A558-7F2C-46F8-9BDD-64E11BA5979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60" y="4013359"/>
            <a:ext cx="869323" cy="817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4599CF6C-8E03-46AE-B7B6-148727C49F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75">
        <p:circle/>
      </p:transition>
    </mc:Choice>
    <mc:Fallback xmlns="">
      <p:transition spd="slow" advTm="69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4" grpId="0" uiExpand="1" build="p"/>
      <p:bldP spid="118" grpId="0"/>
      <p:bldP spid="125" grpId="0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726533" y="1683368"/>
            <a:ext cx="486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8000" dirty="0"/>
              <a:t>Lectura Mensual</a:t>
            </a:r>
            <a:endParaRPr sz="8000" dirty="0"/>
          </a:p>
        </p:txBody>
      </p:sp>
      <p:sp>
        <p:nvSpPr>
          <p:cNvPr id="197" name="Google Shape;197;p29"/>
          <p:cNvSpPr/>
          <p:nvPr/>
        </p:nvSpPr>
        <p:spPr>
          <a:xfrm>
            <a:off x="2857173" y="3241412"/>
            <a:ext cx="2219675" cy="351325"/>
          </a:xfrm>
          <a:custGeom>
            <a:avLst/>
            <a:gdLst/>
            <a:ahLst/>
            <a:cxnLst/>
            <a:rect l="l" t="t" r="r" b="b"/>
            <a:pathLst>
              <a:path w="88787" h="14053" extrusionOk="0">
                <a:moveTo>
                  <a:pt x="61825" y="1"/>
                </a:moveTo>
                <a:cubicBezTo>
                  <a:pt x="54591" y="1"/>
                  <a:pt x="46216" y="951"/>
                  <a:pt x="37550" y="3349"/>
                </a:cubicBezTo>
                <a:cubicBezTo>
                  <a:pt x="25110" y="6793"/>
                  <a:pt x="15748" y="9016"/>
                  <a:pt x="9017" y="9016"/>
                </a:cubicBezTo>
                <a:cubicBezTo>
                  <a:pt x="5186" y="9016"/>
                  <a:pt x="2208" y="8296"/>
                  <a:pt x="1" y="6671"/>
                </a:cubicBezTo>
                <a:lnTo>
                  <a:pt x="1" y="6671"/>
                </a:lnTo>
                <a:cubicBezTo>
                  <a:pt x="1" y="6671"/>
                  <a:pt x="5875" y="14053"/>
                  <a:pt x="18070" y="14053"/>
                </a:cubicBezTo>
                <a:cubicBezTo>
                  <a:pt x="20419" y="14053"/>
                  <a:pt x="23003" y="13779"/>
                  <a:pt x="25824" y="13126"/>
                </a:cubicBezTo>
                <a:cubicBezTo>
                  <a:pt x="37899" y="10330"/>
                  <a:pt x="52472" y="5169"/>
                  <a:pt x="66730" y="5169"/>
                </a:cubicBezTo>
                <a:cubicBezTo>
                  <a:pt x="73100" y="5169"/>
                  <a:pt x="79407" y="6199"/>
                  <a:pt x="85401" y="8930"/>
                </a:cubicBezTo>
                <a:cubicBezTo>
                  <a:pt x="85401" y="8930"/>
                  <a:pt x="88787" y="7090"/>
                  <a:pt x="81952" y="3492"/>
                </a:cubicBezTo>
                <a:cubicBezTo>
                  <a:pt x="78152" y="1491"/>
                  <a:pt x="70884" y="1"/>
                  <a:pt x="618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title" idx="3"/>
          </p:nvPr>
        </p:nvSpPr>
        <p:spPr>
          <a:xfrm>
            <a:off x="992183" y="154692"/>
            <a:ext cx="85206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204" name="Google Shape;204;p29"/>
          <p:cNvSpPr/>
          <p:nvPr/>
        </p:nvSpPr>
        <p:spPr>
          <a:xfrm>
            <a:off x="1470636" y="2220525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9"/>
          <p:cNvSpPr/>
          <p:nvPr/>
        </p:nvSpPr>
        <p:spPr>
          <a:xfrm>
            <a:off x="6518313" y="3284175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9"/>
          <p:cNvSpPr/>
          <p:nvPr/>
        </p:nvSpPr>
        <p:spPr>
          <a:xfrm>
            <a:off x="6892638" y="2286975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9"/>
          <p:cNvSpPr/>
          <p:nvPr/>
        </p:nvSpPr>
        <p:spPr>
          <a:xfrm>
            <a:off x="6358102" y="921855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9"/>
          <p:cNvSpPr/>
          <p:nvPr/>
        </p:nvSpPr>
        <p:spPr>
          <a:xfrm>
            <a:off x="2501500" y="3679600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9"/>
          <p:cNvSpPr/>
          <p:nvPr/>
        </p:nvSpPr>
        <p:spPr>
          <a:xfrm>
            <a:off x="3610063" y="834225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9"/>
          <p:cNvSpPr/>
          <p:nvPr/>
        </p:nvSpPr>
        <p:spPr>
          <a:xfrm rot="-995160">
            <a:off x="5776856" y="3081140"/>
            <a:ext cx="1295392" cy="484367"/>
          </a:xfrm>
          <a:custGeom>
            <a:avLst/>
            <a:gdLst/>
            <a:ahLst/>
            <a:cxnLst/>
            <a:rect l="l" t="t" r="r" b="b"/>
            <a:pathLst>
              <a:path w="74252" h="27764" extrusionOk="0">
                <a:moveTo>
                  <a:pt x="37067" y="0"/>
                </a:moveTo>
                <a:lnTo>
                  <a:pt x="37067" y="0"/>
                </a:lnTo>
                <a:cubicBezTo>
                  <a:pt x="32846" y="1630"/>
                  <a:pt x="29110" y="4495"/>
                  <a:pt x="26442" y="8150"/>
                </a:cubicBezTo>
                <a:cubicBezTo>
                  <a:pt x="26072" y="8658"/>
                  <a:pt x="25726" y="9189"/>
                  <a:pt x="25307" y="9658"/>
                </a:cubicBezTo>
                <a:cubicBezTo>
                  <a:pt x="25187" y="9792"/>
                  <a:pt x="24949" y="9970"/>
                  <a:pt x="24719" y="10161"/>
                </a:cubicBezTo>
                <a:cubicBezTo>
                  <a:pt x="22410" y="10521"/>
                  <a:pt x="20112" y="10970"/>
                  <a:pt x="17830" y="11492"/>
                </a:cubicBezTo>
                <a:cubicBezTo>
                  <a:pt x="19016" y="10613"/>
                  <a:pt x="20056" y="9538"/>
                  <a:pt x="20870" y="8307"/>
                </a:cubicBezTo>
                <a:cubicBezTo>
                  <a:pt x="22375" y="6028"/>
                  <a:pt x="23109" y="3341"/>
                  <a:pt x="23820" y="706"/>
                </a:cubicBezTo>
                <a:lnTo>
                  <a:pt x="23820" y="706"/>
                </a:lnTo>
                <a:cubicBezTo>
                  <a:pt x="19889" y="2946"/>
                  <a:pt x="16623" y="6338"/>
                  <a:pt x="14530" y="10350"/>
                </a:cubicBezTo>
                <a:cubicBezTo>
                  <a:pt x="14240" y="10906"/>
                  <a:pt x="13976" y="11483"/>
                  <a:pt x="13632" y="12010"/>
                </a:cubicBezTo>
                <a:cubicBezTo>
                  <a:pt x="13519" y="12182"/>
                  <a:pt x="13263" y="12431"/>
                  <a:pt x="13043" y="12690"/>
                </a:cubicBezTo>
                <a:cubicBezTo>
                  <a:pt x="10932" y="13265"/>
                  <a:pt x="8840" y="13901"/>
                  <a:pt x="6758" y="14576"/>
                </a:cubicBezTo>
                <a:cubicBezTo>
                  <a:pt x="5645" y="14936"/>
                  <a:pt x="4533" y="15297"/>
                  <a:pt x="3437" y="15708"/>
                </a:cubicBezTo>
                <a:cubicBezTo>
                  <a:pt x="2332" y="16124"/>
                  <a:pt x="1173" y="16476"/>
                  <a:pt x="158" y="17082"/>
                </a:cubicBezTo>
                <a:cubicBezTo>
                  <a:pt x="1" y="17177"/>
                  <a:pt x="102" y="17419"/>
                  <a:pt x="266" y="17419"/>
                </a:cubicBezTo>
                <a:cubicBezTo>
                  <a:pt x="273" y="17419"/>
                  <a:pt x="279" y="17418"/>
                  <a:pt x="285" y="17418"/>
                </a:cubicBezTo>
                <a:cubicBezTo>
                  <a:pt x="1293" y="17304"/>
                  <a:pt x="2257" y="16963"/>
                  <a:pt x="3230" y="16690"/>
                </a:cubicBezTo>
                <a:cubicBezTo>
                  <a:pt x="4273" y="16399"/>
                  <a:pt x="5310" y="16092"/>
                  <a:pt x="6348" y="15780"/>
                </a:cubicBezTo>
                <a:cubicBezTo>
                  <a:pt x="8333" y="15185"/>
                  <a:pt x="10330" y="14634"/>
                  <a:pt x="12330" y="14087"/>
                </a:cubicBezTo>
                <a:cubicBezTo>
                  <a:pt x="12741" y="13975"/>
                  <a:pt x="13153" y="13873"/>
                  <a:pt x="13565" y="13764"/>
                </a:cubicBezTo>
                <a:cubicBezTo>
                  <a:pt x="13874" y="13939"/>
                  <a:pt x="14229" y="14092"/>
                  <a:pt x="14404" y="14219"/>
                </a:cubicBezTo>
                <a:cubicBezTo>
                  <a:pt x="14914" y="14589"/>
                  <a:pt x="15364" y="15036"/>
                  <a:pt x="15834" y="15454"/>
                </a:cubicBezTo>
                <a:cubicBezTo>
                  <a:pt x="19211" y="18465"/>
                  <a:pt x="23467" y="20479"/>
                  <a:pt x="27937" y="21181"/>
                </a:cubicBezTo>
                <a:cubicBezTo>
                  <a:pt x="26338" y="18969"/>
                  <a:pt x="24699" y="16717"/>
                  <a:pt x="22486" y="15118"/>
                </a:cubicBezTo>
                <a:cubicBezTo>
                  <a:pt x="20883" y="13961"/>
                  <a:pt x="19003" y="13214"/>
                  <a:pt x="17055" y="12895"/>
                </a:cubicBezTo>
                <a:cubicBezTo>
                  <a:pt x="19623" y="12293"/>
                  <a:pt x="22206" y="11766"/>
                  <a:pt x="24811" y="11362"/>
                </a:cubicBezTo>
                <a:cubicBezTo>
                  <a:pt x="24852" y="11357"/>
                  <a:pt x="24891" y="11351"/>
                  <a:pt x="24931" y="11345"/>
                </a:cubicBezTo>
                <a:cubicBezTo>
                  <a:pt x="25221" y="11579"/>
                  <a:pt x="25579" y="11798"/>
                  <a:pt x="25742" y="11959"/>
                </a:cubicBezTo>
                <a:cubicBezTo>
                  <a:pt x="26190" y="12401"/>
                  <a:pt x="26570" y="12909"/>
                  <a:pt x="26970" y="13393"/>
                </a:cubicBezTo>
                <a:cubicBezTo>
                  <a:pt x="29861" y="16873"/>
                  <a:pt x="33768" y="19500"/>
                  <a:pt x="38084" y="20862"/>
                </a:cubicBezTo>
                <a:cubicBezTo>
                  <a:pt x="36833" y="18436"/>
                  <a:pt x="35550" y="15963"/>
                  <a:pt x="33599" y="14053"/>
                </a:cubicBezTo>
                <a:cubicBezTo>
                  <a:pt x="32081" y="12568"/>
                  <a:pt x="30179" y="11495"/>
                  <a:pt x="28141" y="10911"/>
                </a:cubicBezTo>
                <a:cubicBezTo>
                  <a:pt x="30828" y="10595"/>
                  <a:pt x="33527" y="10405"/>
                  <a:pt x="36225" y="10374"/>
                </a:cubicBezTo>
                <a:cubicBezTo>
                  <a:pt x="36365" y="10505"/>
                  <a:pt x="36497" y="10626"/>
                  <a:pt x="36569" y="10720"/>
                </a:cubicBezTo>
                <a:cubicBezTo>
                  <a:pt x="36884" y="11132"/>
                  <a:pt x="37137" y="11592"/>
                  <a:pt x="37411" y="12033"/>
                </a:cubicBezTo>
                <a:cubicBezTo>
                  <a:pt x="39382" y="15211"/>
                  <a:pt x="42284" y="17804"/>
                  <a:pt x="45661" y="19409"/>
                </a:cubicBezTo>
                <a:cubicBezTo>
                  <a:pt x="44912" y="17280"/>
                  <a:pt x="44142" y="15111"/>
                  <a:pt x="42761" y="13326"/>
                </a:cubicBezTo>
                <a:cubicBezTo>
                  <a:pt x="41818" y="12105"/>
                  <a:pt x="40593" y="11111"/>
                  <a:pt x="39221" y="10406"/>
                </a:cubicBezTo>
                <a:lnTo>
                  <a:pt x="39221" y="10406"/>
                </a:lnTo>
                <a:cubicBezTo>
                  <a:pt x="41353" y="10478"/>
                  <a:pt x="43481" y="10657"/>
                  <a:pt x="45600" y="10959"/>
                </a:cubicBezTo>
                <a:cubicBezTo>
                  <a:pt x="45795" y="11206"/>
                  <a:pt x="46058" y="11456"/>
                  <a:pt x="46165" y="11619"/>
                </a:cubicBezTo>
                <a:cubicBezTo>
                  <a:pt x="46449" y="12055"/>
                  <a:pt x="46666" y="12532"/>
                  <a:pt x="46905" y="12993"/>
                </a:cubicBezTo>
                <a:cubicBezTo>
                  <a:pt x="48628" y="16313"/>
                  <a:pt x="51322" y="19119"/>
                  <a:pt x="54567" y="20978"/>
                </a:cubicBezTo>
                <a:cubicBezTo>
                  <a:pt x="53983" y="18798"/>
                  <a:pt x="53380" y="16576"/>
                  <a:pt x="52141" y="14691"/>
                </a:cubicBezTo>
                <a:cubicBezTo>
                  <a:pt x="51303" y="13418"/>
                  <a:pt x="50178" y="12343"/>
                  <a:pt x="48885" y="11540"/>
                </a:cubicBezTo>
                <a:lnTo>
                  <a:pt x="48885" y="11540"/>
                </a:lnTo>
                <a:cubicBezTo>
                  <a:pt x="50576" y="11893"/>
                  <a:pt x="52230" y="12343"/>
                  <a:pt x="53861" y="12858"/>
                </a:cubicBezTo>
                <a:cubicBezTo>
                  <a:pt x="53984" y="13117"/>
                  <a:pt x="54139" y="13377"/>
                  <a:pt x="54193" y="13542"/>
                </a:cubicBezTo>
                <a:cubicBezTo>
                  <a:pt x="54357" y="14035"/>
                  <a:pt x="54444" y="14553"/>
                  <a:pt x="54557" y="15059"/>
                </a:cubicBezTo>
                <a:cubicBezTo>
                  <a:pt x="55372" y="18709"/>
                  <a:pt x="57257" y="22112"/>
                  <a:pt x="59919" y="24741"/>
                </a:cubicBezTo>
                <a:cubicBezTo>
                  <a:pt x="59912" y="22484"/>
                  <a:pt x="59899" y="20181"/>
                  <a:pt x="59184" y="18042"/>
                </a:cubicBezTo>
                <a:cubicBezTo>
                  <a:pt x="58632" y="16391"/>
                  <a:pt x="57648" y="14896"/>
                  <a:pt x="56383" y="13704"/>
                </a:cubicBezTo>
                <a:lnTo>
                  <a:pt x="56383" y="13704"/>
                </a:lnTo>
                <a:cubicBezTo>
                  <a:pt x="57797" y="14208"/>
                  <a:pt x="59201" y="14751"/>
                  <a:pt x="60606" y="15311"/>
                </a:cubicBezTo>
                <a:cubicBezTo>
                  <a:pt x="60597" y="15473"/>
                  <a:pt x="60766" y="15610"/>
                  <a:pt x="61016" y="15726"/>
                </a:cubicBezTo>
                <a:cubicBezTo>
                  <a:pt x="61138" y="16031"/>
                  <a:pt x="61352" y="16368"/>
                  <a:pt x="61417" y="16565"/>
                </a:cubicBezTo>
                <a:cubicBezTo>
                  <a:pt x="61580" y="17059"/>
                  <a:pt x="61667" y="17577"/>
                  <a:pt x="61781" y="18083"/>
                </a:cubicBezTo>
                <a:cubicBezTo>
                  <a:pt x="62596" y="21732"/>
                  <a:pt x="64481" y="25137"/>
                  <a:pt x="67143" y="27764"/>
                </a:cubicBezTo>
                <a:cubicBezTo>
                  <a:pt x="67136" y="25507"/>
                  <a:pt x="67123" y="23204"/>
                  <a:pt x="66408" y="21065"/>
                </a:cubicBezTo>
                <a:cubicBezTo>
                  <a:pt x="65776" y="19176"/>
                  <a:pt x="64580" y="17492"/>
                  <a:pt x="63041" y="16231"/>
                </a:cubicBezTo>
                <a:lnTo>
                  <a:pt x="63041" y="16231"/>
                </a:lnTo>
                <a:cubicBezTo>
                  <a:pt x="63651" y="16335"/>
                  <a:pt x="64270" y="16388"/>
                  <a:pt x="64890" y="16388"/>
                </a:cubicBezTo>
                <a:cubicBezTo>
                  <a:pt x="66155" y="16388"/>
                  <a:pt x="67421" y="16167"/>
                  <a:pt x="68606" y="15715"/>
                </a:cubicBezTo>
                <a:cubicBezTo>
                  <a:pt x="70715" y="14911"/>
                  <a:pt x="72503" y="13462"/>
                  <a:pt x="74251" y="12036"/>
                </a:cubicBezTo>
                <a:cubicBezTo>
                  <a:pt x="73578" y="11965"/>
                  <a:pt x="72902" y="11930"/>
                  <a:pt x="72225" y="11930"/>
                </a:cubicBezTo>
                <a:cubicBezTo>
                  <a:pt x="69163" y="11930"/>
                  <a:pt x="66101" y="12650"/>
                  <a:pt x="63366" y="14030"/>
                </a:cubicBezTo>
                <a:cubicBezTo>
                  <a:pt x="62903" y="14263"/>
                  <a:pt x="62447" y="14524"/>
                  <a:pt x="61961" y="14711"/>
                </a:cubicBezTo>
                <a:cubicBezTo>
                  <a:pt x="61725" y="14803"/>
                  <a:pt x="61189" y="14856"/>
                  <a:pt x="60869" y="15007"/>
                </a:cubicBezTo>
                <a:cubicBezTo>
                  <a:pt x="59900" y="14393"/>
                  <a:pt x="58885" y="13849"/>
                  <a:pt x="57838" y="13362"/>
                </a:cubicBezTo>
                <a:cubicBezTo>
                  <a:pt x="59047" y="13341"/>
                  <a:pt x="60252" y="13123"/>
                  <a:pt x="61382" y="12691"/>
                </a:cubicBezTo>
                <a:cubicBezTo>
                  <a:pt x="63491" y="11888"/>
                  <a:pt x="65279" y="10438"/>
                  <a:pt x="67027" y="9012"/>
                </a:cubicBezTo>
                <a:cubicBezTo>
                  <a:pt x="66356" y="8941"/>
                  <a:pt x="65680" y="8906"/>
                  <a:pt x="65005" y="8906"/>
                </a:cubicBezTo>
                <a:cubicBezTo>
                  <a:pt x="61942" y="8906"/>
                  <a:pt x="58878" y="9626"/>
                  <a:pt x="56142" y="11006"/>
                </a:cubicBezTo>
                <a:cubicBezTo>
                  <a:pt x="55679" y="11239"/>
                  <a:pt x="55223" y="11499"/>
                  <a:pt x="54739" y="11687"/>
                </a:cubicBezTo>
                <a:cubicBezTo>
                  <a:pt x="54580" y="11749"/>
                  <a:pt x="54286" y="11792"/>
                  <a:pt x="54014" y="11860"/>
                </a:cubicBezTo>
                <a:cubicBezTo>
                  <a:pt x="52800" y="11460"/>
                  <a:pt x="51573" y="11112"/>
                  <a:pt x="50349" y="10814"/>
                </a:cubicBezTo>
                <a:cubicBezTo>
                  <a:pt x="50021" y="10734"/>
                  <a:pt x="49691" y="10662"/>
                  <a:pt x="49362" y="10588"/>
                </a:cubicBezTo>
                <a:cubicBezTo>
                  <a:pt x="50628" y="10266"/>
                  <a:pt x="51835" y="9718"/>
                  <a:pt x="52895" y="8955"/>
                </a:cubicBezTo>
                <a:cubicBezTo>
                  <a:pt x="54728" y="7639"/>
                  <a:pt x="56085" y="5779"/>
                  <a:pt x="57410" y="3952"/>
                </a:cubicBezTo>
                <a:lnTo>
                  <a:pt x="57410" y="3952"/>
                </a:lnTo>
                <a:cubicBezTo>
                  <a:pt x="53714" y="4527"/>
                  <a:pt x="50194" y="6184"/>
                  <a:pt x="47398" y="8667"/>
                </a:cubicBezTo>
                <a:cubicBezTo>
                  <a:pt x="47010" y="9013"/>
                  <a:pt x="46636" y="9381"/>
                  <a:pt x="46216" y="9687"/>
                </a:cubicBezTo>
                <a:cubicBezTo>
                  <a:pt x="46122" y="9754"/>
                  <a:pt x="45967" y="9830"/>
                  <a:pt x="45799" y="9914"/>
                </a:cubicBezTo>
                <a:cubicBezTo>
                  <a:pt x="43892" y="9619"/>
                  <a:pt x="41969" y="9422"/>
                  <a:pt x="40042" y="9314"/>
                </a:cubicBezTo>
                <a:cubicBezTo>
                  <a:pt x="41143" y="8897"/>
                  <a:pt x="42176" y="8307"/>
                  <a:pt x="43077" y="7549"/>
                </a:cubicBezTo>
                <a:cubicBezTo>
                  <a:pt x="44804" y="6096"/>
                  <a:pt x="46016" y="4138"/>
                  <a:pt x="47197" y="2217"/>
                </a:cubicBezTo>
                <a:lnTo>
                  <a:pt x="47197" y="2217"/>
                </a:lnTo>
                <a:cubicBezTo>
                  <a:pt x="43556" y="3071"/>
                  <a:pt x="40172" y="4993"/>
                  <a:pt x="37574" y="7682"/>
                </a:cubicBezTo>
                <a:cubicBezTo>
                  <a:pt x="37213" y="8056"/>
                  <a:pt x="36869" y="8451"/>
                  <a:pt x="36473" y="8787"/>
                </a:cubicBezTo>
                <a:cubicBezTo>
                  <a:pt x="36335" y="8905"/>
                  <a:pt x="36048" y="9053"/>
                  <a:pt x="35802" y="9218"/>
                </a:cubicBezTo>
                <a:cubicBezTo>
                  <a:pt x="33863" y="9236"/>
                  <a:pt x="31931" y="9337"/>
                  <a:pt x="30005" y="9510"/>
                </a:cubicBezTo>
                <a:cubicBezTo>
                  <a:pt x="31124" y="8856"/>
                  <a:pt x="32147" y="8040"/>
                  <a:pt x="33016" y="7077"/>
                </a:cubicBezTo>
                <a:cubicBezTo>
                  <a:pt x="34844" y="5050"/>
                  <a:pt x="35970" y="2501"/>
                  <a:pt x="3706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EF41A065-6D5D-4FBF-BCA3-508ECBE9B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9" b="97739" l="9799" r="89950">
                        <a14:foregroundMark x1="54774" y1="66834" x2="51508" y2="63568"/>
                        <a14:foregroundMark x1="24623" y1="73116" x2="34925" y2="86432"/>
                        <a14:foregroundMark x1="30409" y1="75628" x2="27889" y2="69598"/>
                        <a14:foregroundMark x1="34925" y1="86432" x2="30409" y2="75628"/>
                        <a14:foregroundMark x1="30951" y1="75628" x2="36181" y2="85930"/>
                        <a14:foregroundMark x1="27889" y1="69598" x2="30951" y2="75628"/>
                        <a14:foregroundMark x1="36181" y1="85930" x2="59296" y2="92462"/>
                        <a14:foregroundMark x1="75648" y1="91242" x2="76131" y2="91206"/>
                        <a14:foregroundMark x1="59296" y1="92462" x2="74580" y2="91322"/>
                        <a14:foregroundMark x1="74386" y1="90979" x2="56784" y2="88693"/>
                        <a14:foregroundMark x1="76131" y1="91206" x2="75588" y2="91135"/>
                        <a14:foregroundMark x1="56784" y1="88693" x2="64322" y2="74372"/>
                        <a14:foregroundMark x1="64322" y1="74372" x2="52010" y2="63568"/>
                        <a14:foregroundMark x1="52010" y1="63568" x2="41730" y2="64760"/>
                        <a14:foregroundMark x1="35339" y1="75628" x2="36935" y2="99749"/>
                        <a14:foregroundMark x1="36935" y1="99749" x2="50754" y2="90704"/>
                        <a14:foregroundMark x1="50754" y1="90704" x2="40704" y2="75126"/>
                        <a14:foregroundMark x1="40704" y1="75126" x2="47990" y2="98241"/>
                        <a14:foregroundMark x1="47990" y1="98241" x2="63819" y2="87940"/>
                        <a14:foregroundMark x1="63819" y1="87940" x2="62563" y2="66080"/>
                        <a14:foregroundMark x1="62563" y1="66080" x2="55276" y2="88945"/>
                        <a14:foregroundMark x1="55276" y1="88945" x2="58291" y2="71859"/>
                        <a14:foregroundMark x1="58291" y1="71859" x2="47990" y2="85427"/>
                        <a14:foregroundMark x1="47990" y1="85427" x2="46482" y2="56030"/>
                        <a14:foregroundMark x1="46482" y1="56030" x2="47236" y2="90201"/>
                        <a14:foregroundMark x1="47236" y1="90201" x2="67839" y2="97739"/>
                        <a14:foregroundMark x1="67839" y1="97739" x2="69095" y2="94472"/>
                        <a14:backgroundMark x1="34673" y1="68342" x2="36935" y2="66834"/>
                        <a14:backgroundMark x1="37688" y1="63317" x2="34673" y2="75126"/>
                        <a14:backgroundMark x1="33920" y1="75628" x2="33920" y2="75628"/>
                        <a14:backgroundMark x1="34171" y1="75628" x2="34171" y2="75628"/>
                        <a14:backgroundMark x1="35930" y1="75628" x2="35930" y2="75628"/>
                        <a14:backgroundMark x1="36683" y1="73869" x2="35427" y2="75628"/>
                        <a14:backgroundMark x1="77136" y1="90955" x2="76131" y2="90955"/>
                        <a14:backgroundMark x1="75628" y1="91206" x2="74372" y2="909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8628" y="1199354"/>
            <a:ext cx="3789454" cy="378945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9CAA5E75-FABF-4DB8-9F97-ABEAE8FE68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"/>
    </mc:Choice>
    <mc:Fallback xmlns="">
      <p:transition spd="slow" advTm="1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5" grpId="0"/>
      <p:bldP spid="197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Contadora de películas/Parte 3 | Periódico Tu Voz">
            <a:extLst>
              <a:ext uri="{FF2B5EF4-FFF2-40B4-BE49-F238E27FC236}">
                <a16:creationId xmlns:a16="http://schemas.microsoft.com/office/drawing/2014/main" xmlns="" id="{D108348C-7190-4060-836E-3C9FED23E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r="12898"/>
          <a:stretch/>
        </p:blipFill>
        <p:spPr bwMode="auto">
          <a:xfrm>
            <a:off x="657040" y="604602"/>
            <a:ext cx="2781538" cy="361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61EA9D8-F58F-4229-BE1C-7D9967C21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50473">
            <a:off x="3186422" y="2305712"/>
            <a:ext cx="2571750" cy="257175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ECA3E250-C512-4573-9A55-E96E6206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14" y="758899"/>
            <a:ext cx="2872970" cy="386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xmlns="" id="{F4CADE19-63D3-4984-A264-89DF1C1EB1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4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05"/>
    </mc:Choice>
    <mc:Fallback xmlns="">
      <p:transition spd="slow" advTm="76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2166092" y="1729950"/>
            <a:ext cx="486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dirty="0"/>
              <a:t>Contexto</a:t>
            </a:r>
            <a:endParaRPr dirty="0"/>
          </a:p>
        </p:txBody>
      </p:sp>
      <p:sp>
        <p:nvSpPr>
          <p:cNvPr id="197" name="Google Shape;197;p29"/>
          <p:cNvSpPr/>
          <p:nvPr/>
        </p:nvSpPr>
        <p:spPr>
          <a:xfrm>
            <a:off x="2857173" y="3241412"/>
            <a:ext cx="2219675" cy="351325"/>
          </a:xfrm>
          <a:custGeom>
            <a:avLst/>
            <a:gdLst/>
            <a:ahLst/>
            <a:cxnLst/>
            <a:rect l="l" t="t" r="r" b="b"/>
            <a:pathLst>
              <a:path w="88787" h="14053" extrusionOk="0">
                <a:moveTo>
                  <a:pt x="61825" y="1"/>
                </a:moveTo>
                <a:cubicBezTo>
                  <a:pt x="54591" y="1"/>
                  <a:pt x="46216" y="951"/>
                  <a:pt x="37550" y="3349"/>
                </a:cubicBezTo>
                <a:cubicBezTo>
                  <a:pt x="25110" y="6793"/>
                  <a:pt x="15748" y="9016"/>
                  <a:pt x="9017" y="9016"/>
                </a:cubicBezTo>
                <a:cubicBezTo>
                  <a:pt x="5186" y="9016"/>
                  <a:pt x="2208" y="8296"/>
                  <a:pt x="1" y="6671"/>
                </a:cubicBezTo>
                <a:lnTo>
                  <a:pt x="1" y="6671"/>
                </a:lnTo>
                <a:cubicBezTo>
                  <a:pt x="1" y="6671"/>
                  <a:pt x="5875" y="14053"/>
                  <a:pt x="18070" y="14053"/>
                </a:cubicBezTo>
                <a:cubicBezTo>
                  <a:pt x="20419" y="14053"/>
                  <a:pt x="23003" y="13779"/>
                  <a:pt x="25824" y="13126"/>
                </a:cubicBezTo>
                <a:cubicBezTo>
                  <a:pt x="37899" y="10330"/>
                  <a:pt x="52472" y="5169"/>
                  <a:pt x="66730" y="5169"/>
                </a:cubicBezTo>
                <a:cubicBezTo>
                  <a:pt x="73100" y="5169"/>
                  <a:pt x="79407" y="6199"/>
                  <a:pt x="85401" y="8930"/>
                </a:cubicBezTo>
                <a:cubicBezTo>
                  <a:pt x="85401" y="8930"/>
                  <a:pt x="88787" y="7090"/>
                  <a:pt x="81952" y="3492"/>
                </a:cubicBezTo>
                <a:cubicBezTo>
                  <a:pt x="78152" y="1491"/>
                  <a:pt x="70884" y="1"/>
                  <a:pt x="618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title" idx="3"/>
          </p:nvPr>
        </p:nvSpPr>
        <p:spPr>
          <a:xfrm>
            <a:off x="992183" y="154692"/>
            <a:ext cx="85206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204" name="Google Shape;204;p29"/>
          <p:cNvSpPr/>
          <p:nvPr/>
        </p:nvSpPr>
        <p:spPr>
          <a:xfrm>
            <a:off x="1470636" y="2220525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9"/>
          <p:cNvSpPr/>
          <p:nvPr/>
        </p:nvSpPr>
        <p:spPr>
          <a:xfrm>
            <a:off x="6518313" y="3284175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9"/>
          <p:cNvSpPr/>
          <p:nvPr/>
        </p:nvSpPr>
        <p:spPr>
          <a:xfrm>
            <a:off x="6892638" y="2286975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9"/>
          <p:cNvSpPr/>
          <p:nvPr/>
        </p:nvSpPr>
        <p:spPr>
          <a:xfrm>
            <a:off x="6358102" y="921855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9"/>
          <p:cNvSpPr/>
          <p:nvPr/>
        </p:nvSpPr>
        <p:spPr>
          <a:xfrm>
            <a:off x="2501500" y="3679600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9"/>
          <p:cNvSpPr/>
          <p:nvPr/>
        </p:nvSpPr>
        <p:spPr>
          <a:xfrm>
            <a:off x="3610063" y="834225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9"/>
          <p:cNvSpPr/>
          <p:nvPr/>
        </p:nvSpPr>
        <p:spPr>
          <a:xfrm rot="-995160">
            <a:off x="5776856" y="3081140"/>
            <a:ext cx="1295392" cy="484367"/>
          </a:xfrm>
          <a:custGeom>
            <a:avLst/>
            <a:gdLst/>
            <a:ahLst/>
            <a:cxnLst/>
            <a:rect l="l" t="t" r="r" b="b"/>
            <a:pathLst>
              <a:path w="74252" h="27764" extrusionOk="0">
                <a:moveTo>
                  <a:pt x="37067" y="0"/>
                </a:moveTo>
                <a:lnTo>
                  <a:pt x="37067" y="0"/>
                </a:lnTo>
                <a:cubicBezTo>
                  <a:pt x="32846" y="1630"/>
                  <a:pt x="29110" y="4495"/>
                  <a:pt x="26442" y="8150"/>
                </a:cubicBezTo>
                <a:cubicBezTo>
                  <a:pt x="26072" y="8658"/>
                  <a:pt x="25726" y="9189"/>
                  <a:pt x="25307" y="9658"/>
                </a:cubicBezTo>
                <a:cubicBezTo>
                  <a:pt x="25187" y="9792"/>
                  <a:pt x="24949" y="9970"/>
                  <a:pt x="24719" y="10161"/>
                </a:cubicBezTo>
                <a:cubicBezTo>
                  <a:pt x="22410" y="10521"/>
                  <a:pt x="20112" y="10970"/>
                  <a:pt x="17830" y="11492"/>
                </a:cubicBezTo>
                <a:cubicBezTo>
                  <a:pt x="19016" y="10613"/>
                  <a:pt x="20056" y="9538"/>
                  <a:pt x="20870" y="8307"/>
                </a:cubicBezTo>
                <a:cubicBezTo>
                  <a:pt x="22375" y="6028"/>
                  <a:pt x="23109" y="3341"/>
                  <a:pt x="23820" y="706"/>
                </a:cubicBezTo>
                <a:lnTo>
                  <a:pt x="23820" y="706"/>
                </a:lnTo>
                <a:cubicBezTo>
                  <a:pt x="19889" y="2946"/>
                  <a:pt x="16623" y="6338"/>
                  <a:pt x="14530" y="10350"/>
                </a:cubicBezTo>
                <a:cubicBezTo>
                  <a:pt x="14240" y="10906"/>
                  <a:pt x="13976" y="11483"/>
                  <a:pt x="13632" y="12010"/>
                </a:cubicBezTo>
                <a:cubicBezTo>
                  <a:pt x="13519" y="12182"/>
                  <a:pt x="13263" y="12431"/>
                  <a:pt x="13043" y="12690"/>
                </a:cubicBezTo>
                <a:cubicBezTo>
                  <a:pt x="10932" y="13265"/>
                  <a:pt x="8840" y="13901"/>
                  <a:pt x="6758" y="14576"/>
                </a:cubicBezTo>
                <a:cubicBezTo>
                  <a:pt x="5645" y="14936"/>
                  <a:pt x="4533" y="15297"/>
                  <a:pt x="3437" y="15708"/>
                </a:cubicBezTo>
                <a:cubicBezTo>
                  <a:pt x="2332" y="16124"/>
                  <a:pt x="1173" y="16476"/>
                  <a:pt x="158" y="17082"/>
                </a:cubicBezTo>
                <a:cubicBezTo>
                  <a:pt x="1" y="17177"/>
                  <a:pt x="102" y="17419"/>
                  <a:pt x="266" y="17419"/>
                </a:cubicBezTo>
                <a:cubicBezTo>
                  <a:pt x="273" y="17419"/>
                  <a:pt x="279" y="17418"/>
                  <a:pt x="285" y="17418"/>
                </a:cubicBezTo>
                <a:cubicBezTo>
                  <a:pt x="1293" y="17304"/>
                  <a:pt x="2257" y="16963"/>
                  <a:pt x="3230" y="16690"/>
                </a:cubicBezTo>
                <a:cubicBezTo>
                  <a:pt x="4273" y="16399"/>
                  <a:pt x="5310" y="16092"/>
                  <a:pt x="6348" y="15780"/>
                </a:cubicBezTo>
                <a:cubicBezTo>
                  <a:pt x="8333" y="15185"/>
                  <a:pt x="10330" y="14634"/>
                  <a:pt x="12330" y="14087"/>
                </a:cubicBezTo>
                <a:cubicBezTo>
                  <a:pt x="12741" y="13975"/>
                  <a:pt x="13153" y="13873"/>
                  <a:pt x="13565" y="13764"/>
                </a:cubicBezTo>
                <a:cubicBezTo>
                  <a:pt x="13874" y="13939"/>
                  <a:pt x="14229" y="14092"/>
                  <a:pt x="14404" y="14219"/>
                </a:cubicBezTo>
                <a:cubicBezTo>
                  <a:pt x="14914" y="14589"/>
                  <a:pt x="15364" y="15036"/>
                  <a:pt x="15834" y="15454"/>
                </a:cubicBezTo>
                <a:cubicBezTo>
                  <a:pt x="19211" y="18465"/>
                  <a:pt x="23467" y="20479"/>
                  <a:pt x="27937" y="21181"/>
                </a:cubicBezTo>
                <a:cubicBezTo>
                  <a:pt x="26338" y="18969"/>
                  <a:pt x="24699" y="16717"/>
                  <a:pt x="22486" y="15118"/>
                </a:cubicBezTo>
                <a:cubicBezTo>
                  <a:pt x="20883" y="13961"/>
                  <a:pt x="19003" y="13214"/>
                  <a:pt x="17055" y="12895"/>
                </a:cubicBezTo>
                <a:cubicBezTo>
                  <a:pt x="19623" y="12293"/>
                  <a:pt x="22206" y="11766"/>
                  <a:pt x="24811" y="11362"/>
                </a:cubicBezTo>
                <a:cubicBezTo>
                  <a:pt x="24852" y="11357"/>
                  <a:pt x="24891" y="11351"/>
                  <a:pt x="24931" y="11345"/>
                </a:cubicBezTo>
                <a:cubicBezTo>
                  <a:pt x="25221" y="11579"/>
                  <a:pt x="25579" y="11798"/>
                  <a:pt x="25742" y="11959"/>
                </a:cubicBezTo>
                <a:cubicBezTo>
                  <a:pt x="26190" y="12401"/>
                  <a:pt x="26570" y="12909"/>
                  <a:pt x="26970" y="13393"/>
                </a:cubicBezTo>
                <a:cubicBezTo>
                  <a:pt x="29861" y="16873"/>
                  <a:pt x="33768" y="19500"/>
                  <a:pt x="38084" y="20862"/>
                </a:cubicBezTo>
                <a:cubicBezTo>
                  <a:pt x="36833" y="18436"/>
                  <a:pt x="35550" y="15963"/>
                  <a:pt x="33599" y="14053"/>
                </a:cubicBezTo>
                <a:cubicBezTo>
                  <a:pt x="32081" y="12568"/>
                  <a:pt x="30179" y="11495"/>
                  <a:pt x="28141" y="10911"/>
                </a:cubicBezTo>
                <a:cubicBezTo>
                  <a:pt x="30828" y="10595"/>
                  <a:pt x="33527" y="10405"/>
                  <a:pt x="36225" y="10374"/>
                </a:cubicBezTo>
                <a:cubicBezTo>
                  <a:pt x="36365" y="10505"/>
                  <a:pt x="36497" y="10626"/>
                  <a:pt x="36569" y="10720"/>
                </a:cubicBezTo>
                <a:cubicBezTo>
                  <a:pt x="36884" y="11132"/>
                  <a:pt x="37137" y="11592"/>
                  <a:pt x="37411" y="12033"/>
                </a:cubicBezTo>
                <a:cubicBezTo>
                  <a:pt x="39382" y="15211"/>
                  <a:pt x="42284" y="17804"/>
                  <a:pt x="45661" y="19409"/>
                </a:cubicBezTo>
                <a:cubicBezTo>
                  <a:pt x="44912" y="17280"/>
                  <a:pt x="44142" y="15111"/>
                  <a:pt x="42761" y="13326"/>
                </a:cubicBezTo>
                <a:cubicBezTo>
                  <a:pt x="41818" y="12105"/>
                  <a:pt x="40593" y="11111"/>
                  <a:pt x="39221" y="10406"/>
                </a:cubicBezTo>
                <a:lnTo>
                  <a:pt x="39221" y="10406"/>
                </a:lnTo>
                <a:cubicBezTo>
                  <a:pt x="41353" y="10478"/>
                  <a:pt x="43481" y="10657"/>
                  <a:pt x="45600" y="10959"/>
                </a:cubicBezTo>
                <a:cubicBezTo>
                  <a:pt x="45795" y="11206"/>
                  <a:pt x="46058" y="11456"/>
                  <a:pt x="46165" y="11619"/>
                </a:cubicBezTo>
                <a:cubicBezTo>
                  <a:pt x="46449" y="12055"/>
                  <a:pt x="46666" y="12532"/>
                  <a:pt x="46905" y="12993"/>
                </a:cubicBezTo>
                <a:cubicBezTo>
                  <a:pt x="48628" y="16313"/>
                  <a:pt x="51322" y="19119"/>
                  <a:pt x="54567" y="20978"/>
                </a:cubicBezTo>
                <a:cubicBezTo>
                  <a:pt x="53983" y="18798"/>
                  <a:pt x="53380" y="16576"/>
                  <a:pt x="52141" y="14691"/>
                </a:cubicBezTo>
                <a:cubicBezTo>
                  <a:pt x="51303" y="13418"/>
                  <a:pt x="50178" y="12343"/>
                  <a:pt x="48885" y="11540"/>
                </a:cubicBezTo>
                <a:lnTo>
                  <a:pt x="48885" y="11540"/>
                </a:lnTo>
                <a:cubicBezTo>
                  <a:pt x="50576" y="11893"/>
                  <a:pt x="52230" y="12343"/>
                  <a:pt x="53861" y="12858"/>
                </a:cubicBezTo>
                <a:cubicBezTo>
                  <a:pt x="53984" y="13117"/>
                  <a:pt x="54139" y="13377"/>
                  <a:pt x="54193" y="13542"/>
                </a:cubicBezTo>
                <a:cubicBezTo>
                  <a:pt x="54357" y="14035"/>
                  <a:pt x="54444" y="14553"/>
                  <a:pt x="54557" y="15059"/>
                </a:cubicBezTo>
                <a:cubicBezTo>
                  <a:pt x="55372" y="18709"/>
                  <a:pt x="57257" y="22112"/>
                  <a:pt x="59919" y="24741"/>
                </a:cubicBezTo>
                <a:cubicBezTo>
                  <a:pt x="59912" y="22484"/>
                  <a:pt x="59899" y="20181"/>
                  <a:pt x="59184" y="18042"/>
                </a:cubicBezTo>
                <a:cubicBezTo>
                  <a:pt x="58632" y="16391"/>
                  <a:pt x="57648" y="14896"/>
                  <a:pt x="56383" y="13704"/>
                </a:cubicBezTo>
                <a:lnTo>
                  <a:pt x="56383" y="13704"/>
                </a:lnTo>
                <a:cubicBezTo>
                  <a:pt x="57797" y="14208"/>
                  <a:pt x="59201" y="14751"/>
                  <a:pt x="60606" y="15311"/>
                </a:cubicBezTo>
                <a:cubicBezTo>
                  <a:pt x="60597" y="15473"/>
                  <a:pt x="60766" y="15610"/>
                  <a:pt x="61016" y="15726"/>
                </a:cubicBezTo>
                <a:cubicBezTo>
                  <a:pt x="61138" y="16031"/>
                  <a:pt x="61352" y="16368"/>
                  <a:pt x="61417" y="16565"/>
                </a:cubicBezTo>
                <a:cubicBezTo>
                  <a:pt x="61580" y="17059"/>
                  <a:pt x="61667" y="17577"/>
                  <a:pt x="61781" y="18083"/>
                </a:cubicBezTo>
                <a:cubicBezTo>
                  <a:pt x="62596" y="21732"/>
                  <a:pt x="64481" y="25137"/>
                  <a:pt x="67143" y="27764"/>
                </a:cubicBezTo>
                <a:cubicBezTo>
                  <a:pt x="67136" y="25507"/>
                  <a:pt x="67123" y="23204"/>
                  <a:pt x="66408" y="21065"/>
                </a:cubicBezTo>
                <a:cubicBezTo>
                  <a:pt x="65776" y="19176"/>
                  <a:pt x="64580" y="17492"/>
                  <a:pt x="63041" y="16231"/>
                </a:cubicBezTo>
                <a:lnTo>
                  <a:pt x="63041" y="16231"/>
                </a:lnTo>
                <a:cubicBezTo>
                  <a:pt x="63651" y="16335"/>
                  <a:pt x="64270" y="16388"/>
                  <a:pt x="64890" y="16388"/>
                </a:cubicBezTo>
                <a:cubicBezTo>
                  <a:pt x="66155" y="16388"/>
                  <a:pt x="67421" y="16167"/>
                  <a:pt x="68606" y="15715"/>
                </a:cubicBezTo>
                <a:cubicBezTo>
                  <a:pt x="70715" y="14911"/>
                  <a:pt x="72503" y="13462"/>
                  <a:pt x="74251" y="12036"/>
                </a:cubicBezTo>
                <a:cubicBezTo>
                  <a:pt x="73578" y="11965"/>
                  <a:pt x="72902" y="11930"/>
                  <a:pt x="72225" y="11930"/>
                </a:cubicBezTo>
                <a:cubicBezTo>
                  <a:pt x="69163" y="11930"/>
                  <a:pt x="66101" y="12650"/>
                  <a:pt x="63366" y="14030"/>
                </a:cubicBezTo>
                <a:cubicBezTo>
                  <a:pt x="62903" y="14263"/>
                  <a:pt x="62447" y="14524"/>
                  <a:pt x="61961" y="14711"/>
                </a:cubicBezTo>
                <a:cubicBezTo>
                  <a:pt x="61725" y="14803"/>
                  <a:pt x="61189" y="14856"/>
                  <a:pt x="60869" y="15007"/>
                </a:cubicBezTo>
                <a:cubicBezTo>
                  <a:pt x="59900" y="14393"/>
                  <a:pt x="58885" y="13849"/>
                  <a:pt x="57838" y="13362"/>
                </a:cubicBezTo>
                <a:cubicBezTo>
                  <a:pt x="59047" y="13341"/>
                  <a:pt x="60252" y="13123"/>
                  <a:pt x="61382" y="12691"/>
                </a:cubicBezTo>
                <a:cubicBezTo>
                  <a:pt x="63491" y="11888"/>
                  <a:pt x="65279" y="10438"/>
                  <a:pt x="67027" y="9012"/>
                </a:cubicBezTo>
                <a:cubicBezTo>
                  <a:pt x="66356" y="8941"/>
                  <a:pt x="65680" y="8906"/>
                  <a:pt x="65005" y="8906"/>
                </a:cubicBezTo>
                <a:cubicBezTo>
                  <a:pt x="61942" y="8906"/>
                  <a:pt x="58878" y="9626"/>
                  <a:pt x="56142" y="11006"/>
                </a:cubicBezTo>
                <a:cubicBezTo>
                  <a:pt x="55679" y="11239"/>
                  <a:pt x="55223" y="11499"/>
                  <a:pt x="54739" y="11687"/>
                </a:cubicBezTo>
                <a:cubicBezTo>
                  <a:pt x="54580" y="11749"/>
                  <a:pt x="54286" y="11792"/>
                  <a:pt x="54014" y="11860"/>
                </a:cubicBezTo>
                <a:cubicBezTo>
                  <a:pt x="52800" y="11460"/>
                  <a:pt x="51573" y="11112"/>
                  <a:pt x="50349" y="10814"/>
                </a:cubicBezTo>
                <a:cubicBezTo>
                  <a:pt x="50021" y="10734"/>
                  <a:pt x="49691" y="10662"/>
                  <a:pt x="49362" y="10588"/>
                </a:cubicBezTo>
                <a:cubicBezTo>
                  <a:pt x="50628" y="10266"/>
                  <a:pt x="51835" y="9718"/>
                  <a:pt x="52895" y="8955"/>
                </a:cubicBezTo>
                <a:cubicBezTo>
                  <a:pt x="54728" y="7639"/>
                  <a:pt x="56085" y="5779"/>
                  <a:pt x="57410" y="3952"/>
                </a:cubicBezTo>
                <a:lnTo>
                  <a:pt x="57410" y="3952"/>
                </a:lnTo>
                <a:cubicBezTo>
                  <a:pt x="53714" y="4527"/>
                  <a:pt x="50194" y="6184"/>
                  <a:pt x="47398" y="8667"/>
                </a:cubicBezTo>
                <a:cubicBezTo>
                  <a:pt x="47010" y="9013"/>
                  <a:pt x="46636" y="9381"/>
                  <a:pt x="46216" y="9687"/>
                </a:cubicBezTo>
                <a:cubicBezTo>
                  <a:pt x="46122" y="9754"/>
                  <a:pt x="45967" y="9830"/>
                  <a:pt x="45799" y="9914"/>
                </a:cubicBezTo>
                <a:cubicBezTo>
                  <a:pt x="43892" y="9619"/>
                  <a:pt x="41969" y="9422"/>
                  <a:pt x="40042" y="9314"/>
                </a:cubicBezTo>
                <a:cubicBezTo>
                  <a:pt x="41143" y="8897"/>
                  <a:pt x="42176" y="8307"/>
                  <a:pt x="43077" y="7549"/>
                </a:cubicBezTo>
                <a:cubicBezTo>
                  <a:pt x="44804" y="6096"/>
                  <a:pt x="46016" y="4138"/>
                  <a:pt x="47197" y="2217"/>
                </a:cubicBezTo>
                <a:lnTo>
                  <a:pt x="47197" y="2217"/>
                </a:lnTo>
                <a:cubicBezTo>
                  <a:pt x="43556" y="3071"/>
                  <a:pt x="40172" y="4993"/>
                  <a:pt x="37574" y="7682"/>
                </a:cubicBezTo>
                <a:cubicBezTo>
                  <a:pt x="37213" y="8056"/>
                  <a:pt x="36869" y="8451"/>
                  <a:pt x="36473" y="8787"/>
                </a:cubicBezTo>
                <a:cubicBezTo>
                  <a:pt x="36335" y="8905"/>
                  <a:pt x="36048" y="9053"/>
                  <a:pt x="35802" y="9218"/>
                </a:cubicBezTo>
                <a:cubicBezTo>
                  <a:pt x="33863" y="9236"/>
                  <a:pt x="31931" y="9337"/>
                  <a:pt x="30005" y="9510"/>
                </a:cubicBezTo>
                <a:cubicBezTo>
                  <a:pt x="31124" y="8856"/>
                  <a:pt x="32147" y="8040"/>
                  <a:pt x="33016" y="7077"/>
                </a:cubicBezTo>
                <a:cubicBezTo>
                  <a:pt x="34844" y="5050"/>
                  <a:pt x="35970" y="2501"/>
                  <a:pt x="3706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4066E483-7B6E-48BA-98AA-F40F8CBEB9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2"/>
    </mc:Choice>
    <mc:Fallback xmlns="">
      <p:transition spd="slow" advTm="6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5" grpId="0"/>
      <p:bldP spid="197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"/>
          <p:cNvSpPr/>
          <p:nvPr/>
        </p:nvSpPr>
        <p:spPr>
          <a:xfrm>
            <a:off x="4297750" y="3946612"/>
            <a:ext cx="529416" cy="546415"/>
          </a:xfrm>
          <a:custGeom>
            <a:avLst/>
            <a:gdLst/>
            <a:ahLst/>
            <a:cxnLst/>
            <a:rect l="l" t="t" r="r" b="b"/>
            <a:pathLst>
              <a:path w="5824" h="6011" extrusionOk="0">
                <a:moveTo>
                  <a:pt x="4466" y="1"/>
                </a:moveTo>
                <a:cubicBezTo>
                  <a:pt x="4191" y="1"/>
                  <a:pt x="3922" y="91"/>
                  <a:pt x="3670" y="260"/>
                </a:cubicBezTo>
                <a:cubicBezTo>
                  <a:pt x="3400" y="441"/>
                  <a:pt x="3176" y="706"/>
                  <a:pt x="2965" y="960"/>
                </a:cubicBezTo>
                <a:cubicBezTo>
                  <a:pt x="2796" y="1164"/>
                  <a:pt x="2678" y="1409"/>
                  <a:pt x="2491" y="1713"/>
                </a:cubicBezTo>
                <a:cubicBezTo>
                  <a:pt x="2322" y="1459"/>
                  <a:pt x="2211" y="1268"/>
                  <a:pt x="2077" y="1093"/>
                </a:cubicBezTo>
                <a:cubicBezTo>
                  <a:pt x="1805" y="737"/>
                  <a:pt x="1466" y="551"/>
                  <a:pt x="1113" y="551"/>
                </a:cubicBezTo>
                <a:cubicBezTo>
                  <a:pt x="1007" y="551"/>
                  <a:pt x="899" y="568"/>
                  <a:pt x="791" y="603"/>
                </a:cubicBezTo>
                <a:cubicBezTo>
                  <a:pt x="342" y="744"/>
                  <a:pt x="0" y="1181"/>
                  <a:pt x="38" y="1748"/>
                </a:cubicBezTo>
                <a:cubicBezTo>
                  <a:pt x="68" y="2205"/>
                  <a:pt x="167" y="2689"/>
                  <a:pt x="371" y="3094"/>
                </a:cubicBezTo>
                <a:cubicBezTo>
                  <a:pt x="742" y="3831"/>
                  <a:pt x="1167" y="4540"/>
                  <a:pt x="1645" y="5215"/>
                </a:cubicBezTo>
                <a:cubicBezTo>
                  <a:pt x="2020" y="5744"/>
                  <a:pt x="2475" y="6011"/>
                  <a:pt x="2931" y="6011"/>
                </a:cubicBezTo>
                <a:cubicBezTo>
                  <a:pt x="3373" y="6011"/>
                  <a:pt x="3816" y="5761"/>
                  <a:pt x="4187" y="5257"/>
                </a:cubicBezTo>
                <a:cubicBezTo>
                  <a:pt x="4647" y="4632"/>
                  <a:pt x="5060" y="3951"/>
                  <a:pt x="5364" y="3241"/>
                </a:cubicBezTo>
                <a:cubicBezTo>
                  <a:pt x="5604" y="2679"/>
                  <a:pt x="5693" y="2037"/>
                  <a:pt x="5764" y="1422"/>
                </a:cubicBezTo>
                <a:cubicBezTo>
                  <a:pt x="5823" y="909"/>
                  <a:pt x="5613" y="448"/>
                  <a:pt x="5131" y="181"/>
                </a:cubicBezTo>
                <a:cubicBezTo>
                  <a:pt x="4911" y="59"/>
                  <a:pt x="4686" y="1"/>
                  <a:pt x="44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1"/>
          <p:cNvSpPr/>
          <p:nvPr/>
        </p:nvSpPr>
        <p:spPr>
          <a:xfrm>
            <a:off x="3308013" y="4105417"/>
            <a:ext cx="896571" cy="391699"/>
          </a:xfrm>
          <a:custGeom>
            <a:avLst/>
            <a:gdLst/>
            <a:ahLst/>
            <a:cxnLst/>
            <a:rect l="l" t="t" r="r" b="b"/>
            <a:pathLst>
              <a:path w="9863" h="4309" extrusionOk="0">
                <a:moveTo>
                  <a:pt x="7610" y="0"/>
                </a:moveTo>
                <a:cubicBezTo>
                  <a:pt x="7518" y="0"/>
                  <a:pt x="7426" y="4"/>
                  <a:pt x="7332" y="11"/>
                </a:cubicBezTo>
                <a:cubicBezTo>
                  <a:pt x="6502" y="78"/>
                  <a:pt x="5782" y="423"/>
                  <a:pt x="5143" y="937"/>
                </a:cubicBezTo>
                <a:cubicBezTo>
                  <a:pt x="4674" y="1316"/>
                  <a:pt x="4225" y="1720"/>
                  <a:pt x="3757" y="2100"/>
                </a:cubicBezTo>
                <a:cubicBezTo>
                  <a:pt x="3387" y="2399"/>
                  <a:pt x="2980" y="2628"/>
                  <a:pt x="2483" y="2629"/>
                </a:cubicBezTo>
                <a:cubicBezTo>
                  <a:pt x="2478" y="2629"/>
                  <a:pt x="2473" y="2630"/>
                  <a:pt x="2468" y="2630"/>
                </a:cubicBezTo>
                <a:cubicBezTo>
                  <a:pt x="1780" y="2630"/>
                  <a:pt x="1596" y="2365"/>
                  <a:pt x="1845" y="1731"/>
                </a:cubicBezTo>
                <a:cubicBezTo>
                  <a:pt x="1876" y="1649"/>
                  <a:pt x="1925" y="1570"/>
                  <a:pt x="1947" y="1485"/>
                </a:cubicBezTo>
                <a:cubicBezTo>
                  <a:pt x="2029" y="1173"/>
                  <a:pt x="1862" y="929"/>
                  <a:pt x="1560" y="929"/>
                </a:cubicBezTo>
                <a:cubicBezTo>
                  <a:pt x="1540" y="929"/>
                  <a:pt x="1519" y="930"/>
                  <a:pt x="1497" y="932"/>
                </a:cubicBezTo>
                <a:cubicBezTo>
                  <a:pt x="1328" y="950"/>
                  <a:pt x="1149" y="1026"/>
                  <a:pt x="1007" y="1122"/>
                </a:cubicBezTo>
                <a:cubicBezTo>
                  <a:pt x="1" y="1810"/>
                  <a:pt x="22" y="3217"/>
                  <a:pt x="1042" y="3885"/>
                </a:cubicBezTo>
                <a:cubicBezTo>
                  <a:pt x="1526" y="4203"/>
                  <a:pt x="2071" y="4301"/>
                  <a:pt x="2638" y="4308"/>
                </a:cubicBezTo>
                <a:cubicBezTo>
                  <a:pt x="2649" y="4308"/>
                  <a:pt x="2659" y="4308"/>
                  <a:pt x="2670" y="4308"/>
                </a:cubicBezTo>
                <a:cubicBezTo>
                  <a:pt x="3466" y="4308"/>
                  <a:pt x="4195" y="4082"/>
                  <a:pt x="4843" y="3624"/>
                </a:cubicBezTo>
                <a:cubicBezTo>
                  <a:pt x="5281" y="3315"/>
                  <a:pt x="5681" y="2957"/>
                  <a:pt x="6113" y="2639"/>
                </a:cubicBezTo>
                <a:cubicBezTo>
                  <a:pt x="6452" y="2389"/>
                  <a:pt x="6797" y="2135"/>
                  <a:pt x="7168" y="1939"/>
                </a:cubicBezTo>
                <a:cubicBezTo>
                  <a:pt x="7431" y="1799"/>
                  <a:pt x="7697" y="1719"/>
                  <a:pt x="7959" y="1719"/>
                </a:cubicBezTo>
                <a:cubicBezTo>
                  <a:pt x="8245" y="1719"/>
                  <a:pt x="8527" y="1814"/>
                  <a:pt x="8801" y="2033"/>
                </a:cubicBezTo>
                <a:cubicBezTo>
                  <a:pt x="8906" y="2115"/>
                  <a:pt x="9026" y="2178"/>
                  <a:pt x="9155" y="2217"/>
                </a:cubicBezTo>
                <a:cubicBezTo>
                  <a:pt x="9233" y="2241"/>
                  <a:pt x="9307" y="2252"/>
                  <a:pt x="9376" y="2252"/>
                </a:cubicBezTo>
                <a:cubicBezTo>
                  <a:pt x="9672" y="2252"/>
                  <a:pt x="9862" y="2036"/>
                  <a:pt x="9845" y="1675"/>
                </a:cubicBezTo>
                <a:cubicBezTo>
                  <a:pt x="9823" y="1172"/>
                  <a:pt x="9562" y="786"/>
                  <a:pt x="9171" y="493"/>
                </a:cubicBezTo>
                <a:cubicBezTo>
                  <a:pt x="8702" y="144"/>
                  <a:pt x="8172" y="0"/>
                  <a:pt x="7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1"/>
          <p:cNvSpPr/>
          <p:nvPr/>
        </p:nvSpPr>
        <p:spPr>
          <a:xfrm>
            <a:off x="4974603" y="4022424"/>
            <a:ext cx="861392" cy="332794"/>
          </a:xfrm>
          <a:custGeom>
            <a:avLst/>
            <a:gdLst/>
            <a:ahLst/>
            <a:cxnLst/>
            <a:rect l="l" t="t" r="r" b="b"/>
            <a:pathLst>
              <a:path w="9476" h="3661" extrusionOk="0">
                <a:moveTo>
                  <a:pt x="2800" y="1"/>
                </a:moveTo>
                <a:cubicBezTo>
                  <a:pt x="1649" y="1"/>
                  <a:pt x="512" y="704"/>
                  <a:pt x="103" y="1871"/>
                </a:cubicBezTo>
                <a:cubicBezTo>
                  <a:pt x="72" y="1955"/>
                  <a:pt x="51" y="2043"/>
                  <a:pt x="39" y="2132"/>
                </a:cubicBezTo>
                <a:cubicBezTo>
                  <a:pt x="1" y="2511"/>
                  <a:pt x="216" y="2768"/>
                  <a:pt x="523" y="2768"/>
                </a:cubicBezTo>
                <a:cubicBezTo>
                  <a:pt x="611" y="2768"/>
                  <a:pt x="707" y="2747"/>
                  <a:pt x="806" y="2701"/>
                </a:cubicBezTo>
                <a:cubicBezTo>
                  <a:pt x="1005" y="2608"/>
                  <a:pt x="1175" y="2452"/>
                  <a:pt x="1363" y="2330"/>
                </a:cubicBezTo>
                <a:cubicBezTo>
                  <a:pt x="1897" y="1986"/>
                  <a:pt x="2273" y="1806"/>
                  <a:pt x="2616" y="1806"/>
                </a:cubicBezTo>
                <a:cubicBezTo>
                  <a:pt x="3026" y="1806"/>
                  <a:pt x="3388" y="2064"/>
                  <a:pt x="3912" y="2608"/>
                </a:cubicBezTo>
                <a:cubicBezTo>
                  <a:pt x="4590" y="3312"/>
                  <a:pt x="5412" y="3635"/>
                  <a:pt x="6630" y="3660"/>
                </a:cubicBezTo>
                <a:cubicBezTo>
                  <a:pt x="6883" y="3598"/>
                  <a:pt x="7394" y="3520"/>
                  <a:pt x="7871" y="3344"/>
                </a:cubicBezTo>
                <a:cubicBezTo>
                  <a:pt x="8478" y="3121"/>
                  <a:pt x="8936" y="2687"/>
                  <a:pt x="9211" y="2093"/>
                </a:cubicBezTo>
                <a:cubicBezTo>
                  <a:pt x="9476" y="1516"/>
                  <a:pt x="9421" y="944"/>
                  <a:pt x="9034" y="449"/>
                </a:cubicBezTo>
                <a:cubicBezTo>
                  <a:pt x="8935" y="320"/>
                  <a:pt x="8700" y="229"/>
                  <a:pt x="8522" y="229"/>
                </a:cubicBezTo>
                <a:cubicBezTo>
                  <a:pt x="8501" y="229"/>
                  <a:pt x="8481" y="230"/>
                  <a:pt x="8461" y="233"/>
                </a:cubicBezTo>
                <a:cubicBezTo>
                  <a:pt x="8315" y="253"/>
                  <a:pt x="8166" y="474"/>
                  <a:pt x="8080" y="638"/>
                </a:cubicBezTo>
                <a:cubicBezTo>
                  <a:pt x="8012" y="766"/>
                  <a:pt x="8039" y="943"/>
                  <a:pt x="8026" y="1098"/>
                </a:cubicBezTo>
                <a:cubicBezTo>
                  <a:pt x="7979" y="1667"/>
                  <a:pt x="7841" y="1851"/>
                  <a:pt x="7288" y="1974"/>
                </a:cubicBezTo>
                <a:cubicBezTo>
                  <a:pt x="7086" y="2019"/>
                  <a:pt x="6890" y="2043"/>
                  <a:pt x="6701" y="2043"/>
                </a:cubicBezTo>
                <a:cubicBezTo>
                  <a:pt x="6168" y="2043"/>
                  <a:pt x="5688" y="1850"/>
                  <a:pt x="5284" y="1378"/>
                </a:cubicBezTo>
                <a:cubicBezTo>
                  <a:pt x="5010" y="1057"/>
                  <a:pt x="4710" y="744"/>
                  <a:pt x="4369" y="499"/>
                </a:cubicBezTo>
                <a:cubicBezTo>
                  <a:pt x="3894" y="158"/>
                  <a:pt x="3345" y="1"/>
                  <a:pt x="28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1"/>
          <p:cNvSpPr/>
          <p:nvPr/>
        </p:nvSpPr>
        <p:spPr>
          <a:xfrm>
            <a:off x="4297737" y="772350"/>
            <a:ext cx="529416" cy="546415"/>
          </a:xfrm>
          <a:custGeom>
            <a:avLst/>
            <a:gdLst/>
            <a:ahLst/>
            <a:cxnLst/>
            <a:rect l="l" t="t" r="r" b="b"/>
            <a:pathLst>
              <a:path w="5824" h="6011" extrusionOk="0">
                <a:moveTo>
                  <a:pt x="4466" y="1"/>
                </a:moveTo>
                <a:cubicBezTo>
                  <a:pt x="4191" y="1"/>
                  <a:pt x="3922" y="91"/>
                  <a:pt x="3670" y="260"/>
                </a:cubicBezTo>
                <a:cubicBezTo>
                  <a:pt x="3400" y="441"/>
                  <a:pt x="3176" y="706"/>
                  <a:pt x="2965" y="960"/>
                </a:cubicBezTo>
                <a:cubicBezTo>
                  <a:pt x="2796" y="1164"/>
                  <a:pt x="2678" y="1409"/>
                  <a:pt x="2491" y="1713"/>
                </a:cubicBezTo>
                <a:cubicBezTo>
                  <a:pt x="2322" y="1459"/>
                  <a:pt x="2211" y="1268"/>
                  <a:pt x="2077" y="1093"/>
                </a:cubicBezTo>
                <a:cubicBezTo>
                  <a:pt x="1805" y="737"/>
                  <a:pt x="1466" y="551"/>
                  <a:pt x="1113" y="551"/>
                </a:cubicBezTo>
                <a:cubicBezTo>
                  <a:pt x="1007" y="551"/>
                  <a:pt x="899" y="568"/>
                  <a:pt x="791" y="603"/>
                </a:cubicBezTo>
                <a:cubicBezTo>
                  <a:pt x="342" y="744"/>
                  <a:pt x="0" y="1181"/>
                  <a:pt x="38" y="1748"/>
                </a:cubicBezTo>
                <a:cubicBezTo>
                  <a:pt x="68" y="2205"/>
                  <a:pt x="167" y="2689"/>
                  <a:pt x="371" y="3094"/>
                </a:cubicBezTo>
                <a:cubicBezTo>
                  <a:pt x="742" y="3831"/>
                  <a:pt x="1167" y="4540"/>
                  <a:pt x="1645" y="5215"/>
                </a:cubicBezTo>
                <a:cubicBezTo>
                  <a:pt x="2020" y="5744"/>
                  <a:pt x="2475" y="6011"/>
                  <a:pt x="2931" y="6011"/>
                </a:cubicBezTo>
                <a:cubicBezTo>
                  <a:pt x="3373" y="6011"/>
                  <a:pt x="3816" y="5761"/>
                  <a:pt x="4187" y="5257"/>
                </a:cubicBezTo>
                <a:cubicBezTo>
                  <a:pt x="4647" y="4632"/>
                  <a:pt x="5060" y="3951"/>
                  <a:pt x="5364" y="3241"/>
                </a:cubicBezTo>
                <a:cubicBezTo>
                  <a:pt x="5604" y="2679"/>
                  <a:pt x="5693" y="2037"/>
                  <a:pt x="5764" y="1422"/>
                </a:cubicBezTo>
                <a:cubicBezTo>
                  <a:pt x="5823" y="909"/>
                  <a:pt x="5613" y="448"/>
                  <a:pt x="5131" y="181"/>
                </a:cubicBezTo>
                <a:cubicBezTo>
                  <a:pt x="4911" y="59"/>
                  <a:pt x="4686" y="1"/>
                  <a:pt x="44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1"/>
          <p:cNvSpPr/>
          <p:nvPr/>
        </p:nvSpPr>
        <p:spPr>
          <a:xfrm>
            <a:off x="3308000" y="931155"/>
            <a:ext cx="896571" cy="391699"/>
          </a:xfrm>
          <a:custGeom>
            <a:avLst/>
            <a:gdLst/>
            <a:ahLst/>
            <a:cxnLst/>
            <a:rect l="l" t="t" r="r" b="b"/>
            <a:pathLst>
              <a:path w="9863" h="4309" extrusionOk="0">
                <a:moveTo>
                  <a:pt x="7610" y="0"/>
                </a:moveTo>
                <a:cubicBezTo>
                  <a:pt x="7518" y="0"/>
                  <a:pt x="7426" y="4"/>
                  <a:pt x="7332" y="11"/>
                </a:cubicBezTo>
                <a:cubicBezTo>
                  <a:pt x="6502" y="78"/>
                  <a:pt x="5782" y="423"/>
                  <a:pt x="5143" y="937"/>
                </a:cubicBezTo>
                <a:cubicBezTo>
                  <a:pt x="4674" y="1316"/>
                  <a:pt x="4225" y="1720"/>
                  <a:pt x="3757" y="2100"/>
                </a:cubicBezTo>
                <a:cubicBezTo>
                  <a:pt x="3387" y="2399"/>
                  <a:pt x="2980" y="2628"/>
                  <a:pt x="2483" y="2629"/>
                </a:cubicBezTo>
                <a:cubicBezTo>
                  <a:pt x="2478" y="2629"/>
                  <a:pt x="2473" y="2630"/>
                  <a:pt x="2468" y="2630"/>
                </a:cubicBezTo>
                <a:cubicBezTo>
                  <a:pt x="1780" y="2630"/>
                  <a:pt x="1596" y="2365"/>
                  <a:pt x="1845" y="1731"/>
                </a:cubicBezTo>
                <a:cubicBezTo>
                  <a:pt x="1876" y="1649"/>
                  <a:pt x="1925" y="1570"/>
                  <a:pt x="1947" y="1485"/>
                </a:cubicBezTo>
                <a:cubicBezTo>
                  <a:pt x="2029" y="1173"/>
                  <a:pt x="1862" y="929"/>
                  <a:pt x="1560" y="929"/>
                </a:cubicBezTo>
                <a:cubicBezTo>
                  <a:pt x="1540" y="929"/>
                  <a:pt x="1519" y="930"/>
                  <a:pt x="1497" y="932"/>
                </a:cubicBezTo>
                <a:cubicBezTo>
                  <a:pt x="1328" y="950"/>
                  <a:pt x="1149" y="1026"/>
                  <a:pt x="1007" y="1122"/>
                </a:cubicBezTo>
                <a:cubicBezTo>
                  <a:pt x="1" y="1810"/>
                  <a:pt x="22" y="3217"/>
                  <a:pt x="1042" y="3885"/>
                </a:cubicBezTo>
                <a:cubicBezTo>
                  <a:pt x="1526" y="4203"/>
                  <a:pt x="2071" y="4301"/>
                  <a:pt x="2638" y="4308"/>
                </a:cubicBezTo>
                <a:cubicBezTo>
                  <a:pt x="2649" y="4308"/>
                  <a:pt x="2659" y="4308"/>
                  <a:pt x="2670" y="4308"/>
                </a:cubicBezTo>
                <a:cubicBezTo>
                  <a:pt x="3466" y="4308"/>
                  <a:pt x="4195" y="4082"/>
                  <a:pt x="4843" y="3624"/>
                </a:cubicBezTo>
                <a:cubicBezTo>
                  <a:pt x="5281" y="3315"/>
                  <a:pt x="5681" y="2957"/>
                  <a:pt x="6113" y="2639"/>
                </a:cubicBezTo>
                <a:cubicBezTo>
                  <a:pt x="6452" y="2389"/>
                  <a:pt x="6797" y="2135"/>
                  <a:pt x="7168" y="1939"/>
                </a:cubicBezTo>
                <a:cubicBezTo>
                  <a:pt x="7431" y="1799"/>
                  <a:pt x="7697" y="1719"/>
                  <a:pt x="7959" y="1719"/>
                </a:cubicBezTo>
                <a:cubicBezTo>
                  <a:pt x="8245" y="1719"/>
                  <a:pt x="8527" y="1814"/>
                  <a:pt x="8801" y="2033"/>
                </a:cubicBezTo>
                <a:cubicBezTo>
                  <a:pt x="8906" y="2115"/>
                  <a:pt x="9026" y="2178"/>
                  <a:pt x="9155" y="2217"/>
                </a:cubicBezTo>
                <a:cubicBezTo>
                  <a:pt x="9233" y="2241"/>
                  <a:pt x="9307" y="2252"/>
                  <a:pt x="9376" y="2252"/>
                </a:cubicBezTo>
                <a:cubicBezTo>
                  <a:pt x="9672" y="2252"/>
                  <a:pt x="9862" y="2036"/>
                  <a:pt x="9845" y="1675"/>
                </a:cubicBezTo>
                <a:cubicBezTo>
                  <a:pt x="9823" y="1172"/>
                  <a:pt x="9562" y="786"/>
                  <a:pt x="9171" y="493"/>
                </a:cubicBezTo>
                <a:cubicBezTo>
                  <a:pt x="8702" y="144"/>
                  <a:pt x="8172" y="0"/>
                  <a:pt x="7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1"/>
          <p:cNvSpPr/>
          <p:nvPr/>
        </p:nvSpPr>
        <p:spPr>
          <a:xfrm>
            <a:off x="4974591" y="848162"/>
            <a:ext cx="861392" cy="332794"/>
          </a:xfrm>
          <a:custGeom>
            <a:avLst/>
            <a:gdLst/>
            <a:ahLst/>
            <a:cxnLst/>
            <a:rect l="l" t="t" r="r" b="b"/>
            <a:pathLst>
              <a:path w="9476" h="3661" extrusionOk="0">
                <a:moveTo>
                  <a:pt x="2800" y="1"/>
                </a:moveTo>
                <a:cubicBezTo>
                  <a:pt x="1649" y="1"/>
                  <a:pt x="512" y="704"/>
                  <a:pt x="103" y="1871"/>
                </a:cubicBezTo>
                <a:cubicBezTo>
                  <a:pt x="72" y="1955"/>
                  <a:pt x="51" y="2043"/>
                  <a:pt x="39" y="2132"/>
                </a:cubicBezTo>
                <a:cubicBezTo>
                  <a:pt x="1" y="2511"/>
                  <a:pt x="216" y="2768"/>
                  <a:pt x="523" y="2768"/>
                </a:cubicBezTo>
                <a:cubicBezTo>
                  <a:pt x="611" y="2768"/>
                  <a:pt x="707" y="2747"/>
                  <a:pt x="806" y="2701"/>
                </a:cubicBezTo>
                <a:cubicBezTo>
                  <a:pt x="1005" y="2608"/>
                  <a:pt x="1175" y="2452"/>
                  <a:pt x="1363" y="2330"/>
                </a:cubicBezTo>
                <a:cubicBezTo>
                  <a:pt x="1897" y="1986"/>
                  <a:pt x="2273" y="1806"/>
                  <a:pt x="2616" y="1806"/>
                </a:cubicBezTo>
                <a:cubicBezTo>
                  <a:pt x="3026" y="1806"/>
                  <a:pt x="3388" y="2064"/>
                  <a:pt x="3912" y="2608"/>
                </a:cubicBezTo>
                <a:cubicBezTo>
                  <a:pt x="4590" y="3312"/>
                  <a:pt x="5412" y="3635"/>
                  <a:pt x="6630" y="3660"/>
                </a:cubicBezTo>
                <a:cubicBezTo>
                  <a:pt x="6883" y="3598"/>
                  <a:pt x="7394" y="3520"/>
                  <a:pt x="7871" y="3344"/>
                </a:cubicBezTo>
                <a:cubicBezTo>
                  <a:pt x="8478" y="3121"/>
                  <a:pt x="8936" y="2687"/>
                  <a:pt x="9211" y="2093"/>
                </a:cubicBezTo>
                <a:cubicBezTo>
                  <a:pt x="9476" y="1516"/>
                  <a:pt x="9421" y="944"/>
                  <a:pt x="9034" y="449"/>
                </a:cubicBezTo>
                <a:cubicBezTo>
                  <a:pt x="8935" y="320"/>
                  <a:pt x="8700" y="229"/>
                  <a:pt x="8522" y="229"/>
                </a:cubicBezTo>
                <a:cubicBezTo>
                  <a:pt x="8501" y="229"/>
                  <a:pt x="8481" y="230"/>
                  <a:pt x="8461" y="233"/>
                </a:cubicBezTo>
                <a:cubicBezTo>
                  <a:pt x="8315" y="253"/>
                  <a:pt x="8166" y="474"/>
                  <a:pt x="8080" y="638"/>
                </a:cubicBezTo>
                <a:cubicBezTo>
                  <a:pt x="8012" y="766"/>
                  <a:pt x="8039" y="943"/>
                  <a:pt x="8026" y="1098"/>
                </a:cubicBezTo>
                <a:cubicBezTo>
                  <a:pt x="7979" y="1667"/>
                  <a:pt x="7841" y="1851"/>
                  <a:pt x="7288" y="1974"/>
                </a:cubicBezTo>
                <a:cubicBezTo>
                  <a:pt x="7086" y="2019"/>
                  <a:pt x="6890" y="2043"/>
                  <a:pt x="6701" y="2043"/>
                </a:cubicBezTo>
                <a:cubicBezTo>
                  <a:pt x="6168" y="2043"/>
                  <a:pt x="5688" y="1850"/>
                  <a:pt x="5284" y="1378"/>
                </a:cubicBezTo>
                <a:cubicBezTo>
                  <a:pt x="5010" y="1057"/>
                  <a:pt x="4710" y="744"/>
                  <a:pt x="4369" y="499"/>
                </a:cubicBezTo>
                <a:cubicBezTo>
                  <a:pt x="3894" y="158"/>
                  <a:pt x="3345" y="1"/>
                  <a:pt x="28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4;p31">
            <a:extLst>
              <a:ext uri="{FF2B5EF4-FFF2-40B4-BE49-F238E27FC236}">
                <a16:creationId xmlns:a16="http://schemas.microsoft.com/office/drawing/2014/main" xmlns="" id="{4DA77C9C-C7F7-4161-A6AB-58DB35E17365}"/>
              </a:ext>
            </a:extLst>
          </p:cNvPr>
          <p:cNvSpPr txBox="1">
            <a:spLocks/>
          </p:cNvSpPr>
          <p:nvPr/>
        </p:nvSpPr>
        <p:spPr>
          <a:xfrm>
            <a:off x="439291" y="2125824"/>
            <a:ext cx="8520600" cy="152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Patrick Hand"/>
              <a:buNone/>
              <a:defRPr sz="12000" b="0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4800" dirty="0"/>
              <a:t>Chile… Aproximadamente en década de los 40’</a:t>
            </a:r>
            <a:br>
              <a:rPr lang="es-ES" sz="4800" dirty="0"/>
            </a:br>
            <a:r>
              <a:rPr lang="es-ES" sz="4800" dirty="0"/>
              <a:t>extendiéndose hasta los 60”- 70”...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82205A8-7571-48BA-9767-441D0A6296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5628" y1="71357" x2="65075" y2="67839"/>
                        <a14:foregroundMark x1="65075" y1="67839" x2="80151" y2="555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5901" y="788282"/>
            <a:ext cx="3666543" cy="3666543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4C93A442-FFD8-4A23-84E6-6C1CFBF072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00"/>
    </mc:Choice>
    <mc:Fallback xmlns="">
      <p:transition spd="slow" advTm="4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"/>
          <p:cNvSpPr/>
          <p:nvPr/>
        </p:nvSpPr>
        <p:spPr>
          <a:xfrm>
            <a:off x="4307292" y="4372695"/>
            <a:ext cx="529416" cy="546415"/>
          </a:xfrm>
          <a:custGeom>
            <a:avLst/>
            <a:gdLst/>
            <a:ahLst/>
            <a:cxnLst/>
            <a:rect l="l" t="t" r="r" b="b"/>
            <a:pathLst>
              <a:path w="5824" h="6011" extrusionOk="0">
                <a:moveTo>
                  <a:pt x="4466" y="1"/>
                </a:moveTo>
                <a:cubicBezTo>
                  <a:pt x="4191" y="1"/>
                  <a:pt x="3922" y="91"/>
                  <a:pt x="3670" y="260"/>
                </a:cubicBezTo>
                <a:cubicBezTo>
                  <a:pt x="3400" y="441"/>
                  <a:pt x="3176" y="706"/>
                  <a:pt x="2965" y="960"/>
                </a:cubicBezTo>
                <a:cubicBezTo>
                  <a:pt x="2796" y="1164"/>
                  <a:pt x="2678" y="1409"/>
                  <a:pt x="2491" y="1713"/>
                </a:cubicBezTo>
                <a:cubicBezTo>
                  <a:pt x="2322" y="1459"/>
                  <a:pt x="2211" y="1268"/>
                  <a:pt x="2077" y="1093"/>
                </a:cubicBezTo>
                <a:cubicBezTo>
                  <a:pt x="1805" y="737"/>
                  <a:pt x="1466" y="551"/>
                  <a:pt x="1113" y="551"/>
                </a:cubicBezTo>
                <a:cubicBezTo>
                  <a:pt x="1007" y="551"/>
                  <a:pt x="899" y="568"/>
                  <a:pt x="791" y="603"/>
                </a:cubicBezTo>
                <a:cubicBezTo>
                  <a:pt x="342" y="744"/>
                  <a:pt x="0" y="1181"/>
                  <a:pt x="38" y="1748"/>
                </a:cubicBezTo>
                <a:cubicBezTo>
                  <a:pt x="68" y="2205"/>
                  <a:pt x="167" y="2689"/>
                  <a:pt x="371" y="3094"/>
                </a:cubicBezTo>
                <a:cubicBezTo>
                  <a:pt x="742" y="3831"/>
                  <a:pt x="1167" y="4540"/>
                  <a:pt x="1645" y="5215"/>
                </a:cubicBezTo>
                <a:cubicBezTo>
                  <a:pt x="2020" y="5744"/>
                  <a:pt x="2475" y="6011"/>
                  <a:pt x="2931" y="6011"/>
                </a:cubicBezTo>
                <a:cubicBezTo>
                  <a:pt x="3373" y="6011"/>
                  <a:pt x="3816" y="5761"/>
                  <a:pt x="4187" y="5257"/>
                </a:cubicBezTo>
                <a:cubicBezTo>
                  <a:pt x="4647" y="4632"/>
                  <a:pt x="5060" y="3951"/>
                  <a:pt x="5364" y="3241"/>
                </a:cubicBezTo>
                <a:cubicBezTo>
                  <a:pt x="5604" y="2679"/>
                  <a:pt x="5693" y="2037"/>
                  <a:pt x="5764" y="1422"/>
                </a:cubicBezTo>
                <a:cubicBezTo>
                  <a:pt x="5823" y="909"/>
                  <a:pt x="5613" y="448"/>
                  <a:pt x="5131" y="181"/>
                </a:cubicBezTo>
                <a:cubicBezTo>
                  <a:pt x="4911" y="59"/>
                  <a:pt x="4686" y="1"/>
                  <a:pt x="44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1"/>
          <p:cNvSpPr/>
          <p:nvPr/>
        </p:nvSpPr>
        <p:spPr>
          <a:xfrm>
            <a:off x="3317555" y="4531500"/>
            <a:ext cx="896571" cy="391699"/>
          </a:xfrm>
          <a:custGeom>
            <a:avLst/>
            <a:gdLst/>
            <a:ahLst/>
            <a:cxnLst/>
            <a:rect l="l" t="t" r="r" b="b"/>
            <a:pathLst>
              <a:path w="9863" h="4309" extrusionOk="0">
                <a:moveTo>
                  <a:pt x="7610" y="0"/>
                </a:moveTo>
                <a:cubicBezTo>
                  <a:pt x="7518" y="0"/>
                  <a:pt x="7426" y="4"/>
                  <a:pt x="7332" y="11"/>
                </a:cubicBezTo>
                <a:cubicBezTo>
                  <a:pt x="6502" y="78"/>
                  <a:pt x="5782" y="423"/>
                  <a:pt x="5143" y="937"/>
                </a:cubicBezTo>
                <a:cubicBezTo>
                  <a:pt x="4674" y="1316"/>
                  <a:pt x="4225" y="1720"/>
                  <a:pt x="3757" y="2100"/>
                </a:cubicBezTo>
                <a:cubicBezTo>
                  <a:pt x="3387" y="2399"/>
                  <a:pt x="2980" y="2628"/>
                  <a:pt x="2483" y="2629"/>
                </a:cubicBezTo>
                <a:cubicBezTo>
                  <a:pt x="2478" y="2629"/>
                  <a:pt x="2473" y="2630"/>
                  <a:pt x="2468" y="2630"/>
                </a:cubicBezTo>
                <a:cubicBezTo>
                  <a:pt x="1780" y="2630"/>
                  <a:pt x="1596" y="2365"/>
                  <a:pt x="1845" y="1731"/>
                </a:cubicBezTo>
                <a:cubicBezTo>
                  <a:pt x="1876" y="1649"/>
                  <a:pt x="1925" y="1570"/>
                  <a:pt x="1947" y="1485"/>
                </a:cubicBezTo>
                <a:cubicBezTo>
                  <a:pt x="2029" y="1173"/>
                  <a:pt x="1862" y="929"/>
                  <a:pt x="1560" y="929"/>
                </a:cubicBezTo>
                <a:cubicBezTo>
                  <a:pt x="1540" y="929"/>
                  <a:pt x="1519" y="930"/>
                  <a:pt x="1497" y="932"/>
                </a:cubicBezTo>
                <a:cubicBezTo>
                  <a:pt x="1328" y="950"/>
                  <a:pt x="1149" y="1026"/>
                  <a:pt x="1007" y="1122"/>
                </a:cubicBezTo>
                <a:cubicBezTo>
                  <a:pt x="1" y="1810"/>
                  <a:pt x="22" y="3217"/>
                  <a:pt x="1042" y="3885"/>
                </a:cubicBezTo>
                <a:cubicBezTo>
                  <a:pt x="1526" y="4203"/>
                  <a:pt x="2071" y="4301"/>
                  <a:pt x="2638" y="4308"/>
                </a:cubicBezTo>
                <a:cubicBezTo>
                  <a:pt x="2649" y="4308"/>
                  <a:pt x="2659" y="4308"/>
                  <a:pt x="2670" y="4308"/>
                </a:cubicBezTo>
                <a:cubicBezTo>
                  <a:pt x="3466" y="4308"/>
                  <a:pt x="4195" y="4082"/>
                  <a:pt x="4843" y="3624"/>
                </a:cubicBezTo>
                <a:cubicBezTo>
                  <a:pt x="5281" y="3315"/>
                  <a:pt x="5681" y="2957"/>
                  <a:pt x="6113" y="2639"/>
                </a:cubicBezTo>
                <a:cubicBezTo>
                  <a:pt x="6452" y="2389"/>
                  <a:pt x="6797" y="2135"/>
                  <a:pt x="7168" y="1939"/>
                </a:cubicBezTo>
                <a:cubicBezTo>
                  <a:pt x="7431" y="1799"/>
                  <a:pt x="7697" y="1719"/>
                  <a:pt x="7959" y="1719"/>
                </a:cubicBezTo>
                <a:cubicBezTo>
                  <a:pt x="8245" y="1719"/>
                  <a:pt x="8527" y="1814"/>
                  <a:pt x="8801" y="2033"/>
                </a:cubicBezTo>
                <a:cubicBezTo>
                  <a:pt x="8906" y="2115"/>
                  <a:pt x="9026" y="2178"/>
                  <a:pt x="9155" y="2217"/>
                </a:cubicBezTo>
                <a:cubicBezTo>
                  <a:pt x="9233" y="2241"/>
                  <a:pt x="9307" y="2252"/>
                  <a:pt x="9376" y="2252"/>
                </a:cubicBezTo>
                <a:cubicBezTo>
                  <a:pt x="9672" y="2252"/>
                  <a:pt x="9862" y="2036"/>
                  <a:pt x="9845" y="1675"/>
                </a:cubicBezTo>
                <a:cubicBezTo>
                  <a:pt x="9823" y="1172"/>
                  <a:pt x="9562" y="786"/>
                  <a:pt x="9171" y="493"/>
                </a:cubicBezTo>
                <a:cubicBezTo>
                  <a:pt x="8702" y="144"/>
                  <a:pt x="8172" y="0"/>
                  <a:pt x="7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1"/>
          <p:cNvSpPr/>
          <p:nvPr/>
        </p:nvSpPr>
        <p:spPr>
          <a:xfrm>
            <a:off x="4984145" y="4448507"/>
            <a:ext cx="861392" cy="332794"/>
          </a:xfrm>
          <a:custGeom>
            <a:avLst/>
            <a:gdLst/>
            <a:ahLst/>
            <a:cxnLst/>
            <a:rect l="l" t="t" r="r" b="b"/>
            <a:pathLst>
              <a:path w="9476" h="3661" extrusionOk="0">
                <a:moveTo>
                  <a:pt x="2800" y="1"/>
                </a:moveTo>
                <a:cubicBezTo>
                  <a:pt x="1649" y="1"/>
                  <a:pt x="512" y="704"/>
                  <a:pt x="103" y="1871"/>
                </a:cubicBezTo>
                <a:cubicBezTo>
                  <a:pt x="72" y="1955"/>
                  <a:pt x="51" y="2043"/>
                  <a:pt x="39" y="2132"/>
                </a:cubicBezTo>
                <a:cubicBezTo>
                  <a:pt x="1" y="2511"/>
                  <a:pt x="216" y="2768"/>
                  <a:pt x="523" y="2768"/>
                </a:cubicBezTo>
                <a:cubicBezTo>
                  <a:pt x="611" y="2768"/>
                  <a:pt x="707" y="2747"/>
                  <a:pt x="806" y="2701"/>
                </a:cubicBezTo>
                <a:cubicBezTo>
                  <a:pt x="1005" y="2608"/>
                  <a:pt x="1175" y="2452"/>
                  <a:pt x="1363" y="2330"/>
                </a:cubicBezTo>
                <a:cubicBezTo>
                  <a:pt x="1897" y="1986"/>
                  <a:pt x="2273" y="1806"/>
                  <a:pt x="2616" y="1806"/>
                </a:cubicBezTo>
                <a:cubicBezTo>
                  <a:pt x="3026" y="1806"/>
                  <a:pt x="3388" y="2064"/>
                  <a:pt x="3912" y="2608"/>
                </a:cubicBezTo>
                <a:cubicBezTo>
                  <a:pt x="4590" y="3312"/>
                  <a:pt x="5412" y="3635"/>
                  <a:pt x="6630" y="3660"/>
                </a:cubicBezTo>
                <a:cubicBezTo>
                  <a:pt x="6883" y="3598"/>
                  <a:pt x="7394" y="3520"/>
                  <a:pt x="7871" y="3344"/>
                </a:cubicBezTo>
                <a:cubicBezTo>
                  <a:pt x="8478" y="3121"/>
                  <a:pt x="8936" y="2687"/>
                  <a:pt x="9211" y="2093"/>
                </a:cubicBezTo>
                <a:cubicBezTo>
                  <a:pt x="9476" y="1516"/>
                  <a:pt x="9421" y="944"/>
                  <a:pt x="9034" y="449"/>
                </a:cubicBezTo>
                <a:cubicBezTo>
                  <a:pt x="8935" y="320"/>
                  <a:pt x="8700" y="229"/>
                  <a:pt x="8522" y="229"/>
                </a:cubicBezTo>
                <a:cubicBezTo>
                  <a:pt x="8501" y="229"/>
                  <a:pt x="8481" y="230"/>
                  <a:pt x="8461" y="233"/>
                </a:cubicBezTo>
                <a:cubicBezTo>
                  <a:pt x="8315" y="253"/>
                  <a:pt x="8166" y="474"/>
                  <a:pt x="8080" y="638"/>
                </a:cubicBezTo>
                <a:cubicBezTo>
                  <a:pt x="8012" y="766"/>
                  <a:pt x="8039" y="943"/>
                  <a:pt x="8026" y="1098"/>
                </a:cubicBezTo>
                <a:cubicBezTo>
                  <a:pt x="7979" y="1667"/>
                  <a:pt x="7841" y="1851"/>
                  <a:pt x="7288" y="1974"/>
                </a:cubicBezTo>
                <a:cubicBezTo>
                  <a:pt x="7086" y="2019"/>
                  <a:pt x="6890" y="2043"/>
                  <a:pt x="6701" y="2043"/>
                </a:cubicBezTo>
                <a:cubicBezTo>
                  <a:pt x="6168" y="2043"/>
                  <a:pt x="5688" y="1850"/>
                  <a:pt x="5284" y="1378"/>
                </a:cubicBezTo>
                <a:cubicBezTo>
                  <a:pt x="5010" y="1057"/>
                  <a:pt x="4710" y="744"/>
                  <a:pt x="4369" y="499"/>
                </a:cubicBezTo>
                <a:cubicBezTo>
                  <a:pt x="3894" y="158"/>
                  <a:pt x="3345" y="1"/>
                  <a:pt x="28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4;p31">
            <a:extLst>
              <a:ext uri="{FF2B5EF4-FFF2-40B4-BE49-F238E27FC236}">
                <a16:creationId xmlns:a16="http://schemas.microsoft.com/office/drawing/2014/main" xmlns="" id="{4DA77C9C-C7F7-4161-A6AB-58DB35E17365}"/>
              </a:ext>
            </a:extLst>
          </p:cNvPr>
          <p:cNvSpPr txBox="1">
            <a:spLocks/>
          </p:cNvSpPr>
          <p:nvPr/>
        </p:nvSpPr>
        <p:spPr>
          <a:xfrm>
            <a:off x="534142" y="578125"/>
            <a:ext cx="8520600" cy="39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Patrick Hand"/>
              <a:buNone/>
              <a:defRPr sz="12000" b="0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4800" dirty="0"/>
              <a:t>Salitreras.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2CD5089-8B4B-4743-BC7E-AD5D26E02B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50473">
            <a:off x="-456137" y="2204054"/>
            <a:ext cx="2571750" cy="2571750"/>
          </a:xfrm>
          <a:prstGeom prst="rect">
            <a:avLst/>
          </a:prstGeom>
        </p:spPr>
      </p:pic>
      <p:pic>
        <p:nvPicPr>
          <p:cNvPr id="3074" name="Picture 2" descr="Vida cotidiana en la Pampa Salitrera">
            <a:extLst>
              <a:ext uri="{FF2B5EF4-FFF2-40B4-BE49-F238E27FC236}">
                <a16:creationId xmlns:a16="http://schemas.microsoft.com/office/drawing/2014/main" xmlns="" id="{53500E8A-2C71-485D-ADF6-E6AD6B1C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81" y="1416207"/>
            <a:ext cx="2432962" cy="243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ucha obrera en la pampa del salitre - Archivo Nacional">
            <a:extLst>
              <a:ext uri="{FF2B5EF4-FFF2-40B4-BE49-F238E27FC236}">
                <a16:creationId xmlns:a16="http://schemas.microsoft.com/office/drawing/2014/main" xmlns="" id="{3A1CF1CB-E35F-4089-8388-A047A965A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387" y="1239861"/>
            <a:ext cx="3279184" cy="247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ZO ALMONTE - Realidad Virtual y Realidad aumentada - Virtualizar ...">
            <a:extLst>
              <a:ext uri="{FF2B5EF4-FFF2-40B4-BE49-F238E27FC236}">
                <a16:creationId xmlns:a16="http://schemas.microsoft.com/office/drawing/2014/main" xmlns="" id="{41EC0B70-5E28-4DD6-933A-BF4B40832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19" y="900236"/>
            <a:ext cx="5117378" cy="341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xmlns="" id="{BC3FF74C-8F07-420C-98CD-02B60E7E496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721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35"/>
    </mc:Choice>
    <mc:Fallback xmlns="">
      <p:transition spd="slow" advTm="49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66" grpId="0" animBg="1"/>
      <p:bldP spid="267" grpId="0" animBg="1"/>
      <p:bldP spid="268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9"/>
          <p:cNvSpPr txBox="1">
            <a:spLocks noGrp="1"/>
          </p:cNvSpPr>
          <p:nvPr>
            <p:ph type="title" idx="2"/>
          </p:nvPr>
        </p:nvSpPr>
        <p:spPr>
          <a:xfrm>
            <a:off x="2810336" y="456498"/>
            <a:ext cx="3289412" cy="10958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Personajes</a:t>
            </a:r>
            <a:endParaRPr dirty="0"/>
          </a:p>
        </p:txBody>
      </p:sp>
      <p:sp>
        <p:nvSpPr>
          <p:cNvPr id="583" name="Google Shape;583;p39"/>
          <p:cNvSpPr/>
          <p:nvPr/>
        </p:nvSpPr>
        <p:spPr>
          <a:xfrm>
            <a:off x="6428006" y="456498"/>
            <a:ext cx="376476" cy="747005"/>
          </a:xfrm>
          <a:custGeom>
            <a:avLst/>
            <a:gdLst/>
            <a:ahLst/>
            <a:cxnLst/>
            <a:rect l="l" t="t" r="r" b="b"/>
            <a:pathLst>
              <a:path w="8991" h="17840" extrusionOk="0">
                <a:moveTo>
                  <a:pt x="8990" y="8926"/>
                </a:moveTo>
                <a:cubicBezTo>
                  <a:pt x="8965" y="8932"/>
                  <a:pt x="8940" y="8937"/>
                  <a:pt x="8915" y="8943"/>
                </a:cubicBezTo>
                <a:lnTo>
                  <a:pt x="8915" y="8943"/>
                </a:lnTo>
                <a:cubicBezTo>
                  <a:pt x="8948" y="8937"/>
                  <a:pt x="8974" y="8931"/>
                  <a:pt x="8990" y="8926"/>
                </a:cubicBezTo>
                <a:close/>
                <a:moveTo>
                  <a:pt x="4452" y="0"/>
                </a:moveTo>
                <a:cubicBezTo>
                  <a:pt x="4452" y="8120"/>
                  <a:pt x="1622" y="8983"/>
                  <a:pt x="419" y="8983"/>
                </a:cubicBezTo>
                <a:cubicBezTo>
                  <a:pt x="237" y="8983"/>
                  <a:pt x="93" y="8963"/>
                  <a:pt x="0" y="8946"/>
                </a:cubicBezTo>
                <a:lnTo>
                  <a:pt x="0" y="8946"/>
                </a:lnTo>
                <a:cubicBezTo>
                  <a:pt x="4041" y="9773"/>
                  <a:pt x="4452" y="17840"/>
                  <a:pt x="4452" y="17840"/>
                </a:cubicBezTo>
                <a:cubicBezTo>
                  <a:pt x="4452" y="17840"/>
                  <a:pt x="5020" y="9861"/>
                  <a:pt x="8915" y="8943"/>
                </a:cubicBezTo>
                <a:lnTo>
                  <a:pt x="8915" y="8943"/>
                </a:lnTo>
                <a:cubicBezTo>
                  <a:pt x="8824" y="8961"/>
                  <a:pt x="8674" y="8983"/>
                  <a:pt x="8483" y="8983"/>
                </a:cubicBezTo>
                <a:cubicBezTo>
                  <a:pt x="7280" y="8983"/>
                  <a:pt x="4452" y="8120"/>
                  <a:pt x="4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148FEC66-EF29-4ADD-B3B0-EB86AAB159A8}"/>
              </a:ext>
            </a:extLst>
          </p:cNvPr>
          <p:cNvSpPr txBox="1"/>
          <p:nvPr/>
        </p:nvSpPr>
        <p:spPr>
          <a:xfrm>
            <a:off x="697797" y="1674277"/>
            <a:ext cx="375724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0" i="0" dirty="0" err="1">
                <a:solidFill>
                  <a:schemeClr val="bg1"/>
                </a:solidFill>
                <a:effectLst/>
                <a:latin typeface="Bahnschrift SemiBold Condensed" panose="020B0502040204020203" pitchFamily="34" charset="0"/>
              </a:rPr>
              <a:t>Maria</a:t>
            </a:r>
            <a:r>
              <a:rPr lang="es-ES" sz="2800" b="0" i="0" dirty="0">
                <a:solidFill>
                  <a:schemeClr val="bg1"/>
                </a:solidFill>
                <a:effectLst/>
                <a:latin typeface="Bahnschrift SemiBold Condensed" panose="020B0502040204020203" pitchFamily="34" charset="0"/>
              </a:rPr>
              <a:t> Margarita</a:t>
            </a:r>
            <a:r>
              <a:rPr lang="es-E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</a:t>
            </a:r>
            <a:br>
              <a:rPr lang="es-E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</a:br>
            <a:r>
              <a:rPr lang="es-ES" sz="2800" b="0" i="0" dirty="0">
                <a:solidFill>
                  <a:schemeClr val="bg1"/>
                </a:solidFill>
                <a:effectLst/>
                <a:latin typeface="Bahnschrift SemiBold Condensed" panose="020B0502040204020203" pitchFamily="34" charset="0"/>
              </a:rPr>
              <a:t>Mariano</a:t>
            </a:r>
            <a:endParaRPr lang="es-ES" sz="28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r>
              <a:rPr lang="es-ES" sz="2800" b="0" i="0" dirty="0">
                <a:solidFill>
                  <a:schemeClr val="bg1"/>
                </a:solidFill>
                <a:effectLst/>
                <a:latin typeface="Bahnschrift SemiBold Condensed" panose="020B0502040204020203" pitchFamily="34" charset="0"/>
              </a:rPr>
              <a:t>Mirto</a:t>
            </a:r>
            <a:r>
              <a:rPr lang="es-E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/>
            </a:r>
            <a:br>
              <a:rPr lang="es-E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</a:br>
            <a:r>
              <a:rPr lang="es-ES" sz="2800" b="0" i="0" dirty="0">
                <a:solidFill>
                  <a:schemeClr val="bg1"/>
                </a:solidFill>
                <a:effectLst/>
                <a:latin typeface="Bahnschrift SemiBold Condensed" panose="020B0502040204020203" pitchFamily="34" charset="0"/>
              </a:rPr>
              <a:t>Manuel</a:t>
            </a:r>
            <a:r>
              <a:rPr lang="es-E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/>
            </a:r>
            <a:br>
              <a:rPr lang="es-E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</a:br>
            <a:r>
              <a:rPr lang="es-ES" sz="2800" b="0" i="0" dirty="0">
                <a:solidFill>
                  <a:schemeClr val="bg1"/>
                </a:solidFill>
                <a:effectLst/>
                <a:latin typeface="Bahnschrift SemiBold Condensed" panose="020B0502040204020203" pitchFamily="34" charset="0"/>
              </a:rPr>
              <a:t>Marcelino.</a:t>
            </a:r>
            <a:r>
              <a:rPr lang="es-E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/>
            </a:r>
            <a:br>
              <a:rPr lang="es-E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</a:br>
            <a:endParaRPr lang="es-ES" sz="28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D8299B0C-B52F-40DE-8590-EBC5F776D657}"/>
              </a:ext>
            </a:extLst>
          </p:cNvPr>
          <p:cNvSpPr txBox="1"/>
          <p:nvPr/>
        </p:nvSpPr>
        <p:spPr>
          <a:xfrm>
            <a:off x="4901610" y="1899509"/>
            <a:ext cx="457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0" i="0" dirty="0">
                <a:solidFill>
                  <a:schemeClr val="bg1"/>
                </a:solidFill>
                <a:effectLst/>
                <a:latin typeface="Bahnschrift SemiBold Condensed" panose="020B0502040204020203" pitchFamily="34" charset="0"/>
              </a:rPr>
              <a:t>El Padre.</a:t>
            </a:r>
            <a:r>
              <a:rPr lang="es-E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/>
            </a:r>
            <a:br>
              <a:rPr lang="es-E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</a:br>
            <a:r>
              <a:rPr lang="es-ES" sz="2800" b="0" i="0" dirty="0">
                <a:solidFill>
                  <a:schemeClr val="bg1"/>
                </a:solidFill>
                <a:effectLst/>
                <a:latin typeface="Bahnschrift SemiBold Condensed" panose="020B0502040204020203" pitchFamily="34" charset="0"/>
              </a:rPr>
              <a:t>La Madre.</a:t>
            </a:r>
            <a:r>
              <a:rPr lang="es-E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/>
            </a:r>
            <a:br>
              <a:rPr lang="es-E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</a:br>
            <a:r>
              <a:rPr lang="es-ES" sz="2800" b="0" i="0" dirty="0">
                <a:solidFill>
                  <a:schemeClr val="bg1"/>
                </a:solidFill>
                <a:effectLst/>
                <a:latin typeface="Bahnschrift SemiBold Condensed" panose="020B0502040204020203" pitchFamily="34" charset="0"/>
              </a:rPr>
              <a:t>Señor Administrador</a:t>
            </a:r>
            <a:r>
              <a:rPr lang="es-E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</a:t>
            </a:r>
            <a:br>
              <a:rPr lang="es-E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</a:br>
            <a:r>
              <a:rPr lang="es-ES" sz="2800" b="0" i="0" dirty="0">
                <a:solidFill>
                  <a:schemeClr val="bg1"/>
                </a:solidFill>
                <a:effectLst/>
                <a:latin typeface="Bahnschrift SemiBold Condensed" panose="020B0502040204020203" pitchFamily="34" charset="0"/>
              </a:rPr>
              <a:t>Prestador.</a:t>
            </a:r>
            <a:endParaRPr lang="es-ES" sz="28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F228060D-969A-4A03-9B9C-0A18058A68A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7"/>
    </mc:Choice>
    <mc:Fallback xmlns="">
      <p:transition spd="slow" advTm="47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49" grpId="0"/>
      <p:bldP spid="583" grpId="0" animBg="1"/>
      <p:bldP spid="37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9"/>
          <p:cNvSpPr txBox="1">
            <a:spLocks noGrp="1"/>
          </p:cNvSpPr>
          <p:nvPr>
            <p:ph type="title"/>
          </p:nvPr>
        </p:nvSpPr>
        <p:spPr>
          <a:xfrm>
            <a:off x="656575" y="339500"/>
            <a:ext cx="8175600" cy="9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Considera…</a:t>
            </a:r>
            <a:endParaRPr dirty="0"/>
          </a:p>
        </p:txBody>
      </p:sp>
      <p:sp>
        <p:nvSpPr>
          <p:cNvPr id="1274" name="Google Shape;1274;p49"/>
          <p:cNvSpPr/>
          <p:nvPr/>
        </p:nvSpPr>
        <p:spPr>
          <a:xfrm flipH="1">
            <a:off x="3413729" y="634499"/>
            <a:ext cx="423992" cy="196750"/>
          </a:xfrm>
          <a:custGeom>
            <a:avLst/>
            <a:gdLst/>
            <a:ahLst/>
            <a:cxnLst/>
            <a:rect l="l" t="t" r="r" b="b"/>
            <a:pathLst>
              <a:path w="9157" h="4249" extrusionOk="0">
                <a:moveTo>
                  <a:pt x="950" y="1"/>
                </a:moveTo>
                <a:cubicBezTo>
                  <a:pt x="607" y="1"/>
                  <a:pt x="393" y="235"/>
                  <a:pt x="301" y="542"/>
                </a:cubicBezTo>
                <a:cubicBezTo>
                  <a:pt x="173" y="967"/>
                  <a:pt x="98" y="1408"/>
                  <a:pt x="1" y="1842"/>
                </a:cubicBezTo>
                <a:cubicBezTo>
                  <a:pt x="67" y="2897"/>
                  <a:pt x="682" y="3751"/>
                  <a:pt x="1673" y="4088"/>
                </a:cubicBezTo>
                <a:cubicBezTo>
                  <a:pt x="1988" y="4196"/>
                  <a:pt x="2297" y="4248"/>
                  <a:pt x="2599" y="4248"/>
                </a:cubicBezTo>
                <a:cubicBezTo>
                  <a:pt x="3149" y="4248"/>
                  <a:pt x="3675" y="4074"/>
                  <a:pt x="4171" y="3746"/>
                </a:cubicBezTo>
                <a:cubicBezTo>
                  <a:pt x="4654" y="3425"/>
                  <a:pt x="5093" y="3041"/>
                  <a:pt x="5555" y="2686"/>
                </a:cubicBezTo>
                <a:cubicBezTo>
                  <a:pt x="6081" y="2281"/>
                  <a:pt x="6466" y="2080"/>
                  <a:pt x="6859" y="2080"/>
                </a:cubicBezTo>
                <a:cubicBezTo>
                  <a:pt x="7229" y="2080"/>
                  <a:pt x="7607" y="2258"/>
                  <a:pt x="8118" y="2612"/>
                </a:cubicBezTo>
                <a:cubicBezTo>
                  <a:pt x="8276" y="2723"/>
                  <a:pt x="8437" y="2830"/>
                  <a:pt x="8612" y="2830"/>
                </a:cubicBezTo>
                <a:cubicBezTo>
                  <a:pt x="8689" y="2830"/>
                  <a:pt x="8770" y="2810"/>
                  <a:pt x="8854" y="2759"/>
                </a:cubicBezTo>
                <a:cubicBezTo>
                  <a:pt x="9153" y="2580"/>
                  <a:pt x="9157" y="2287"/>
                  <a:pt x="9084" y="1987"/>
                </a:cubicBezTo>
                <a:cubicBezTo>
                  <a:pt x="8899" y="1219"/>
                  <a:pt x="8440" y="671"/>
                  <a:pt x="7726" y="342"/>
                </a:cubicBezTo>
                <a:cubicBezTo>
                  <a:pt x="7359" y="174"/>
                  <a:pt x="6978" y="96"/>
                  <a:pt x="6586" y="96"/>
                </a:cubicBezTo>
                <a:cubicBezTo>
                  <a:pt x="6444" y="96"/>
                  <a:pt x="6299" y="107"/>
                  <a:pt x="6154" y="127"/>
                </a:cubicBezTo>
                <a:cubicBezTo>
                  <a:pt x="5332" y="239"/>
                  <a:pt x="4623" y="598"/>
                  <a:pt x="3971" y="1092"/>
                </a:cubicBezTo>
                <a:cubicBezTo>
                  <a:pt x="3578" y="1389"/>
                  <a:pt x="3194" y="1702"/>
                  <a:pt x="2771" y="1949"/>
                </a:cubicBezTo>
                <a:cubicBezTo>
                  <a:pt x="2601" y="2049"/>
                  <a:pt x="2447" y="2097"/>
                  <a:pt x="2311" y="2097"/>
                </a:cubicBezTo>
                <a:cubicBezTo>
                  <a:pt x="2026" y="2097"/>
                  <a:pt x="1823" y="1885"/>
                  <a:pt x="1728" y="1487"/>
                </a:cubicBezTo>
                <a:cubicBezTo>
                  <a:pt x="1661" y="1205"/>
                  <a:pt x="1642" y="912"/>
                  <a:pt x="1582" y="628"/>
                </a:cubicBezTo>
                <a:cubicBezTo>
                  <a:pt x="1512" y="303"/>
                  <a:pt x="1363" y="18"/>
                  <a:pt x="985" y="2"/>
                </a:cubicBezTo>
                <a:cubicBezTo>
                  <a:pt x="973" y="1"/>
                  <a:pt x="962" y="1"/>
                  <a:pt x="950" y="1"/>
                </a:cubicBezTo>
                <a:close/>
              </a:path>
            </a:pathLst>
          </a:custGeom>
          <a:solidFill>
            <a:srgbClr val="ABE5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64;p31">
            <a:extLst>
              <a:ext uri="{FF2B5EF4-FFF2-40B4-BE49-F238E27FC236}">
                <a16:creationId xmlns:a16="http://schemas.microsoft.com/office/drawing/2014/main" xmlns="" id="{67660058-5633-41F8-AD7A-008C008DE48D}"/>
              </a:ext>
            </a:extLst>
          </p:cNvPr>
          <p:cNvSpPr txBox="1">
            <a:spLocks/>
          </p:cNvSpPr>
          <p:nvPr/>
        </p:nvSpPr>
        <p:spPr>
          <a:xfrm>
            <a:off x="-612016" y="1456933"/>
            <a:ext cx="7378323" cy="17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Font typeface="Patrick Hand"/>
              <a:buNone/>
              <a:defRPr sz="4800" b="0" i="0" u="none" strike="noStrike" cap="none">
                <a:solidFill>
                  <a:srgbClr val="FF9E98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9E9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9E9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9E9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9E9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9E9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9E9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9E9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9E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200" dirty="0">
                <a:solidFill>
                  <a:schemeClr val="bg1"/>
                </a:solidFill>
              </a:rPr>
              <a:t>Si tienes dudas, envíalas al correo: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</a:rPr>
              <a:t>Atoloza@sanfernandocollege.cl</a:t>
            </a:r>
          </a:p>
        </p:txBody>
      </p:sp>
      <p:pic>
        <p:nvPicPr>
          <p:cNvPr id="71" name="Imagen 70" descr="Dibujo de la cara de una persona&#10;&#10;Descripción generada automáticamente">
            <a:extLst>
              <a:ext uri="{FF2B5EF4-FFF2-40B4-BE49-F238E27FC236}">
                <a16:creationId xmlns:a16="http://schemas.microsoft.com/office/drawing/2014/main" xmlns="" id="{EC0D3E66-8451-40B1-A82C-5221210FE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99" b="92965" l="8543" r="89950">
                        <a14:foregroundMark x1="13568" y1="48492" x2="10302" y2="70603"/>
                        <a14:foregroundMark x1="10302" y1="70603" x2="46231" y2="92965"/>
                        <a14:foregroundMark x1="46231" y1="92965" x2="60050" y2="78643"/>
                        <a14:foregroundMark x1="60050" y1="78643" x2="68090" y2="50503"/>
                        <a14:foregroundMark x1="68090" y1="50503" x2="84673" y2="35678"/>
                        <a14:foregroundMark x1="84673" y1="35678" x2="81407" y2="45477"/>
                        <a14:foregroundMark x1="13065" y1="48995" x2="14322" y2="68342"/>
                        <a14:foregroundMark x1="14322" y1="68342" x2="14322" y2="68342"/>
                        <a14:foregroundMark x1="11558" y1="51759" x2="8543" y2="66332"/>
                        <a14:foregroundMark x1="9296" y1="50000" x2="8794" y2="690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9153" y="732874"/>
            <a:ext cx="3528947" cy="352894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DDA0B3FE-B825-4ABE-998D-70BC3FCB18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2"/>
    </mc:Choice>
    <mc:Fallback xmlns="">
      <p:transition spd="slow" advTm="7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86" grpId="0"/>
      <p:bldP spid="1274" grpId="0" animBg="1"/>
      <p:bldP spid="2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4|2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"/>
</p:tagLst>
</file>

<file path=ppt/theme/theme1.xml><?xml version="1.0" encoding="utf-8"?>
<a:theme xmlns:a="http://schemas.openxmlformats.org/drawingml/2006/main" name="Lettering Portfolio">
  <a:themeElements>
    <a:clrScheme name="Personalizado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7F7F7F"/>
      </a:accent1>
      <a:accent2>
        <a:srgbClr val="FDC97C"/>
      </a:accent2>
      <a:accent3>
        <a:srgbClr val="1B587C"/>
      </a:accent3>
      <a:accent4>
        <a:srgbClr val="FFFF00"/>
      </a:accent4>
      <a:accent5>
        <a:srgbClr val="604878"/>
      </a:accent5>
      <a:accent6>
        <a:srgbClr val="C19859"/>
      </a:accent6>
      <a:hlink>
        <a:srgbClr val="00B0F0"/>
      </a:hlink>
      <a:folHlink>
        <a:srgbClr val="92D05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8830</TotalTime>
  <Words>41</Words>
  <Application>Microsoft Office PowerPoint</Application>
  <PresentationFormat>Presentación en pantalla (16:9)</PresentationFormat>
  <Paragraphs>15</Paragraphs>
  <Slides>8</Slides>
  <Notes>7</Notes>
  <HiddenSlides>0</HiddenSlides>
  <MMClips>8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Bahnschrift SemiBold Condensed</vt:lpstr>
      <vt:lpstr>Patrick Hand</vt:lpstr>
      <vt:lpstr>Clicker Script</vt:lpstr>
      <vt:lpstr>Montserrat</vt:lpstr>
      <vt:lpstr>Lettering Portfolio</vt:lpstr>
      <vt:lpstr>Lenguaje</vt:lpstr>
      <vt:lpstr>Lectura Mensual</vt:lpstr>
      <vt:lpstr>Presentación de PowerPoint</vt:lpstr>
      <vt:lpstr>Contexto</vt:lpstr>
      <vt:lpstr>Presentación de PowerPoint</vt:lpstr>
      <vt:lpstr>Presentación de PowerPoint</vt:lpstr>
      <vt:lpstr>Personajes</vt:lpstr>
      <vt:lpstr>Considera…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</dc:title>
  <dc:creator>Alejandra Toloza Monsalvez</dc:creator>
  <cp:lastModifiedBy>Enlaces</cp:lastModifiedBy>
  <cp:revision>30</cp:revision>
  <dcterms:modified xsi:type="dcterms:W3CDTF">2020-08-04T14:46:34Z</dcterms:modified>
</cp:coreProperties>
</file>