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0"/>
  </p:notesMasterIdLst>
  <p:sldIdLst>
    <p:sldId id="256" r:id="rId2"/>
    <p:sldId id="269" r:id="rId3"/>
    <p:sldId id="270" r:id="rId4"/>
    <p:sldId id="261" r:id="rId5"/>
    <p:sldId id="262" r:id="rId6"/>
    <p:sldId id="268" r:id="rId7"/>
    <p:sldId id="271" r:id="rId8"/>
    <p:sldId id="265" r:id="rId9"/>
  </p:sldIdLst>
  <p:sldSz cx="9144000" cy="5143500" type="screen16x9"/>
  <p:notesSz cx="6858000" cy="9144000"/>
  <p:embeddedFontLst>
    <p:embeddedFont>
      <p:font typeface="Aharoni" panose="02010803020104030203" pitchFamily="2" charset="-79"/>
      <p:bold r:id="rId11"/>
    </p:embeddedFont>
    <p:embeddedFont>
      <p:font typeface="Raleway Medium" panose="020B0604020202020204" charset="0"/>
      <p:regular r:id="rId12"/>
      <p:bold r:id="rId13"/>
      <p:italic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  <p:embeddedFont>
      <p:font typeface="Raleway SemiBold" panose="020B0604020202020204" charset="0"/>
      <p:regular r:id="rId20"/>
      <p:bold r:id="rId21"/>
      <p:italic r:id="rId22"/>
      <p:boldItalic r:id="rId23"/>
    </p:embeddedFont>
    <p:embeddedFont>
      <p:font typeface="Abadi" panose="020B0604020202020204" charset="0"/>
      <p:regular r:id="rId24"/>
    </p:embeddedFont>
    <p:embeddedFont>
      <p:font typeface="Cambria Math" panose="02040503050406030204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D9FF"/>
    <a:srgbClr val="000000"/>
    <a:srgbClr val="E6E6E6"/>
    <a:srgbClr val="02A8BE"/>
    <a:srgbClr val="805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EDD1561-302C-41B6-9A6E-DA489F6791F9}">
  <a:tblStyle styleId="{2EDD1561-302C-41B6-9A6E-DA489F6791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8868" autoAdjust="0"/>
  </p:normalViewPr>
  <p:slideViewPr>
    <p:cSldViewPr snapToGrid="0">
      <p:cViewPr>
        <p:scale>
          <a:sx n="70" d="100"/>
          <a:sy n="70" d="100"/>
        </p:scale>
        <p:origin x="-1440" y="-438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3030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8e099e9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8e099e9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0c6635d8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0c6635d8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64b6c601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864b6c601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8848dc9c66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8848dc9c66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397023" y="-4619695"/>
            <a:ext cx="15831771" cy="13574192"/>
            <a:chOff x="-5397023" y="-4619695"/>
            <a:chExt cx="15831771" cy="13574192"/>
          </a:xfrm>
        </p:grpSpPr>
        <p:sp>
          <p:nvSpPr>
            <p:cNvPr id="10" name="Google Shape;10;p2"/>
            <p:cNvSpPr/>
            <p:nvPr/>
          </p:nvSpPr>
          <p:spPr>
            <a:xfrm rot="-2864403">
              <a:off x="3619463" y="-1462604"/>
              <a:ext cx="4981685" cy="7159443"/>
            </a:xfrm>
            <a:custGeom>
              <a:avLst/>
              <a:gdLst/>
              <a:ahLst/>
              <a:cxnLst/>
              <a:rect l="l" t="t" r="r" b="b"/>
              <a:pathLst>
                <a:path w="24485" h="35306" extrusionOk="0">
                  <a:moveTo>
                    <a:pt x="11149" y="0"/>
                  </a:moveTo>
                  <a:cubicBezTo>
                    <a:pt x="10566" y="0"/>
                    <a:pt x="9982" y="68"/>
                    <a:pt x="9407" y="202"/>
                  </a:cubicBezTo>
                  <a:cubicBezTo>
                    <a:pt x="7772" y="602"/>
                    <a:pt x="6338" y="1503"/>
                    <a:pt x="5171" y="2671"/>
                  </a:cubicBezTo>
                  <a:cubicBezTo>
                    <a:pt x="3269" y="4605"/>
                    <a:pt x="2435" y="6940"/>
                    <a:pt x="2602" y="9642"/>
                  </a:cubicBezTo>
                  <a:cubicBezTo>
                    <a:pt x="2802" y="12544"/>
                    <a:pt x="4170" y="14713"/>
                    <a:pt x="6838" y="16047"/>
                  </a:cubicBezTo>
                  <a:cubicBezTo>
                    <a:pt x="7005" y="16147"/>
                    <a:pt x="7272" y="16180"/>
                    <a:pt x="7406" y="16380"/>
                  </a:cubicBezTo>
                  <a:cubicBezTo>
                    <a:pt x="6071" y="16881"/>
                    <a:pt x="4937" y="17648"/>
                    <a:pt x="3903" y="18549"/>
                  </a:cubicBezTo>
                  <a:cubicBezTo>
                    <a:pt x="2068" y="20183"/>
                    <a:pt x="767" y="22151"/>
                    <a:pt x="267" y="24620"/>
                  </a:cubicBezTo>
                  <a:cubicBezTo>
                    <a:pt x="67" y="25554"/>
                    <a:pt x="0" y="26521"/>
                    <a:pt x="267" y="27455"/>
                  </a:cubicBezTo>
                  <a:cubicBezTo>
                    <a:pt x="1101" y="30557"/>
                    <a:pt x="2802" y="33026"/>
                    <a:pt x="5938" y="34226"/>
                  </a:cubicBezTo>
                  <a:cubicBezTo>
                    <a:pt x="6238" y="34360"/>
                    <a:pt x="6572" y="34493"/>
                    <a:pt x="6838" y="34627"/>
                  </a:cubicBezTo>
                  <a:cubicBezTo>
                    <a:pt x="8057" y="35049"/>
                    <a:pt x="9292" y="35306"/>
                    <a:pt x="10544" y="35306"/>
                  </a:cubicBezTo>
                  <a:cubicBezTo>
                    <a:pt x="11074" y="35306"/>
                    <a:pt x="11606" y="35260"/>
                    <a:pt x="12142" y="35160"/>
                  </a:cubicBezTo>
                  <a:cubicBezTo>
                    <a:pt x="15311" y="34560"/>
                    <a:pt x="17513" y="32659"/>
                    <a:pt x="19014" y="29890"/>
                  </a:cubicBezTo>
                  <a:cubicBezTo>
                    <a:pt x="19848" y="28356"/>
                    <a:pt x="19914" y="26721"/>
                    <a:pt x="18914" y="25187"/>
                  </a:cubicBezTo>
                  <a:cubicBezTo>
                    <a:pt x="18614" y="24720"/>
                    <a:pt x="18313" y="24286"/>
                    <a:pt x="18013" y="23786"/>
                  </a:cubicBezTo>
                  <a:cubicBezTo>
                    <a:pt x="18580" y="23619"/>
                    <a:pt x="19147" y="23552"/>
                    <a:pt x="19681" y="23319"/>
                  </a:cubicBezTo>
                  <a:cubicBezTo>
                    <a:pt x="21916" y="22218"/>
                    <a:pt x="23117" y="20283"/>
                    <a:pt x="24017" y="18115"/>
                  </a:cubicBezTo>
                  <a:cubicBezTo>
                    <a:pt x="24484" y="16847"/>
                    <a:pt x="23150" y="15413"/>
                    <a:pt x="21883" y="15313"/>
                  </a:cubicBezTo>
                  <a:cubicBezTo>
                    <a:pt x="21859" y="15311"/>
                    <a:pt x="21834" y="15310"/>
                    <a:pt x="21809" y="15310"/>
                  </a:cubicBezTo>
                  <a:cubicBezTo>
                    <a:pt x="21449" y="15310"/>
                    <a:pt x="20986" y="15524"/>
                    <a:pt x="21049" y="15680"/>
                  </a:cubicBezTo>
                  <a:cubicBezTo>
                    <a:pt x="21166" y="15974"/>
                    <a:pt x="21439" y="16086"/>
                    <a:pt x="21730" y="16086"/>
                  </a:cubicBezTo>
                  <a:cubicBezTo>
                    <a:pt x="21769" y="16086"/>
                    <a:pt x="21809" y="16084"/>
                    <a:pt x="21849" y="16080"/>
                  </a:cubicBezTo>
                  <a:cubicBezTo>
                    <a:pt x="21920" y="16062"/>
                    <a:pt x="21982" y="16054"/>
                    <a:pt x="22035" y="16054"/>
                  </a:cubicBezTo>
                  <a:cubicBezTo>
                    <a:pt x="22286" y="16054"/>
                    <a:pt x="22373" y="16233"/>
                    <a:pt x="22483" y="16480"/>
                  </a:cubicBezTo>
                  <a:cubicBezTo>
                    <a:pt x="22616" y="16847"/>
                    <a:pt x="22616" y="17181"/>
                    <a:pt x="22416" y="17515"/>
                  </a:cubicBezTo>
                  <a:cubicBezTo>
                    <a:pt x="22083" y="18115"/>
                    <a:pt x="21649" y="18649"/>
                    <a:pt x="21149" y="19116"/>
                  </a:cubicBezTo>
                  <a:cubicBezTo>
                    <a:pt x="20448" y="19783"/>
                    <a:pt x="19614" y="20250"/>
                    <a:pt x="18680" y="20583"/>
                  </a:cubicBezTo>
                  <a:cubicBezTo>
                    <a:pt x="16946" y="21150"/>
                    <a:pt x="15211" y="21851"/>
                    <a:pt x="13410" y="21984"/>
                  </a:cubicBezTo>
                  <a:cubicBezTo>
                    <a:pt x="11975" y="22051"/>
                    <a:pt x="10908" y="22885"/>
                    <a:pt x="9907" y="23786"/>
                  </a:cubicBezTo>
                  <a:cubicBezTo>
                    <a:pt x="9674" y="23986"/>
                    <a:pt x="9574" y="24253"/>
                    <a:pt x="9440" y="24486"/>
                  </a:cubicBezTo>
                  <a:cubicBezTo>
                    <a:pt x="9140" y="25187"/>
                    <a:pt x="9240" y="25754"/>
                    <a:pt x="9807" y="26221"/>
                  </a:cubicBezTo>
                  <a:cubicBezTo>
                    <a:pt x="10675" y="26988"/>
                    <a:pt x="11742" y="27355"/>
                    <a:pt x="12909" y="27422"/>
                  </a:cubicBezTo>
                  <a:cubicBezTo>
                    <a:pt x="13143" y="27422"/>
                    <a:pt x="13443" y="27355"/>
                    <a:pt x="13643" y="27255"/>
                  </a:cubicBezTo>
                  <a:cubicBezTo>
                    <a:pt x="13777" y="27188"/>
                    <a:pt x="13843" y="27121"/>
                    <a:pt x="13843" y="26988"/>
                  </a:cubicBezTo>
                  <a:cubicBezTo>
                    <a:pt x="13843" y="26855"/>
                    <a:pt x="13777" y="26788"/>
                    <a:pt x="13643" y="26688"/>
                  </a:cubicBezTo>
                  <a:cubicBezTo>
                    <a:pt x="13410" y="26588"/>
                    <a:pt x="13110" y="26488"/>
                    <a:pt x="12809" y="26488"/>
                  </a:cubicBezTo>
                  <a:cubicBezTo>
                    <a:pt x="12176" y="26454"/>
                    <a:pt x="11842" y="25987"/>
                    <a:pt x="12109" y="25387"/>
                  </a:cubicBezTo>
                  <a:cubicBezTo>
                    <a:pt x="12415" y="24622"/>
                    <a:pt x="13478" y="23661"/>
                    <a:pt x="14681" y="23661"/>
                  </a:cubicBezTo>
                  <a:cubicBezTo>
                    <a:pt x="14790" y="23661"/>
                    <a:pt x="14900" y="23669"/>
                    <a:pt x="15011" y="23686"/>
                  </a:cubicBezTo>
                  <a:cubicBezTo>
                    <a:pt x="15244" y="23719"/>
                    <a:pt x="15345" y="23819"/>
                    <a:pt x="15478" y="23986"/>
                  </a:cubicBezTo>
                  <a:cubicBezTo>
                    <a:pt x="16078" y="24820"/>
                    <a:pt x="16312" y="25720"/>
                    <a:pt x="16112" y="26688"/>
                  </a:cubicBezTo>
                  <a:cubicBezTo>
                    <a:pt x="15411" y="29857"/>
                    <a:pt x="13643" y="32025"/>
                    <a:pt x="10441" y="32859"/>
                  </a:cubicBezTo>
                  <a:cubicBezTo>
                    <a:pt x="10097" y="32945"/>
                    <a:pt x="9766" y="32989"/>
                    <a:pt x="9449" y="32989"/>
                  </a:cubicBezTo>
                  <a:cubicBezTo>
                    <a:pt x="8537" y="32989"/>
                    <a:pt x="7740" y="32626"/>
                    <a:pt x="7072" y="31858"/>
                  </a:cubicBezTo>
                  <a:cubicBezTo>
                    <a:pt x="6138" y="30791"/>
                    <a:pt x="5437" y="29556"/>
                    <a:pt x="5071" y="28189"/>
                  </a:cubicBezTo>
                  <a:cubicBezTo>
                    <a:pt x="4837" y="27355"/>
                    <a:pt x="4804" y="26488"/>
                    <a:pt x="4937" y="25654"/>
                  </a:cubicBezTo>
                  <a:cubicBezTo>
                    <a:pt x="5304" y="23219"/>
                    <a:pt x="6438" y="21184"/>
                    <a:pt x="8106" y="19449"/>
                  </a:cubicBezTo>
                  <a:cubicBezTo>
                    <a:pt x="9007" y="18449"/>
                    <a:pt x="10074" y="17681"/>
                    <a:pt x="11408" y="17348"/>
                  </a:cubicBezTo>
                  <a:cubicBezTo>
                    <a:pt x="11642" y="17281"/>
                    <a:pt x="11909" y="17181"/>
                    <a:pt x="12109" y="17048"/>
                  </a:cubicBezTo>
                  <a:cubicBezTo>
                    <a:pt x="12409" y="16914"/>
                    <a:pt x="12442" y="16614"/>
                    <a:pt x="12176" y="16347"/>
                  </a:cubicBezTo>
                  <a:cubicBezTo>
                    <a:pt x="12009" y="16147"/>
                    <a:pt x="11775" y="16013"/>
                    <a:pt x="11508" y="15947"/>
                  </a:cubicBezTo>
                  <a:cubicBezTo>
                    <a:pt x="11108" y="15813"/>
                    <a:pt x="10641" y="15647"/>
                    <a:pt x="10241" y="15480"/>
                  </a:cubicBezTo>
                  <a:cubicBezTo>
                    <a:pt x="9741" y="15280"/>
                    <a:pt x="9240" y="15013"/>
                    <a:pt x="8840" y="14612"/>
                  </a:cubicBezTo>
                  <a:cubicBezTo>
                    <a:pt x="8239" y="13845"/>
                    <a:pt x="7772" y="13011"/>
                    <a:pt x="7572" y="12044"/>
                  </a:cubicBezTo>
                  <a:cubicBezTo>
                    <a:pt x="7406" y="11277"/>
                    <a:pt x="7339" y="10476"/>
                    <a:pt x="7406" y="9709"/>
                  </a:cubicBezTo>
                  <a:cubicBezTo>
                    <a:pt x="7606" y="6774"/>
                    <a:pt x="8840" y="4338"/>
                    <a:pt x="11308" y="2637"/>
                  </a:cubicBezTo>
                  <a:cubicBezTo>
                    <a:pt x="11800" y="2290"/>
                    <a:pt x="12154" y="2062"/>
                    <a:pt x="12443" y="2062"/>
                  </a:cubicBezTo>
                  <a:cubicBezTo>
                    <a:pt x="12821" y="2062"/>
                    <a:pt x="13089" y="2451"/>
                    <a:pt x="13410" y="3471"/>
                  </a:cubicBezTo>
                  <a:cubicBezTo>
                    <a:pt x="13944" y="5306"/>
                    <a:pt x="13243" y="8208"/>
                    <a:pt x="11275" y="9509"/>
                  </a:cubicBezTo>
                  <a:cubicBezTo>
                    <a:pt x="10808" y="9809"/>
                    <a:pt x="10274" y="9942"/>
                    <a:pt x="9774" y="10176"/>
                  </a:cubicBezTo>
                  <a:cubicBezTo>
                    <a:pt x="9607" y="10276"/>
                    <a:pt x="9274" y="10176"/>
                    <a:pt x="9274" y="10510"/>
                  </a:cubicBezTo>
                  <a:cubicBezTo>
                    <a:pt x="9307" y="10776"/>
                    <a:pt x="9574" y="10876"/>
                    <a:pt x="9807" y="10943"/>
                  </a:cubicBezTo>
                  <a:cubicBezTo>
                    <a:pt x="9941" y="10977"/>
                    <a:pt x="10107" y="11010"/>
                    <a:pt x="10241" y="11043"/>
                  </a:cubicBezTo>
                  <a:cubicBezTo>
                    <a:pt x="10457" y="11111"/>
                    <a:pt x="10673" y="11135"/>
                    <a:pt x="10889" y="11135"/>
                  </a:cubicBezTo>
                  <a:cubicBezTo>
                    <a:pt x="11206" y="11135"/>
                    <a:pt x="11524" y="11083"/>
                    <a:pt x="11842" y="11043"/>
                  </a:cubicBezTo>
                  <a:cubicBezTo>
                    <a:pt x="14010" y="10843"/>
                    <a:pt x="15912" y="9609"/>
                    <a:pt x="16612" y="7374"/>
                  </a:cubicBezTo>
                  <a:cubicBezTo>
                    <a:pt x="16746" y="7007"/>
                    <a:pt x="16812" y="6640"/>
                    <a:pt x="16912" y="6273"/>
                  </a:cubicBezTo>
                  <a:cubicBezTo>
                    <a:pt x="17446" y="3671"/>
                    <a:pt x="16245" y="1503"/>
                    <a:pt x="14110" y="602"/>
                  </a:cubicBezTo>
                  <a:cubicBezTo>
                    <a:pt x="13160" y="201"/>
                    <a:pt x="12155" y="0"/>
                    <a:pt x="1114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3674772">
              <a:off x="-2421775" y="1469028"/>
              <a:ext cx="4981653" cy="7159448"/>
            </a:xfrm>
            <a:custGeom>
              <a:avLst/>
              <a:gdLst/>
              <a:ahLst/>
              <a:cxnLst/>
              <a:rect l="l" t="t" r="r" b="b"/>
              <a:pathLst>
                <a:path w="24485" h="35306" extrusionOk="0">
                  <a:moveTo>
                    <a:pt x="11149" y="0"/>
                  </a:moveTo>
                  <a:cubicBezTo>
                    <a:pt x="10566" y="0"/>
                    <a:pt x="9982" y="68"/>
                    <a:pt x="9407" y="202"/>
                  </a:cubicBezTo>
                  <a:cubicBezTo>
                    <a:pt x="7772" y="602"/>
                    <a:pt x="6338" y="1503"/>
                    <a:pt x="5171" y="2671"/>
                  </a:cubicBezTo>
                  <a:cubicBezTo>
                    <a:pt x="3269" y="4605"/>
                    <a:pt x="2435" y="6940"/>
                    <a:pt x="2602" y="9642"/>
                  </a:cubicBezTo>
                  <a:cubicBezTo>
                    <a:pt x="2802" y="12544"/>
                    <a:pt x="4170" y="14713"/>
                    <a:pt x="6838" y="16047"/>
                  </a:cubicBezTo>
                  <a:cubicBezTo>
                    <a:pt x="7005" y="16147"/>
                    <a:pt x="7272" y="16180"/>
                    <a:pt x="7406" y="16380"/>
                  </a:cubicBezTo>
                  <a:cubicBezTo>
                    <a:pt x="6071" y="16881"/>
                    <a:pt x="4937" y="17648"/>
                    <a:pt x="3903" y="18549"/>
                  </a:cubicBezTo>
                  <a:cubicBezTo>
                    <a:pt x="2068" y="20183"/>
                    <a:pt x="767" y="22151"/>
                    <a:pt x="267" y="24620"/>
                  </a:cubicBezTo>
                  <a:cubicBezTo>
                    <a:pt x="67" y="25554"/>
                    <a:pt x="0" y="26521"/>
                    <a:pt x="267" y="27455"/>
                  </a:cubicBezTo>
                  <a:cubicBezTo>
                    <a:pt x="1101" y="30557"/>
                    <a:pt x="2802" y="33026"/>
                    <a:pt x="5938" y="34226"/>
                  </a:cubicBezTo>
                  <a:cubicBezTo>
                    <a:pt x="6238" y="34360"/>
                    <a:pt x="6572" y="34493"/>
                    <a:pt x="6838" y="34627"/>
                  </a:cubicBezTo>
                  <a:cubicBezTo>
                    <a:pt x="8057" y="35049"/>
                    <a:pt x="9292" y="35306"/>
                    <a:pt x="10544" y="35306"/>
                  </a:cubicBezTo>
                  <a:cubicBezTo>
                    <a:pt x="11074" y="35306"/>
                    <a:pt x="11606" y="35260"/>
                    <a:pt x="12142" y="35160"/>
                  </a:cubicBezTo>
                  <a:cubicBezTo>
                    <a:pt x="15311" y="34560"/>
                    <a:pt x="17513" y="32659"/>
                    <a:pt x="19014" y="29890"/>
                  </a:cubicBezTo>
                  <a:cubicBezTo>
                    <a:pt x="19848" y="28356"/>
                    <a:pt x="19914" y="26721"/>
                    <a:pt x="18914" y="25187"/>
                  </a:cubicBezTo>
                  <a:cubicBezTo>
                    <a:pt x="18614" y="24720"/>
                    <a:pt x="18313" y="24286"/>
                    <a:pt x="18013" y="23786"/>
                  </a:cubicBezTo>
                  <a:cubicBezTo>
                    <a:pt x="18580" y="23619"/>
                    <a:pt x="19147" y="23552"/>
                    <a:pt x="19681" y="23319"/>
                  </a:cubicBezTo>
                  <a:cubicBezTo>
                    <a:pt x="21916" y="22218"/>
                    <a:pt x="23117" y="20283"/>
                    <a:pt x="24017" y="18115"/>
                  </a:cubicBezTo>
                  <a:cubicBezTo>
                    <a:pt x="24484" y="16847"/>
                    <a:pt x="23150" y="15413"/>
                    <a:pt x="21883" y="15313"/>
                  </a:cubicBezTo>
                  <a:cubicBezTo>
                    <a:pt x="21859" y="15311"/>
                    <a:pt x="21834" y="15310"/>
                    <a:pt x="21809" y="15310"/>
                  </a:cubicBezTo>
                  <a:cubicBezTo>
                    <a:pt x="21449" y="15310"/>
                    <a:pt x="20986" y="15524"/>
                    <a:pt x="21049" y="15680"/>
                  </a:cubicBezTo>
                  <a:cubicBezTo>
                    <a:pt x="21166" y="15974"/>
                    <a:pt x="21439" y="16086"/>
                    <a:pt x="21730" y="16086"/>
                  </a:cubicBezTo>
                  <a:cubicBezTo>
                    <a:pt x="21769" y="16086"/>
                    <a:pt x="21809" y="16084"/>
                    <a:pt x="21849" y="16080"/>
                  </a:cubicBezTo>
                  <a:cubicBezTo>
                    <a:pt x="21920" y="16062"/>
                    <a:pt x="21982" y="16054"/>
                    <a:pt x="22035" y="16054"/>
                  </a:cubicBezTo>
                  <a:cubicBezTo>
                    <a:pt x="22286" y="16054"/>
                    <a:pt x="22373" y="16233"/>
                    <a:pt x="22483" y="16480"/>
                  </a:cubicBezTo>
                  <a:cubicBezTo>
                    <a:pt x="22616" y="16847"/>
                    <a:pt x="22616" y="17181"/>
                    <a:pt x="22416" y="17515"/>
                  </a:cubicBezTo>
                  <a:cubicBezTo>
                    <a:pt x="22083" y="18115"/>
                    <a:pt x="21649" y="18649"/>
                    <a:pt x="21149" y="19116"/>
                  </a:cubicBezTo>
                  <a:cubicBezTo>
                    <a:pt x="20448" y="19783"/>
                    <a:pt x="19614" y="20250"/>
                    <a:pt x="18680" y="20583"/>
                  </a:cubicBezTo>
                  <a:cubicBezTo>
                    <a:pt x="16946" y="21150"/>
                    <a:pt x="15211" y="21851"/>
                    <a:pt x="13410" y="21984"/>
                  </a:cubicBezTo>
                  <a:cubicBezTo>
                    <a:pt x="11975" y="22051"/>
                    <a:pt x="10908" y="22885"/>
                    <a:pt x="9907" y="23786"/>
                  </a:cubicBezTo>
                  <a:cubicBezTo>
                    <a:pt x="9674" y="23986"/>
                    <a:pt x="9574" y="24253"/>
                    <a:pt x="9440" y="24486"/>
                  </a:cubicBezTo>
                  <a:cubicBezTo>
                    <a:pt x="9140" y="25187"/>
                    <a:pt x="9240" y="25754"/>
                    <a:pt x="9807" y="26221"/>
                  </a:cubicBezTo>
                  <a:cubicBezTo>
                    <a:pt x="10675" y="26988"/>
                    <a:pt x="11742" y="27355"/>
                    <a:pt x="12909" y="27422"/>
                  </a:cubicBezTo>
                  <a:cubicBezTo>
                    <a:pt x="13143" y="27422"/>
                    <a:pt x="13443" y="27355"/>
                    <a:pt x="13643" y="27255"/>
                  </a:cubicBezTo>
                  <a:cubicBezTo>
                    <a:pt x="13777" y="27188"/>
                    <a:pt x="13843" y="27121"/>
                    <a:pt x="13843" y="26988"/>
                  </a:cubicBezTo>
                  <a:cubicBezTo>
                    <a:pt x="13843" y="26855"/>
                    <a:pt x="13777" y="26788"/>
                    <a:pt x="13643" y="26688"/>
                  </a:cubicBezTo>
                  <a:cubicBezTo>
                    <a:pt x="13410" y="26588"/>
                    <a:pt x="13110" y="26488"/>
                    <a:pt x="12809" y="26488"/>
                  </a:cubicBezTo>
                  <a:cubicBezTo>
                    <a:pt x="12176" y="26454"/>
                    <a:pt x="11842" y="25987"/>
                    <a:pt x="12109" y="25387"/>
                  </a:cubicBezTo>
                  <a:cubicBezTo>
                    <a:pt x="12415" y="24622"/>
                    <a:pt x="13478" y="23661"/>
                    <a:pt x="14681" y="23661"/>
                  </a:cubicBezTo>
                  <a:cubicBezTo>
                    <a:pt x="14790" y="23661"/>
                    <a:pt x="14900" y="23669"/>
                    <a:pt x="15011" y="23686"/>
                  </a:cubicBezTo>
                  <a:cubicBezTo>
                    <a:pt x="15244" y="23719"/>
                    <a:pt x="15345" y="23819"/>
                    <a:pt x="15478" y="23986"/>
                  </a:cubicBezTo>
                  <a:cubicBezTo>
                    <a:pt x="16078" y="24820"/>
                    <a:pt x="16312" y="25720"/>
                    <a:pt x="16112" y="26688"/>
                  </a:cubicBezTo>
                  <a:cubicBezTo>
                    <a:pt x="15411" y="29857"/>
                    <a:pt x="13643" y="32025"/>
                    <a:pt x="10441" y="32859"/>
                  </a:cubicBezTo>
                  <a:cubicBezTo>
                    <a:pt x="10097" y="32945"/>
                    <a:pt x="9766" y="32989"/>
                    <a:pt x="9449" y="32989"/>
                  </a:cubicBezTo>
                  <a:cubicBezTo>
                    <a:pt x="8537" y="32989"/>
                    <a:pt x="7740" y="32626"/>
                    <a:pt x="7072" y="31858"/>
                  </a:cubicBezTo>
                  <a:cubicBezTo>
                    <a:pt x="6138" y="30791"/>
                    <a:pt x="5437" y="29556"/>
                    <a:pt x="5071" y="28189"/>
                  </a:cubicBezTo>
                  <a:cubicBezTo>
                    <a:pt x="4837" y="27355"/>
                    <a:pt x="4804" y="26488"/>
                    <a:pt x="4937" y="25654"/>
                  </a:cubicBezTo>
                  <a:cubicBezTo>
                    <a:pt x="5304" y="23219"/>
                    <a:pt x="6438" y="21184"/>
                    <a:pt x="8106" y="19449"/>
                  </a:cubicBezTo>
                  <a:cubicBezTo>
                    <a:pt x="9007" y="18449"/>
                    <a:pt x="10074" y="17681"/>
                    <a:pt x="11408" y="17348"/>
                  </a:cubicBezTo>
                  <a:cubicBezTo>
                    <a:pt x="11642" y="17281"/>
                    <a:pt x="11909" y="17181"/>
                    <a:pt x="12109" y="17048"/>
                  </a:cubicBezTo>
                  <a:cubicBezTo>
                    <a:pt x="12409" y="16914"/>
                    <a:pt x="12442" y="16614"/>
                    <a:pt x="12176" y="16347"/>
                  </a:cubicBezTo>
                  <a:cubicBezTo>
                    <a:pt x="12009" y="16147"/>
                    <a:pt x="11775" y="16013"/>
                    <a:pt x="11508" y="15947"/>
                  </a:cubicBezTo>
                  <a:cubicBezTo>
                    <a:pt x="11108" y="15813"/>
                    <a:pt x="10641" y="15647"/>
                    <a:pt x="10241" y="15480"/>
                  </a:cubicBezTo>
                  <a:cubicBezTo>
                    <a:pt x="9741" y="15280"/>
                    <a:pt x="9240" y="15013"/>
                    <a:pt x="8840" y="14612"/>
                  </a:cubicBezTo>
                  <a:cubicBezTo>
                    <a:pt x="8239" y="13845"/>
                    <a:pt x="7772" y="13011"/>
                    <a:pt x="7572" y="12044"/>
                  </a:cubicBezTo>
                  <a:cubicBezTo>
                    <a:pt x="7406" y="11277"/>
                    <a:pt x="7339" y="10476"/>
                    <a:pt x="7406" y="9709"/>
                  </a:cubicBezTo>
                  <a:cubicBezTo>
                    <a:pt x="7606" y="6774"/>
                    <a:pt x="8840" y="4338"/>
                    <a:pt x="11308" y="2637"/>
                  </a:cubicBezTo>
                  <a:cubicBezTo>
                    <a:pt x="11800" y="2290"/>
                    <a:pt x="12154" y="2062"/>
                    <a:pt x="12443" y="2062"/>
                  </a:cubicBezTo>
                  <a:cubicBezTo>
                    <a:pt x="12821" y="2062"/>
                    <a:pt x="13089" y="2451"/>
                    <a:pt x="13410" y="3471"/>
                  </a:cubicBezTo>
                  <a:cubicBezTo>
                    <a:pt x="13944" y="5306"/>
                    <a:pt x="13243" y="8208"/>
                    <a:pt x="11275" y="9509"/>
                  </a:cubicBezTo>
                  <a:cubicBezTo>
                    <a:pt x="10808" y="9809"/>
                    <a:pt x="10274" y="9942"/>
                    <a:pt x="9774" y="10176"/>
                  </a:cubicBezTo>
                  <a:cubicBezTo>
                    <a:pt x="9607" y="10276"/>
                    <a:pt x="9274" y="10176"/>
                    <a:pt x="9274" y="10510"/>
                  </a:cubicBezTo>
                  <a:cubicBezTo>
                    <a:pt x="9307" y="10776"/>
                    <a:pt x="9574" y="10876"/>
                    <a:pt x="9807" y="10943"/>
                  </a:cubicBezTo>
                  <a:cubicBezTo>
                    <a:pt x="9941" y="10977"/>
                    <a:pt x="10107" y="11010"/>
                    <a:pt x="10241" y="11043"/>
                  </a:cubicBezTo>
                  <a:cubicBezTo>
                    <a:pt x="10457" y="11111"/>
                    <a:pt x="10673" y="11135"/>
                    <a:pt x="10889" y="11135"/>
                  </a:cubicBezTo>
                  <a:cubicBezTo>
                    <a:pt x="11206" y="11135"/>
                    <a:pt x="11524" y="11083"/>
                    <a:pt x="11842" y="11043"/>
                  </a:cubicBezTo>
                  <a:cubicBezTo>
                    <a:pt x="14010" y="10843"/>
                    <a:pt x="15912" y="9609"/>
                    <a:pt x="16612" y="7374"/>
                  </a:cubicBezTo>
                  <a:cubicBezTo>
                    <a:pt x="16746" y="7007"/>
                    <a:pt x="16812" y="6640"/>
                    <a:pt x="16912" y="6273"/>
                  </a:cubicBezTo>
                  <a:cubicBezTo>
                    <a:pt x="17446" y="3671"/>
                    <a:pt x="16245" y="1503"/>
                    <a:pt x="14110" y="602"/>
                  </a:cubicBezTo>
                  <a:cubicBezTo>
                    <a:pt x="13160" y="201"/>
                    <a:pt x="12155" y="0"/>
                    <a:pt x="1114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4484137">
              <a:off x="-3778629" y="-4854033"/>
              <a:ext cx="4981663" cy="7159489"/>
            </a:xfrm>
            <a:custGeom>
              <a:avLst/>
              <a:gdLst/>
              <a:ahLst/>
              <a:cxnLst/>
              <a:rect l="l" t="t" r="r" b="b"/>
              <a:pathLst>
                <a:path w="24485" h="35306" extrusionOk="0">
                  <a:moveTo>
                    <a:pt x="11149" y="0"/>
                  </a:moveTo>
                  <a:cubicBezTo>
                    <a:pt x="10566" y="0"/>
                    <a:pt x="9982" y="68"/>
                    <a:pt x="9407" y="202"/>
                  </a:cubicBezTo>
                  <a:cubicBezTo>
                    <a:pt x="7772" y="602"/>
                    <a:pt x="6338" y="1503"/>
                    <a:pt x="5171" y="2671"/>
                  </a:cubicBezTo>
                  <a:cubicBezTo>
                    <a:pt x="3269" y="4605"/>
                    <a:pt x="2435" y="6940"/>
                    <a:pt x="2602" y="9642"/>
                  </a:cubicBezTo>
                  <a:cubicBezTo>
                    <a:pt x="2802" y="12544"/>
                    <a:pt x="4170" y="14713"/>
                    <a:pt x="6838" y="16047"/>
                  </a:cubicBezTo>
                  <a:cubicBezTo>
                    <a:pt x="7005" y="16147"/>
                    <a:pt x="7272" y="16180"/>
                    <a:pt x="7406" y="16380"/>
                  </a:cubicBezTo>
                  <a:cubicBezTo>
                    <a:pt x="6071" y="16881"/>
                    <a:pt x="4937" y="17648"/>
                    <a:pt x="3903" y="18549"/>
                  </a:cubicBezTo>
                  <a:cubicBezTo>
                    <a:pt x="2068" y="20183"/>
                    <a:pt x="767" y="22151"/>
                    <a:pt x="267" y="24620"/>
                  </a:cubicBezTo>
                  <a:cubicBezTo>
                    <a:pt x="67" y="25554"/>
                    <a:pt x="0" y="26521"/>
                    <a:pt x="267" y="27455"/>
                  </a:cubicBezTo>
                  <a:cubicBezTo>
                    <a:pt x="1101" y="30557"/>
                    <a:pt x="2802" y="33026"/>
                    <a:pt x="5938" y="34226"/>
                  </a:cubicBezTo>
                  <a:cubicBezTo>
                    <a:pt x="6238" y="34360"/>
                    <a:pt x="6572" y="34493"/>
                    <a:pt x="6838" y="34627"/>
                  </a:cubicBezTo>
                  <a:cubicBezTo>
                    <a:pt x="8057" y="35049"/>
                    <a:pt x="9292" y="35306"/>
                    <a:pt x="10544" y="35306"/>
                  </a:cubicBezTo>
                  <a:cubicBezTo>
                    <a:pt x="11074" y="35306"/>
                    <a:pt x="11606" y="35260"/>
                    <a:pt x="12142" y="35160"/>
                  </a:cubicBezTo>
                  <a:cubicBezTo>
                    <a:pt x="15311" y="34560"/>
                    <a:pt x="17513" y="32659"/>
                    <a:pt x="19014" y="29890"/>
                  </a:cubicBezTo>
                  <a:cubicBezTo>
                    <a:pt x="19848" y="28356"/>
                    <a:pt x="19914" y="26721"/>
                    <a:pt x="18914" y="25187"/>
                  </a:cubicBezTo>
                  <a:cubicBezTo>
                    <a:pt x="18614" y="24720"/>
                    <a:pt x="18313" y="24286"/>
                    <a:pt x="18013" y="23786"/>
                  </a:cubicBezTo>
                  <a:cubicBezTo>
                    <a:pt x="18580" y="23619"/>
                    <a:pt x="19147" y="23552"/>
                    <a:pt x="19681" y="23319"/>
                  </a:cubicBezTo>
                  <a:cubicBezTo>
                    <a:pt x="21916" y="22218"/>
                    <a:pt x="23117" y="20283"/>
                    <a:pt x="24017" y="18115"/>
                  </a:cubicBezTo>
                  <a:cubicBezTo>
                    <a:pt x="24484" y="16847"/>
                    <a:pt x="23150" y="15413"/>
                    <a:pt x="21883" y="15313"/>
                  </a:cubicBezTo>
                  <a:cubicBezTo>
                    <a:pt x="21859" y="15311"/>
                    <a:pt x="21834" y="15310"/>
                    <a:pt x="21809" y="15310"/>
                  </a:cubicBezTo>
                  <a:cubicBezTo>
                    <a:pt x="21449" y="15310"/>
                    <a:pt x="20986" y="15524"/>
                    <a:pt x="21049" y="15680"/>
                  </a:cubicBezTo>
                  <a:cubicBezTo>
                    <a:pt x="21166" y="15974"/>
                    <a:pt x="21439" y="16086"/>
                    <a:pt x="21730" y="16086"/>
                  </a:cubicBezTo>
                  <a:cubicBezTo>
                    <a:pt x="21769" y="16086"/>
                    <a:pt x="21809" y="16084"/>
                    <a:pt x="21849" y="16080"/>
                  </a:cubicBezTo>
                  <a:cubicBezTo>
                    <a:pt x="21920" y="16062"/>
                    <a:pt x="21982" y="16054"/>
                    <a:pt x="22035" y="16054"/>
                  </a:cubicBezTo>
                  <a:cubicBezTo>
                    <a:pt x="22286" y="16054"/>
                    <a:pt x="22373" y="16233"/>
                    <a:pt x="22483" y="16480"/>
                  </a:cubicBezTo>
                  <a:cubicBezTo>
                    <a:pt x="22616" y="16847"/>
                    <a:pt x="22616" y="17181"/>
                    <a:pt x="22416" y="17515"/>
                  </a:cubicBezTo>
                  <a:cubicBezTo>
                    <a:pt x="22083" y="18115"/>
                    <a:pt x="21649" y="18649"/>
                    <a:pt x="21149" y="19116"/>
                  </a:cubicBezTo>
                  <a:cubicBezTo>
                    <a:pt x="20448" y="19783"/>
                    <a:pt x="19614" y="20250"/>
                    <a:pt x="18680" y="20583"/>
                  </a:cubicBezTo>
                  <a:cubicBezTo>
                    <a:pt x="16946" y="21150"/>
                    <a:pt x="15211" y="21851"/>
                    <a:pt x="13410" y="21984"/>
                  </a:cubicBezTo>
                  <a:cubicBezTo>
                    <a:pt x="11975" y="22051"/>
                    <a:pt x="10908" y="22885"/>
                    <a:pt x="9907" y="23786"/>
                  </a:cubicBezTo>
                  <a:cubicBezTo>
                    <a:pt x="9674" y="23986"/>
                    <a:pt x="9574" y="24253"/>
                    <a:pt x="9440" y="24486"/>
                  </a:cubicBezTo>
                  <a:cubicBezTo>
                    <a:pt x="9140" y="25187"/>
                    <a:pt x="9240" y="25754"/>
                    <a:pt x="9807" y="26221"/>
                  </a:cubicBezTo>
                  <a:cubicBezTo>
                    <a:pt x="10675" y="26988"/>
                    <a:pt x="11742" y="27355"/>
                    <a:pt x="12909" y="27422"/>
                  </a:cubicBezTo>
                  <a:cubicBezTo>
                    <a:pt x="13143" y="27422"/>
                    <a:pt x="13443" y="27355"/>
                    <a:pt x="13643" y="27255"/>
                  </a:cubicBezTo>
                  <a:cubicBezTo>
                    <a:pt x="13777" y="27188"/>
                    <a:pt x="13843" y="27121"/>
                    <a:pt x="13843" y="26988"/>
                  </a:cubicBezTo>
                  <a:cubicBezTo>
                    <a:pt x="13843" y="26855"/>
                    <a:pt x="13777" y="26788"/>
                    <a:pt x="13643" y="26688"/>
                  </a:cubicBezTo>
                  <a:cubicBezTo>
                    <a:pt x="13410" y="26588"/>
                    <a:pt x="13110" y="26488"/>
                    <a:pt x="12809" y="26488"/>
                  </a:cubicBezTo>
                  <a:cubicBezTo>
                    <a:pt x="12176" y="26454"/>
                    <a:pt x="11842" y="25987"/>
                    <a:pt x="12109" y="25387"/>
                  </a:cubicBezTo>
                  <a:cubicBezTo>
                    <a:pt x="12415" y="24622"/>
                    <a:pt x="13478" y="23661"/>
                    <a:pt x="14681" y="23661"/>
                  </a:cubicBezTo>
                  <a:cubicBezTo>
                    <a:pt x="14790" y="23661"/>
                    <a:pt x="14900" y="23669"/>
                    <a:pt x="15011" y="23686"/>
                  </a:cubicBezTo>
                  <a:cubicBezTo>
                    <a:pt x="15244" y="23719"/>
                    <a:pt x="15345" y="23819"/>
                    <a:pt x="15478" y="23986"/>
                  </a:cubicBezTo>
                  <a:cubicBezTo>
                    <a:pt x="16078" y="24820"/>
                    <a:pt x="16312" y="25720"/>
                    <a:pt x="16112" y="26688"/>
                  </a:cubicBezTo>
                  <a:cubicBezTo>
                    <a:pt x="15411" y="29857"/>
                    <a:pt x="13643" y="32025"/>
                    <a:pt x="10441" y="32859"/>
                  </a:cubicBezTo>
                  <a:cubicBezTo>
                    <a:pt x="10097" y="32945"/>
                    <a:pt x="9766" y="32989"/>
                    <a:pt x="9449" y="32989"/>
                  </a:cubicBezTo>
                  <a:cubicBezTo>
                    <a:pt x="8537" y="32989"/>
                    <a:pt x="7740" y="32626"/>
                    <a:pt x="7072" y="31858"/>
                  </a:cubicBezTo>
                  <a:cubicBezTo>
                    <a:pt x="6138" y="30791"/>
                    <a:pt x="5437" y="29556"/>
                    <a:pt x="5071" y="28189"/>
                  </a:cubicBezTo>
                  <a:cubicBezTo>
                    <a:pt x="4837" y="27355"/>
                    <a:pt x="4804" y="26488"/>
                    <a:pt x="4937" y="25654"/>
                  </a:cubicBezTo>
                  <a:cubicBezTo>
                    <a:pt x="5304" y="23219"/>
                    <a:pt x="6438" y="21184"/>
                    <a:pt x="8106" y="19449"/>
                  </a:cubicBezTo>
                  <a:cubicBezTo>
                    <a:pt x="9007" y="18449"/>
                    <a:pt x="10074" y="17681"/>
                    <a:pt x="11408" y="17348"/>
                  </a:cubicBezTo>
                  <a:cubicBezTo>
                    <a:pt x="11642" y="17281"/>
                    <a:pt x="11909" y="17181"/>
                    <a:pt x="12109" y="17048"/>
                  </a:cubicBezTo>
                  <a:cubicBezTo>
                    <a:pt x="12409" y="16914"/>
                    <a:pt x="12442" y="16614"/>
                    <a:pt x="12176" y="16347"/>
                  </a:cubicBezTo>
                  <a:cubicBezTo>
                    <a:pt x="12009" y="16147"/>
                    <a:pt x="11775" y="16013"/>
                    <a:pt x="11508" y="15947"/>
                  </a:cubicBezTo>
                  <a:cubicBezTo>
                    <a:pt x="11108" y="15813"/>
                    <a:pt x="10641" y="15647"/>
                    <a:pt x="10241" y="15480"/>
                  </a:cubicBezTo>
                  <a:cubicBezTo>
                    <a:pt x="9741" y="15280"/>
                    <a:pt x="9240" y="15013"/>
                    <a:pt x="8840" y="14612"/>
                  </a:cubicBezTo>
                  <a:cubicBezTo>
                    <a:pt x="8239" y="13845"/>
                    <a:pt x="7772" y="13011"/>
                    <a:pt x="7572" y="12044"/>
                  </a:cubicBezTo>
                  <a:cubicBezTo>
                    <a:pt x="7406" y="11277"/>
                    <a:pt x="7339" y="10476"/>
                    <a:pt x="7406" y="9709"/>
                  </a:cubicBezTo>
                  <a:cubicBezTo>
                    <a:pt x="7606" y="6774"/>
                    <a:pt x="8840" y="4338"/>
                    <a:pt x="11308" y="2637"/>
                  </a:cubicBezTo>
                  <a:cubicBezTo>
                    <a:pt x="11800" y="2290"/>
                    <a:pt x="12154" y="2062"/>
                    <a:pt x="12443" y="2062"/>
                  </a:cubicBezTo>
                  <a:cubicBezTo>
                    <a:pt x="12821" y="2062"/>
                    <a:pt x="13089" y="2451"/>
                    <a:pt x="13410" y="3471"/>
                  </a:cubicBezTo>
                  <a:cubicBezTo>
                    <a:pt x="13944" y="5306"/>
                    <a:pt x="13243" y="8208"/>
                    <a:pt x="11275" y="9509"/>
                  </a:cubicBezTo>
                  <a:cubicBezTo>
                    <a:pt x="10808" y="9809"/>
                    <a:pt x="10274" y="9942"/>
                    <a:pt x="9774" y="10176"/>
                  </a:cubicBezTo>
                  <a:cubicBezTo>
                    <a:pt x="9607" y="10276"/>
                    <a:pt x="9274" y="10176"/>
                    <a:pt x="9274" y="10510"/>
                  </a:cubicBezTo>
                  <a:cubicBezTo>
                    <a:pt x="9307" y="10776"/>
                    <a:pt x="9574" y="10876"/>
                    <a:pt x="9807" y="10943"/>
                  </a:cubicBezTo>
                  <a:cubicBezTo>
                    <a:pt x="9941" y="10977"/>
                    <a:pt x="10107" y="11010"/>
                    <a:pt x="10241" y="11043"/>
                  </a:cubicBezTo>
                  <a:cubicBezTo>
                    <a:pt x="10457" y="11111"/>
                    <a:pt x="10673" y="11135"/>
                    <a:pt x="10889" y="11135"/>
                  </a:cubicBezTo>
                  <a:cubicBezTo>
                    <a:pt x="11206" y="11135"/>
                    <a:pt x="11524" y="11083"/>
                    <a:pt x="11842" y="11043"/>
                  </a:cubicBezTo>
                  <a:cubicBezTo>
                    <a:pt x="14010" y="10843"/>
                    <a:pt x="15912" y="9609"/>
                    <a:pt x="16612" y="7374"/>
                  </a:cubicBezTo>
                  <a:cubicBezTo>
                    <a:pt x="16746" y="7007"/>
                    <a:pt x="16812" y="6640"/>
                    <a:pt x="16912" y="6273"/>
                  </a:cubicBezTo>
                  <a:cubicBezTo>
                    <a:pt x="17446" y="3671"/>
                    <a:pt x="16245" y="1503"/>
                    <a:pt x="14110" y="602"/>
                  </a:cubicBezTo>
                  <a:cubicBezTo>
                    <a:pt x="13160" y="201"/>
                    <a:pt x="12155" y="0"/>
                    <a:pt x="1114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30826" y="1518528"/>
            <a:ext cx="4682400" cy="1185300"/>
          </a:xfrm>
          <a:prstGeom prst="rect">
            <a:avLst/>
          </a:prstGeom>
          <a:effectLst>
            <a:outerShdw dist="66675" dir="132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10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40950" y="3527582"/>
            <a:ext cx="26622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 idx="2"/>
          </p:nvPr>
        </p:nvSpPr>
        <p:spPr>
          <a:xfrm>
            <a:off x="3046851" y="2537186"/>
            <a:ext cx="3380400" cy="8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5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 xmlns="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 rot="-8260601">
            <a:off x="-6009524" y="1591234"/>
            <a:ext cx="8845465" cy="9302402"/>
          </a:xfrm>
          <a:custGeom>
            <a:avLst/>
            <a:gdLst/>
            <a:ahLst/>
            <a:cxnLst/>
            <a:rect l="l" t="t" r="r" b="b"/>
            <a:pathLst>
              <a:path w="21149" h="22240" extrusionOk="0">
                <a:moveTo>
                  <a:pt x="10007" y="11232"/>
                </a:moveTo>
                <a:cubicBezTo>
                  <a:pt x="11175" y="11232"/>
                  <a:pt x="12342" y="11799"/>
                  <a:pt x="13143" y="12733"/>
                </a:cubicBezTo>
                <a:cubicBezTo>
                  <a:pt x="13510" y="13233"/>
                  <a:pt x="13777" y="13834"/>
                  <a:pt x="13877" y="14501"/>
                </a:cubicBezTo>
                <a:lnTo>
                  <a:pt x="13143" y="14734"/>
                </a:lnTo>
                <a:cubicBezTo>
                  <a:pt x="12142" y="15134"/>
                  <a:pt x="11175" y="15468"/>
                  <a:pt x="10174" y="15535"/>
                </a:cubicBezTo>
                <a:cubicBezTo>
                  <a:pt x="10069" y="15545"/>
                  <a:pt x="9963" y="15550"/>
                  <a:pt x="9856" y="15550"/>
                </a:cubicBezTo>
                <a:cubicBezTo>
                  <a:pt x="8602" y="15550"/>
                  <a:pt x="7259" y="14845"/>
                  <a:pt x="7105" y="13800"/>
                </a:cubicBezTo>
                <a:cubicBezTo>
                  <a:pt x="6972" y="13000"/>
                  <a:pt x="7539" y="12199"/>
                  <a:pt x="8173" y="11799"/>
                </a:cubicBezTo>
                <a:cubicBezTo>
                  <a:pt x="8707" y="11398"/>
                  <a:pt x="9340" y="11232"/>
                  <a:pt x="10007" y="11232"/>
                </a:cubicBezTo>
                <a:close/>
                <a:moveTo>
                  <a:pt x="6999" y="0"/>
                </a:moveTo>
                <a:cubicBezTo>
                  <a:pt x="5977" y="0"/>
                  <a:pt x="4930" y="348"/>
                  <a:pt x="4037" y="1024"/>
                </a:cubicBezTo>
                <a:cubicBezTo>
                  <a:pt x="3002" y="1792"/>
                  <a:pt x="2335" y="2892"/>
                  <a:pt x="2202" y="4060"/>
                </a:cubicBezTo>
                <a:cubicBezTo>
                  <a:pt x="2102" y="5327"/>
                  <a:pt x="2602" y="6695"/>
                  <a:pt x="3603" y="7662"/>
                </a:cubicBezTo>
                <a:cubicBezTo>
                  <a:pt x="3703" y="7796"/>
                  <a:pt x="3836" y="7896"/>
                  <a:pt x="3970" y="7996"/>
                </a:cubicBezTo>
                <a:cubicBezTo>
                  <a:pt x="3269" y="8396"/>
                  <a:pt x="2602" y="8930"/>
                  <a:pt x="2002" y="9631"/>
                </a:cubicBezTo>
                <a:cubicBezTo>
                  <a:pt x="667" y="11165"/>
                  <a:pt x="0" y="13166"/>
                  <a:pt x="167" y="15068"/>
                </a:cubicBezTo>
                <a:cubicBezTo>
                  <a:pt x="501" y="18837"/>
                  <a:pt x="3970" y="22039"/>
                  <a:pt x="7839" y="22240"/>
                </a:cubicBezTo>
                <a:lnTo>
                  <a:pt x="8273" y="22240"/>
                </a:lnTo>
                <a:cubicBezTo>
                  <a:pt x="10808" y="22240"/>
                  <a:pt x="13210" y="21039"/>
                  <a:pt x="14644" y="19137"/>
                </a:cubicBezTo>
                <a:cubicBezTo>
                  <a:pt x="15311" y="18170"/>
                  <a:pt x="15678" y="17002"/>
                  <a:pt x="15778" y="15835"/>
                </a:cubicBezTo>
                <a:cubicBezTo>
                  <a:pt x="16209" y="15733"/>
                  <a:pt x="16683" y="15669"/>
                  <a:pt x="17152" y="15669"/>
                </a:cubicBezTo>
                <a:cubicBezTo>
                  <a:pt x="18061" y="15669"/>
                  <a:pt x="18953" y="15908"/>
                  <a:pt x="19481" y="16569"/>
                </a:cubicBezTo>
                <a:cubicBezTo>
                  <a:pt x="19649" y="16793"/>
                  <a:pt x="19901" y="16902"/>
                  <a:pt x="20154" y="16902"/>
                </a:cubicBezTo>
                <a:cubicBezTo>
                  <a:pt x="20353" y="16902"/>
                  <a:pt x="20554" y="16834"/>
                  <a:pt x="20715" y="16702"/>
                </a:cubicBezTo>
                <a:cubicBezTo>
                  <a:pt x="21115" y="16402"/>
                  <a:pt x="21149" y="15835"/>
                  <a:pt x="20849" y="15468"/>
                </a:cubicBezTo>
                <a:cubicBezTo>
                  <a:pt x="19935" y="14308"/>
                  <a:pt x="18510" y="13896"/>
                  <a:pt x="17100" y="13896"/>
                </a:cubicBezTo>
                <a:cubicBezTo>
                  <a:pt x="16605" y="13896"/>
                  <a:pt x="16113" y="13947"/>
                  <a:pt x="15645" y="14034"/>
                </a:cubicBezTo>
                <a:cubicBezTo>
                  <a:pt x="15445" y="13200"/>
                  <a:pt x="15111" y="12399"/>
                  <a:pt x="14544" y="11699"/>
                </a:cubicBezTo>
                <a:cubicBezTo>
                  <a:pt x="13481" y="10282"/>
                  <a:pt x="11781" y="9529"/>
                  <a:pt x="10110" y="9529"/>
                </a:cubicBezTo>
                <a:cubicBezTo>
                  <a:pt x="9105" y="9529"/>
                  <a:pt x="8111" y="9801"/>
                  <a:pt x="7272" y="10364"/>
                </a:cubicBezTo>
                <a:cubicBezTo>
                  <a:pt x="5938" y="11232"/>
                  <a:pt x="5204" y="12699"/>
                  <a:pt x="5371" y="14067"/>
                </a:cubicBezTo>
                <a:cubicBezTo>
                  <a:pt x="5653" y="16196"/>
                  <a:pt x="7874" y="17385"/>
                  <a:pt x="9939" y="17385"/>
                </a:cubicBezTo>
                <a:cubicBezTo>
                  <a:pt x="10074" y="17385"/>
                  <a:pt x="10208" y="17380"/>
                  <a:pt x="10341" y="17369"/>
                </a:cubicBezTo>
                <a:cubicBezTo>
                  <a:pt x="11542" y="17236"/>
                  <a:pt x="12676" y="16869"/>
                  <a:pt x="13777" y="16435"/>
                </a:cubicBezTo>
                <a:cubicBezTo>
                  <a:pt x="13777" y="16435"/>
                  <a:pt x="13810" y="16402"/>
                  <a:pt x="13844" y="16402"/>
                </a:cubicBezTo>
                <a:lnTo>
                  <a:pt x="13844" y="16402"/>
                </a:lnTo>
                <a:cubicBezTo>
                  <a:pt x="13710" y="17036"/>
                  <a:pt x="13477" y="17603"/>
                  <a:pt x="13143" y="18103"/>
                </a:cubicBezTo>
                <a:cubicBezTo>
                  <a:pt x="12096" y="19594"/>
                  <a:pt x="10204" y="20512"/>
                  <a:pt x="8271" y="20512"/>
                </a:cubicBezTo>
                <a:cubicBezTo>
                  <a:pt x="8171" y="20512"/>
                  <a:pt x="8072" y="20510"/>
                  <a:pt x="7973" y="20505"/>
                </a:cubicBezTo>
                <a:cubicBezTo>
                  <a:pt x="4971" y="20338"/>
                  <a:pt x="2202" y="17770"/>
                  <a:pt x="1968" y="14901"/>
                </a:cubicBezTo>
                <a:cubicBezTo>
                  <a:pt x="1835" y="13433"/>
                  <a:pt x="2335" y="11966"/>
                  <a:pt x="3369" y="10731"/>
                </a:cubicBezTo>
                <a:cubicBezTo>
                  <a:pt x="4270" y="9697"/>
                  <a:pt x="5471" y="9030"/>
                  <a:pt x="6672" y="8863"/>
                </a:cubicBezTo>
                <a:cubicBezTo>
                  <a:pt x="6805" y="8863"/>
                  <a:pt x="6939" y="8830"/>
                  <a:pt x="7039" y="8830"/>
                </a:cubicBezTo>
                <a:cubicBezTo>
                  <a:pt x="7506" y="8763"/>
                  <a:pt x="7839" y="8330"/>
                  <a:pt x="7806" y="7863"/>
                </a:cubicBezTo>
                <a:cubicBezTo>
                  <a:pt x="7710" y="7415"/>
                  <a:pt x="7339" y="7060"/>
                  <a:pt x="6897" y="7060"/>
                </a:cubicBezTo>
                <a:cubicBezTo>
                  <a:pt x="6878" y="7060"/>
                  <a:pt x="6858" y="7061"/>
                  <a:pt x="6839" y="7062"/>
                </a:cubicBezTo>
                <a:cubicBezTo>
                  <a:pt x="6772" y="7062"/>
                  <a:pt x="6638" y="7129"/>
                  <a:pt x="6538" y="7129"/>
                </a:cubicBezTo>
                <a:cubicBezTo>
                  <a:pt x="6505" y="7131"/>
                  <a:pt x="6471" y="7132"/>
                  <a:pt x="6438" y="7132"/>
                </a:cubicBezTo>
                <a:cubicBezTo>
                  <a:pt x="5871" y="7132"/>
                  <a:pt x="5310" y="6867"/>
                  <a:pt x="4837" y="6395"/>
                </a:cubicBezTo>
                <a:cubicBezTo>
                  <a:pt x="4203" y="5794"/>
                  <a:pt x="3936" y="5027"/>
                  <a:pt x="4003" y="4293"/>
                </a:cubicBezTo>
                <a:cubicBezTo>
                  <a:pt x="4103" y="3626"/>
                  <a:pt x="4504" y="2926"/>
                  <a:pt x="5137" y="2425"/>
                </a:cubicBezTo>
                <a:cubicBezTo>
                  <a:pt x="5698" y="1998"/>
                  <a:pt x="6365" y="1785"/>
                  <a:pt x="7002" y="1785"/>
                </a:cubicBezTo>
                <a:cubicBezTo>
                  <a:pt x="7161" y="1785"/>
                  <a:pt x="7319" y="1798"/>
                  <a:pt x="7472" y="1825"/>
                </a:cubicBezTo>
                <a:cubicBezTo>
                  <a:pt x="9040" y="2058"/>
                  <a:pt x="10308" y="3660"/>
                  <a:pt x="10308" y="5361"/>
                </a:cubicBezTo>
                <a:cubicBezTo>
                  <a:pt x="10308" y="5828"/>
                  <a:pt x="10675" y="6228"/>
                  <a:pt x="11175" y="6228"/>
                </a:cubicBezTo>
                <a:cubicBezTo>
                  <a:pt x="11642" y="6228"/>
                  <a:pt x="12042" y="5861"/>
                  <a:pt x="12042" y="5361"/>
                </a:cubicBezTo>
                <a:cubicBezTo>
                  <a:pt x="12042" y="2826"/>
                  <a:pt x="10141" y="491"/>
                  <a:pt x="7706" y="57"/>
                </a:cubicBezTo>
                <a:cubicBezTo>
                  <a:pt x="7473" y="19"/>
                  <a:pt x="7237" y="0"/>
                  <a:pt x="6999" y="0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" name="Google Shape;37;p5"/>
          <p:cNvSpPr/>
          <p:nvPr/>
        </p:nvSpPr>
        <p:spPr>
          <a:xfrm rot="-1314774">
            <a:off x="6923968" y="-2246813"/>
            <a:ext cx="8845458" cy="9302403"/>
          </a:xfrm>
          <a:custGeom>
            <a:avLst/>
            <a:gdLst/>
            <a:ahLst/>
            <a:cxnLst/>
            <a:rect l="l" t="t" r="r" b="b"/>
            <a:pathLst>
              <a:path w="21149" h="22240" extrusionOk="0">
                <a:moveTo>
                  <a:pt x="10007" y="11232"/>
                </a:moveTo>
                <a:cubicBezTo>
                  <a:pt x="11175" y="11232"/>
                  <a:pt x="12342" y="11799"/>
                  <a:pt x="13143" y="12733"/>
                </a:cubicBezTo>
                <a:cubicBezTo>
                  <a:pt x="13510" y="13233"/>
                  <a:pt x="13777" y="13834"/>
                  <a:pt x="13877" y="14501"/>
                </a:cubicBezTo>
                <a:lnTo>
                  <a:pt x="13143" y="14734"/>
                </a:lnTo>
                <a:cubicBezTo>
                  <a:pt x="12142" y="15134"/>
                  <a:pt x="11175" y="15468"/>
                  <a:pt x="10174" y="15535"/>
                </a:cubicBezTo>
                <a:cubicBezTo>
                  <a:pt x="10069" y="15545"/>
                  <a:pt x="9963" y="15550"/>
                  <a:pt x="9856" y="15550"/>
                </a:cubicBezTo>
                <a:cubicBezTo>
                  <a:pt x="8602" y="15550"/>
                  <a:pt x="7259" y="14845"/>
                  <a:pt x="7105" y="13800"/>
                </a:cubicBezTo>
                <a:cubicBezTo>
                  <a:pt x="6972" y="13000"/>
                  <a:pt x="7539" y="12199"/>
                  <a:pt x="8173" y="11799"/>
                </a:cubicBezTo>
                <a:cubicBezTo>
                  <a:pt x="8707" y="11398"/>
                  <a:pt x="9340" y="11232"/>
                  <a:pt x="10007" y="11232"/>
                </a:cubicBezTo>
                <a:close/>
                <a:moveTo>
                  <a:pt x="6999" y="0"/>
                </a:moveTo>
                <a:cubicBezTo>
                  <a:pt x="5977" y="0"/>
                  <a:pt x="4930" y="348"/>
                  <a:pt x="4037" y="1024"/>
                </a:cubicBezTo>
                <a:cubicBezTo>
                  <a:pt x="3002" y="1792"/>
                  <a:pt x="2335" y="2892"/>
                  <a:pt x="2202" y="4060"/>
                </a:cubicBezTo>
                <a:cubicBezTo>
                  <a:pt x="2102" y="5327"/>
                  <a:pt x="2602" y="6695"/>
                  <a:pt x="3603" y="7662"/>
                </a:cubicBezTo>
                <a:cubicBezTo>
                  <a:pt x="3703" y="7796"/>
                  <a:pt x="3836" y="7896"/>
                  <a:pt x="3970" y="7996"/>
                </a:cubicBezTo>
                <a:cubicBezTo>
                  <a:pt x="3269" y="8396"/>
                  <a:pt x="2602" y="8930"/>
                  <a:pt x="2002" y="9631"/>
                </a:cubicBezTo>
                <a:cubicBezTo>
                  <a:pt x="667" y="11165"/>
                  <a:pt x="0" y="13166"/>
                  <a:pt x="167" y="15068"/>
                </a:cubicBezTo>
                <a:cubicBezTo>
                  <a:pt x="501" y="18837"/>
                  <a:pt x="3970" y="22039"/>
                  <a:pt x="7839" y="22240"/>
                </a:cubicBezTo>
                <a:lnTo>
                  <a:pt x="8273" y="22240"/>
                </a:lnTo>
                <a:cubicBezTo>
                  <a:pt x="10808" y="22240"/>
                  <a:pt x="13210" y="21039"/>
                  <a:pt x="14644" y="19137"/>
                </a:cubicBezTo>
                <a:cubicBezTo>
                  <a:pt x="15311" y="18170"/>
                  <a:pt x="15678" y="17002"/>
                  <a:pt x="15778" y="15835"/>
                </a:cubicBezTo>
                <a:cubicBezTo>
                  <a:pt x="16209" y="15733"/>
                  <a:pt x="16683" y="15669"/>
                  <a:pt x="17152" y="15669"/>
                </a:cubicBezTo>
                <a:cubicBezTo>
                  <a:pt x="18061" y="15669"/>
                  <a:pt x="18953" y="15908"/>
                  <a:pt x="19481" y="16569"/>
                </a:cubicBezTo>
                <a:cubicBezTo>
                  <a:pt x="19649" y="16793"/>
                  <a:pt x="19901" y="16902"/>
                  <a:pt x="20154" y="16902"/>
                </a:cubicBezTo>
                <a:cubicBezTo>
                  <a:pt x="20353" y="16902"/>
                  <a:pt x="20554" y="16834"/>
                  <a:pt x="20715" y="16702"/>
                </a:cubicBezTo>
                <a:cubicBezTo>
                  <a:pt x="21115" y="16402"/>
                  <a:pt x="21149" y="15835"/>
                  <a:pt x="20849" y="15468"/>
                </a:cubicBezTo>
                <a:cubicBezTo>
                  <a:pt x="19935" y="14308"/>
                  <a:pt x="18510" y="13896"/>
                  <a:pt x="17100" y="13896"/>
                </a:cubicBezTo>
                <a:cubicBezTo>
                  <a:pt x="16605" y="13896"/>
                  <a:pt x="16113" y="13947"/>
                  <a:pt x="15645" y="14034"/>
                </a:cubicBezTo>
                <a:cubicBezTo>
                  <a:pt x="15445" y="13200"/>
                  <a:pt x="15111" y="12399"/>
                  <a:pt x="14544" y="11699"/>
                </a:cubicBezTo>
                <a:cubicBezTo>
                  <a:pt x="13481" y="10282"/>
                  <a:pt x="11781" y="9529"/>
                  <a:pt x="10110" y="9529"/>
                </a:cubicBezTo>
                <a:cubicBezTo>
                  <a:pt x="9105" y="9529"/>
                  <a:pt x="8111" y="9801"/>
                  <a:pt x="7272" y="10364"/>
                </a:cubicBezTo>
                <a:cubicBezTo>
                  <a:pt x="5938" y="11232"/>
                  <a:pt x="5204" y="12699"/>
                  <a:pt x="5371" y="14067"/>
                </a:cubicBezTo>
                <a:cubicBezTo>
                  <a:pt x="5653" y="16196"/>
                  <a:pt x="7874" y="17385"/>
                  <a:pt x="9939" y="17385"/>
                </a:cubicBezTo>
                <a:cubicBezTo>
                  <a:pt x="10074" y="17385"/>
                  <a:pt x="10208" y="17380"/>
                  <a:pt x="10341" y="17369"/>
                </a:cubicBezTo>
                <a:cubicBezTo>
                  <a:pt x="11542" y="17236"/>
                  <a:pt x="12676" y="16869"/>
                  <a:pt x="13777" y="16435"/>
                </a:cubicBezTo>
                <a:cubicBezTo>
                  <a:pt x="13777" y="16435"/>
                  <a:pt x="13810" y="16402"/>
                  <a:pt x="13844" y="16402"/>
                </a:cubicBezTo>
                <a:lnTo>
                  <a:pt x="13844" y="16402"/>
                </a:lnTo>
                <a:cubicBezTo>
                  <a:pt x="13710" y="17036"/>
                  <a:pt x="13477" y="17603"/>
                  <a:pt x="13143" y="18103"/>
                </a:cubicBezTo>
                <a:cubicBezTo>
                  <a:pt x="12096" y="19594"/>
                  <a:pt x="10204" y="20512"/>
                  <a:pt x="8271" y="20512"/>
                </a:cubicBezTo>
                <a:cubicBezTo>
                  <a:pt x="8171" y="20512"/>
                  <a:pt x="8072" y="20510"/>
                  <a:pt x="7973" y="20505"/>
                </a:cubicBezTo>
                <a:cubicBezTo>
                  <a:pt x="4971" y="20338"/>
                  <a:pt x="2202" y="17770"/>
                  <a:pt x="1968" y="14901"/>
                </a:cubicBezTo>
                <a:cubicBezTo>
                  <a:pt x="1835" y="13433"/>
                  <a:pt x="2335" y="11966"/>
                  <a:pt x="3369" y="10731"/>
                </a:cubicBezTo>
                <a:cubicBezTo>
                  <a:pt x="4270" y="9697"/>
                  <a:pt x="5471" y="9030"/>
                  <a:pt x="6672" y="8863"/>
                </a:cubicBezTo>
                <a:cubicBezTo>
                  <a:pt x="6805" y="8863"/>
                  <a:pt x="6939" y="8830"/>
                  <a:pt x="7039" y="8830"/>
                </a:cubicBezTo>
                <a:cubicBezTo>
                  <a:pt x="7506" y="8763"/>
                  <a:pt x="7839" y="8330"/>
                  <a:pt x="7806" y="7863"/>
                </a:cubicBezTo>
                <a:cubicBezTo>
                  <a:pt x="7710" y="7415"/>
                  <a:pt x="7339" y="7060"/>
                  <a:pt x="6897" y="7060"/>
                </a:cubicBezTo>
                <a:cubicBezTo>
                  <a:pt x="6878" y="7060"/>
                  <a:pt x="6858" y="7061"/>
                  <a:pt x="6839" y="7062"/>
                </a:cubicBezTo>
                <a:cubicBezTo>
                  <a:pt x="6772" y="7062"/>
                  <a:pt x="6638" y="7129"/>
                  <a:pt x="6538" y="7129"/>
                </a:cubicBezTo>
                <a:cubicBezTo>
                  <a:pt x="6505" y="7131"/>
                  <a:pt x="6471" y="7132"/>
                  <a:pt x="6438" y="7132"/>
                </a:cubicBezTo>
                <a:cubicBezTo>
                  <a:pt x="5871" y="7132"/>
                  <a:pt x="5310" y="6867"/>
                  <a:pt x="4837" y="6395"/>
                </a:cubicBezTo>
                <a:cubicBezTo>
                  <a:pt x="4203" y="5794"/>
                  <a:pt x="3936" y="5027"/>
                  <a:pt x="4003" y="4293"/>
                </a:cubicBezTo>
                <a:cubicBezTo>
                  <a:pt x="4103" y="3626"/>
                  <a:pt x="4504" y="2926"/>
                  <a:pt x="5137" y="2425"/>
                </a:cubicBezTo>
                <a:cubicBezTo>
                  <a:pt x="5698" y="1998"/>
                  <a:pt x="6365" y="1785"/>
                  <a:pt x="7002" y="1785"/>
                </a:cubicBezTo>
                <a:cubicBezTo>
                  <a:pt x="7161" y="1785"/>
                  <a:pt x="7319" y="1798"/>
                  <a:pt x="7472" y="1825"/>
                </a:cubicBezTo>
                <a:cubicBezTo>
                  <a:pt x="9040" y="2058"/>
                  <a:pt x="10308" y="3660"/>
                  <a:pt x="10308" y="5361"/>
                </a:cubicBezTo>
                <a:cubicBezTo>
                  <a:pt x="10308" y="5828"/>
                  <a:pt x="10675" y="6228"/>
                  <a:pt x="11175" y="6228"/>
                </a:cubicBezTo>
                <a:cubicBezTo>
                  <a:pt x="11642" y="6228"/>
                  <a:pt x="12042" y="5861"/>
                  <a:pt x="12042" y="5361"/>
                </a:cubicBezTo>
                <a:cubicBezTo>
                  <a:pt x="12042" y="2826"/>
                  <a:pt x="10141" y="491"/>
                  <a:pt x="7706" y="57"/>
                </a:cubicBezTo>
                <a:cubicBezTo>
                  <a:pt x="7473" y="19"/>
                  <a:pt x="7237" y="0"/>
                  <a:pt x="6999" y="0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314538" y="3035990"/>
            <a:ext cx="2838900" cy="9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4990563" y="3035990"/>
            <a:ext cx="2838900" cy="9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579950" y="451712"/>
            <a:ext cx="3984300" cy="886500"/>
          </a:xfrm>
          <a:prstGeom prst="rect">
            <a:avLst/>
          </a:prstGeom>
          <a:effectLst>
            <a:outerShdw dist="47625" dir="330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347699" y="4650811"/>
            <a:ext cx="6448594" cy="40450"/>
          </a:xfrm>
          <a:custGeom>
            <a:avLst/>
            <a:gdLst/>
            <a:ahLst/>
            <a:cxnLst/>
            <a:rect l="l" t="t" r="r" b="b"/>
            <a:pathLst>
              <a:path w="17747" h="902" extrusionOk="0">
                <a:moveTo>
                  <a:pt x="601" y="1"/>
                </a:moveTo>
                <a:cubicBezTo>
                  <a:pt x="0" y="1"/>
                  <a:pt x="0" y="901"/>
                  <a:pt x="601" y="901"/>
                </a:cubicBezTo>
                <a:lnTo>
                  <a:pt x="17179" y="901"/>
                </a:lnTo>
                <a:cubicBezTo>
                  <a:pt x="17746" y="901"/>
                  <a:pt x="17746" y="1"/>
                  <a:pt x="17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95250" dir="150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42" name="Google Shape;42;p5"/>
          <p:cNvGrpSpPr/>
          <p:nvPr/>
        </p:nvGrpSpPr>
        <p:grpSpPr>
          <a:xfrm>
            <a:off x="699769" y="530132"/>
            <a:ext cx="1069500" cy="710131"/>
            <a:chOff x="912418" y="793624"/>
            <a:chExt cx="900253" cy="710131"/>
          </a:xfrm>
        </p:grpSpPr>
        <p:sp>
          <p:nvSpPr>
            <p:cNvPr id="43" name="Google Shape;43;p5"/>
            <p:cNvSpPr/>
            <p:nvPr/>
          </p:nvSpPr>
          <p:spPr>
            <a:xfrm>
              <a:off x="1188273" y="793624"/>
              <a:ext cx="433468" cy="108064"/>
            </a:xfrm>
            <a:custGeom>
              <a:avLst/>
              <a:gdLst/>
              <a:ahLst/>
              <a:cxnLst/>
              <a:rect l="l" t="t" r="r" b="b"/>
              <a:pathLst>
                <a:path w="9667" h="2410" extrusionOk="0">
                  <a:moveTo>
                    <a:pt x="687" y="1"/>
                  </a:moveTo>
                  <a:cubicBezTo>
                    <a:pt x="197" y="1"/>
                    <a:pt x="0" y="777"/>
                    <a:pt x="514" y="905"/>
                  </a:cubicBezTo>
                  <a:lnTo>
                    <a:pt x="8886" y="2406"/>
                  </a:lnTo>
                  <a:cubicBezTo>
                    <a:pt x="8907" y="2409"/>
                    <a:pt x="8927" y="2410"/>
                    <a:pt x="8946" y="2410"/>
                  </a:cubicBezTo>
                  <a:cubicBezTo>
                    <a:pt x="9439" y="2410"/>
                    <a:pt x="9666" y="1634"/>
                    <a:pt x="9153" y="1506"/>
                  </a:cubicBezTo>
                  <a:lnTo>
                    <a:pt x="747" y="4"/>
                  </a:lnTo>
                  <a:cubicBezTo>
                    <a:pt x="727" y="2"/>
                    <a:pt x="707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977929" y="1025626"/>
              <a:ext cx="794296" cy="40446"/>
            </a:xfrm>
            <a:custGeom>
              <a:avLst/>
              <a:gdLst/>
              <a:ahLst/>
              <a:cxnLst/>
              <a:rect l="l" t="t" r="r" b="b"/>
              <a:pathLst>
                <a:path w="17714" h="902" extrusionOk="0">
                  <a:moveTo>
                    <a:pt x="535" y="1"/>
                  </a:moveTo>
                  <a:cubicBezTo>
                    <a:pt x="1" y="1"/>
                    <a:pt x="1" y="901"/>
                    <a:pt x="535" y="901"/>
                  </a:cubicBezTo>
                  <a:lnTo>
                    <a:pt x="17146" y="901"/>
                  </a:lnTo>
                  <a:cubicBezTo>
                    <a:pt x="17713" y="901"/>
                    <a:pt x="17713" y="1"/>
                    <a:pt x="17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912418" y="1171849"/>
              <a:ext cx="900253" cy="210479"/>
            </a:xfrm>
            <a:custGeom>
              <a:avLst/>
              <a:gdLst/>
              <a:ahLst/>
              <a:cxnLst/>
              <a:rect l="l" t="t" r="r" b="b"/>
              <a:pathLst>
                <a:path w="20077" h="4694" extrusionOk="0">
                  <a:moveTo>
                    <a:pt x="19401" y="1"/>
                  </a:moveTo>
                  <a:cubicBezTo>
                    <a:pt x="19371" y="1"/>
                    <a:pt x="19340" y="3"/>
                    <a:pt x="19308" y="9"/>
                  </a:cubicBezTo>
                  <a:cubicBezTo>
                    <a:pt x="13037" y="1243"/>
                    <a:pt x="6766" y="2544"/>
                    <a:pt x="494" y="3812"/>
                  </a:cubicBezTo>
                  <a:cubicBezTo>
                    <a:pt x="0" y="3966"/>
                    <a:pt x="135" y="4693"/>
                    <a:pt x="636" y="4693"/>
                  </a:cubicBezTo>
                  <a:cubicBezTo>
                    <a:pt x="675" y="4693"/>
                    <a:pt x="717" y="4689"/>
                    <a:pt x="761" y="4679"/>
                  </a:cubicBezTo>
                  <a:cubicBezTo>
                    <a:pt x="6999" y="3411"/>
                    <a:pt x="13304" y="2144"/>
                    <a:pt x="19541" y="876"/>
                  </a:cubicBezTo>
                  <a:cubicBezTo>
                    <a:pt x="20077" y="750"/>
                    <a:pt x="19899" y="1"/>
                    <a:pt x="19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377902" y="1373494"/>
              <a:ext cx="361052" cy="130260"/>
            </a:xfrm>
            <a:custGeom>
              <a:avLst/>
              <a:gdLst/>
              <a:ahLst/>
              <a:cxnLst/>
              <a:rect l="l" t="t" r="r" b="b"/>
              <a:pathLst>
                <a:path w="8052" h="2905" extrusionOk="0">
                  <a:moveTo>
                    <a:pt x="7418" y="1"/>
                  </a:moveTo>
                  <a:cubicBezTo>
                    <a:pt x="7379" y="1"/>
                    <a:pt x="7337" y="5"/>
                    <a:pt x="7292" y="15"/>
                  </a:cubicBezTo>
                  <a:cubicBezTo>
                    <a:pt x="5024" y="682"/>
                    <a:pt x="2756" y="1349"/>
                    <a:pt x="488" y="2017"/>
                  </a:cubicBezTo>
                  <a:cubicBezTo>
                    <a:pt x="0" y="2169"/>
                    <a:pt x="153" y="2905"/>
                    <a:pt x="614" y="2905"/>
                  </a:cubicBezTo>
                  <a:cubicBezTo>
                    <a:pt x="658" y="2905"/>
                    <a:pt x="705" y="2898"/>
                    <a:pt x="754" y="2884"/>
                  </a:cubicBezTo>
                  <a:cubicBezTo>
                    <a:pt x="2989" y="2217"/>
                    <a:pt x="5291" y="1550"/>
                    <a:pt x="7526" y="882"/>
                  </a:cubicBezTo>
                  <a:cubicBezTo>
                    <a:pt x="8051" y="728"/>
                    <a:pt x="7918" y="1"/>
                    <a:pt x="7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7374821" y="530132"/>
            <a:ext cx="1069598" cy="710131"/>
            <a:chOff x="7333997" y="793624"/>
            <a:chExt cx="901777" cy="710131"/>
          </a:xfrm>
        </p:grpSpPr>
        <p:sp>
          <p:nvSpPr>
            <p:cNvPr id="48" name="Google Shape;48;p5"/>
            <p:cNvSpPr/>
            <p:nvPr/>
          </p:nvSpPr>
          <p:spPr>
            <a:xfrm>
              <a:off x="7523670" y="793624"/>
              <a:ext cx="434455" cy="106764"/>
            </a:xfrm>
            <a:custGeom>
              <a:avLst/>
              <a:gdLst/>
              <a:ahLst/>
              <a:cxnLst/>
              <a:rect l="l" t="t" r="r" b="b"/>
              <a:pathLst>
                <a:path w="9689" h="2381" extrusionOk="0">
                  <a:moveTo>
                    <a:pt x="8970" y="1"/>
                  </a:moveTo>
                  <a:cubicBezTo>
                    <a:pt x="8950" y="1"/>
                    <a:pt x="8930" y="2"/>
                    <a:pt x="8910" y="4"/>
                  </a:cubicBezTo>
                  <a:lnTo>
                    <a:pt x="537" y="1506"/>
                  </a:lnTo>
                  <a:cubicBezTo>
                    <a:pt x="1" y="1600"/>
                    <a:pt x="181" y="2381"/>
                    <a:pt x="681" y="2381"/>
                  </a:cubicBezTo>
                  <a:cubicBezTo>
                    <a:pt x="710" y="2381"/>
                    <a:pt x="740" y="2378"/>
                    <a:pt x="771" y="2373"/>
                  </a:cubicBezTo>
                  <a:lnTo>
                    <a:pt x="9143" y="905"/>
                  </a:lnTo>
                  <a:cubicBezTo>
                    <a:pt x="9689" y="777"/>
                    <a:pt x="9463" y="1"/>
                    <a:pt x="8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7372738" y="1025626"/>
              <a:ext cx="795775" cy="40446"/>
            </a:xfrm>
            <a:custGeom>
              <a:avLst/>
              <a:gdLst/>
              <a:ahLst/>
              <a:cxnLst/>
              <a:rect l="l" t="t" r="r" b="b"/>
              <a:pathLst>
                <a:path w="17747" h="902" extrusionOk="0">
                  <a:moveTo>
                    <a:pt x="601" y="1"/>
                  </a:moveTo>
                  <a:cubicBezTo>
                    <a:pt x="0" y="1"/>
                    <a:pt x="0" y="901"/>
                    <a:pt x="601" y="901"/>
                  </a:cubicBezTo>
                  <a:lnTo>
                    <a:pt x="17179" y="901"/>
                  </a:lnTo>
                  <a:cubicBezTo>
                    <a:pt x="17746" y="901"/>
                    <a:pt x="17746" y="1"/>
                    <a:pt x="17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7333997" y="1173104"/>
              <a:ext cx="901777" cy="210434"/>
            </a:xfrm>
            <a:custGeom>
              <a:avLst/>
              <a:gdLst/>
              <a:ahLst/>
              <a:cxnLst/>
              <a:rect l="l" t="t" r="r" b="b"/>
              <a:pathLst>
                <a:path w="20111" h="4693" extrusionOk="0">
                  <a:moveTo>
                    <a:pt x="652" y="1"/>
                  </a:moveTo>
                  <a:cubicBezTo>
                    <a:pt x="169" y="1"/>
                    <a:pt x="0" y="788"/>
                    <a:pt x="497" y="881"/>
                  </a:cubicBezTo>
                  <a:cubicBezTo>
                    <a:pt x="6769" y="2149"/>
                    <a:pt x="13040" y="3450"/>
                    <a:pt x="19311" y="4684"/>
                  </a:cubicBezTo>
                  <a:cubicBezTo>
                    <a:pt x="19343" y="4690"/>
                    <a:pt x="19374" y="4693"/>
                    <a:pt x="19404" y="4693"/>
                  </a:cubicBezTo>
                  <a:cubicBezTo>
                    <a:pt x="19905" y="4693"/>
                    <a:pt x="20111" y="3943"/>
                    <a:pt x="19544" y="3817"/>
                  </a:cubicBezTo>
                  <a:cubicBezTo>
                    <a:pt x="13307" y="2549"/>
                    <a:pt x="7002" y="1282"/>
                    <a:pt x="764" y="14"/>
                  </a:cubicBezTo>
                  <a:cubicBezTo>
                    <a:pt x="725" y="5"/>
                    <a:pt x="688" y="1"/>
                    <a:pt x="6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7407714" y="1373181"/>
              <a:ext cx="359348" cy="130574"/>
            </a:xfrm>
            <a:custGeom>
              <a:avLst/>
              <a:gdLst/>
              <a:ahLst/>
              <a:cxnLst/>
              <a:rect l="l" t="t" r="r" b="b"/>
              <a:pathLst>
                <a:path w="8014" h="2912" extrusionOk="0">
                  <a:moveTo>
                    <a:pt x="589" y="1"/>
                  </a:moveTo>
                  <a:cubicBezTo>
                    <a:pt x="153" y="1"/>
                    <a:pt x="1" y="737"/>
                    <a:pt x="488" y="889"/>
                  </a:cubicBezTo>
                  <a:cubicBezTo>
                    <a:pt x="2723" y="1557"/>
                    <a:pt x="5024" y="2224"/>
                    <a:pt x="7293" y="2891"/>
                  </a:cubicBezTo>
                  <a:cubicBezTo>
                    <a:pt x="7342" y="2905"/>
                    <a:pt x="7389" y="2912"/>
                    <a:pt x="7432" y="2912"/>
                  </a:cubicBezTo>
                  <a:cubicBezTo>
                    <a:pt x="7889" y="2912"/>
                    <a:pt x="8014" y="2176"/>
                    <a:pt x="7526" y="2024"/>
                  </a:cubicBezTo>
                  <a:cubicBezTo>
                    <a:pt x="5291" y="1356"/>
                    <a:pt x="2990" y="689"/>
                    <a:pt x="721" y="22"/>
                  </a:cubicBezTo>
                  <a:cubicBezTo>
                    <a:pt x="675" y="8"/>
                    <a:pt x="631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 idx="3"/>
          </p:nvPr>
        </p:nvSpPr>
        <p:spPr>
          <a:xfrm>
            <a:off x="1790650" y="1688888"/>
            <a:ext cx="1886700" cy="581400"/>
          </a:xfrm>
          <a:prstGeom prst="rect">
            <a:avLst/>
          </a:prstGeom>
          <a:effectLst>
            <a:outerShdw dist="47625" dir="330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4"/>
          </p:nvPr>
        </p:nvSpPr>
        <p:spPr>
          <a:xfrm>
            <a:off x="5466675" y="1688879"/>
            <a:ext cx="1886700" cy="581400"/>
          </a:xfrm>
          <a:prstGeom prst="rect">
            <a:avLst/>
          </a:prstGeom>
          <a:effectLst>
            <a:outerShdw dist="47625" dir="330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720525" y="533025"/>
            <a:ext cx="7703100" cy="886500"/>
          </a:xfrm>
          <a:prstGeom prst="rect">
            <a:avLst/>
          </a:prstGeom>
          <a:effectLst>
            <a:outerShdw dist="47625" dir="330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"/>
          <p:cNvSpPr/>
          <p:nvPr/>
        </p:nvSpPr>
        <p:spPr>
          <a:xfrm rot="257422">
            <a:off x="-1638173" y="-1258737"/>
            <a:ext cx="5717480" cy="9557952"/>
          </a:xfrm>
          <a:custGeom>
            <a:avLst/>
            <a:gdLst/>
            <a:ahLst/>
            <a:cxnLst/>
            <a:rect l="l" t="t" r="r" b="b"/>
            <a:pathLst>
              <a:path w="20616" h="36940" extrusionOk="0">
                <a:moveTo>
                  <a:pt x="12664" y="1952"/>
                </a:moveTo>
                <a:cubicBezTo>
                  <a:pt x="12970" y="1952"/>
                  <a:pt x="13285" y="2035"/>
                  <a:pt x="13610" y="2211"/>
                </a:cubicBezTo>
                <a:cubicBezTo>
                  <a:pt x="14377" y="2612"/>
                  <a:pt x="14678" y="3279"/>
                  <a:pt x="14744" y="4079"/>
                </a:cubicBezTo>
                <a:cubicBezTo>
                  <a:pt x="14811" y="4847"/>
                  <a:pt x="14611" y="5547"/>
                  <a:pt x="14377" y="6248"/>
                </a:cubicBezTo>
                <a:cubicBezTo>
                  <a:pt x="14044" y="7182"/>
                  <a:pt x="13577" y="7949"/>
                  <a:pt x="13043" y="8749"/>
                </a:cubicBezTo>
                <a:cubicBezTo>
                  <a:pt x="11976" y="10284"/>
                  <a:pt x="10741" y="11685"/>
                  <a:pt x="9307" y="13086"/>
                </a:cubicBezTo>
                <a:cubicBezTo>
                  <a:pt x="8907" y="11251"/>
                  <a:pt x="8507" y="9583"/>
                  <a:pt x="8607" y="7882"/>
                </a:cubicBezTo>
                <a:cubicBezTo>
                  <a:pt x="8740" y="6014"/>
                  <a:pt x="9307" y="4280"/>
                  <a:pt x="10741" y="2945"/>
                </a:cubicBezTo>
                <a:lnTo>
                  <a:pt x="11375" y="2445"/>
                </a:lnTo>
                <a:cubicBezTo>
                  <a:pt x="11791" y="2128"/>
                  <a:pt x="12218" y="1952"/>
                  <a:pt x="12664" y="1952"/>
                </a:cubicBezTo>
                <a:close/>
                <a:moveTo>
                  <a:pt x="6972" y="20958"/>
                </a:moveTo>
                <a:cubicBezTo>
                  <a:pt x="8306" y="24094"/>
                  <a:pt x="9941" y="27029"/>
                  <a:pt x="11809" y="29865"/>
                </a:cubicBezTo>
                <a:cubicBezTo>
                  <a:pt x="10575" y="30865"/>
                  <a:pt x="9274" y="31632"/>
                  <a:pt x="7739" y="32033"/>
                </a:cubicBezTo>
                <a:cubicBezTo>
                  <a:pt x="7526" y="32075"/>
                  <a:pt x="7321" y="32097"/>
                  <a:pt x="7124" y="32097"/>
                </a:cubicBezTo>
                <a:cubicBezTo>
                  <a:pt x="6394" y="32097"/>
                  <a:pt x="5777" y="31803"/>
                  <a:pt x="5304" y="31199"/>
                </a:cubicBezTo>
                <a:cubicBezTo>
                  <a:pt x="4037" y="29598"/>
                  <a:pt x="3470" y="27763"/>
                  <a:pt x="4137" y="25762"/>
                </a:cubicBezTo>
                <a:cubicBezTo>
                  <a:pt x="4737" y="24027"/>
                  <a:pt x="5738" y="22459"/>
                  <a:pt x="6972" y="20958"/>
                </a:cubicBezTo>
                <a:close/>
                <a:moveTo>
                  <a:pt x="11636" y="1"/>
                </a:moveTo>
                <a:cubicBezTo>
                  <a:pt x="11472" y="1"/>
                  <a:pt x="11308" y="4"/>
                  <a:pt x="11142" y="10"/>
                </a:cubicBezTo>
                <a:cubicBezTo>
                  <a:pt x="10041" y="43"/>
                  <a:pt x="8940" y="343"/>
                  <a:pt x="8006" y="1011"/>
                </a:cubicBezTo>
                <a:cubicBezTo>
                  <a:pt x="6205" y="2245"/>
                  <a:pt x="4937" y="3879"/>
                  <a:pt x="4404" y="6014"/>
                </a:cubicBezTo>
                <a:cubicBezTo>
                  <a:pt x="4037" y="7415"/>
                  <a:pt x="4003" y="8883"/>
                  <a:pt x="4170" y="10351"/>
                </a:cubicBezTo>
                <a:cubicBezTo>
                  <a:pt x="4404" y="12452"/>
                  <a:pt x="4871" y="14554"/>
                  <a:pt x="5504" y="16555"/>
                </a:cubicBezTo>
                <a:cubicBezTo>
                  <a:pt x="5571" y="16855"/>
                  <a:pt x="5571" y="17055"/>
                  <a:pt x="5304" y="17356"/>
                </a:cubicBezTo>
                <a:cubicBezTo>
                  <a:pt x="4704" y="18223"/>
                  <a:pt x="4070" y="19023"/>
                  <a:pt x="3403" y="19791"/>
                </a:cubicBezTo>
                <a:cubicBezTo>
                  <a:pt x="2536" y="20891"/>
                  <a:pt x="1735" y="22026"/>
                  <a:pt x="1068" y="23260"/>
                </a:cubicBezTo>
                <a:cubicBezTo>
                  <a:pt x="301" y="24694"/>
                  <a:pt x="0" y="26195"/>
                  <a:pt x="101" y="27763"/>
                </a:cubicBezTo>
                <a:cubicBezTo>
                  <a:pt x="267" y="29731"/>
                  <a:pt x="1035" y="31399"/>
                  <a:pt x="2636" y="32533"/>
                </a:cubicBezTo>
                <a:cubicBezTo>
                  <a:pt x="4121" y="33523"/>
                  <a:pt x="5766" y="34037"/>
                  <a:pt x="7513" y="34037"/>
                </a:cubicBezTo>
                <a:cubicBezTo>
                  <a:pt x="7884" y="34037"/>
                  <a:pt x="8260" y="34014"/>
                  <a:pt x="8640" y="33967"/>
                </a:cubicBezTo>
                <a:cubicBezTo>
                  <a:pt x="10375" y="33801"/>
                  <a:pt x="11976" y="33367"/>
                  <a:pt x="13410" y="32366"/>
                </a:cubicBezTo>
                <a:cubicBezTo>
                  <a:pt x="13500" y="32291"/>
                  <a:pt x="13584" y="32257"/>
                  <a:pt x="13663" y="32257"/>
                </a:cubicBezTo>
                <a:cubicBezTo>
                  <a:pt x="13760" y="32257"/>
                  <a:pt x="13852" y="32308"/>
                  <a:pt x="13944" y="32400"/>
                </a:cubicBezTo>
                <a:cubicBezTo>
                  <a:pt x="14511" y="32967"/>
                  <a:pt x="15045" y="33534"/>
                  <a:pt x="15578" y="34101"/>
                </a:cubicBezTo>
                <a:cubicBezTo>
                  <a:pt x="16212" y="34768"/>
                  <a:pt x="16879" y="35469"/>
                  <a:pt x="17513" y="36136"/>
                </a:cubicBezTo>
                <a:cubicBezTo>
                  <a:pt x="18045" y="36699"/>
                  <a:pt x="18753" y="36939"/>
                  <a:pt x="19527" y="36939"/>
                </a:cubicBezTo>
                <a:cubicBezTo>
                  <a:pt x="19578" y="36939"/>
                  <a:pt x="19630" y="36938"/>
                  <a:pt x="19681" y="36936"/>
                </a:cubicBezTo>
                <a:cubicBezTo>
                  <a:pt x="20315" y="36903"/>
                  <a:pt x="20615" y="36469"/>
                  <a:pt x="20382" y="35869"/>
                </a:cubicBezTo>
                <a:cubicBezTo>
                  <a:pt x="20215" y="35402"/>
                  <a:pt x="19948" y="34968"/>
                  <a:pt x="19715" y="34568"/>
                </a:cubicBezTo>
                <a:cubicBezTo>
                  <a:pt x="18881" y="33033"/>
                  <a:pt x="17780" y="31599"/>
                  <a:pt x="16779" y="30098"/>
                </a:cubicBezTo>
                <a:cubicBezTo>
                  <a:pt x="16446" y="29598"/>
                  <a:pt x="16446" y="29598"/>
                  <a:pt x="16812" y="29131"/>
                </a:cubicBezTo>
                <a:cubicBezTo>
                  <a:pt x="18147" y="27463"/>
                  <a:pt x="19114" y="25628"/>
                  <a:pt x="19915" y="23693"/>
                </a:cubicBezTo>
                <a:cubicBezTo>
                  <a:pt x="20248" y="22893"/>
                  <a:pt x="20448" y="22059"/>
                  <a:pt x="20448" y="21192"/>
                </a:cubicBezTo>
                <a:cubicBezTo>
                  <a:pt x="20448" y="20791"/>
                  <a:pt x="20315" y="20458"/>
                  <a:pt x="19948" y="20291"/>
                </a:cubicBezTo>
                <a:cubicBezTo>
                  <a:pt x="19833" y="20260"/>
                  <a:pt x="19718" y="20241"/>
                  <a:pt x="19605" y="20241"/>
                </a:cubicBezTo>
                <a:cubicBezTo>
                  <a:pt x="19358" y="20241"/>
                  <a:pt x="19120" y="20329"/>
                  <a:pt x="18914" y="20558"/>
                </a:cubicBezTo>
                <a:cubicBezTo>
                  <a:pt x="18614" y="20858"/>
                  <a:pt x="18414" y="21192"/>
                  <a:pt x="18180" y="21525"/>
                </a:cubicBezTo>
                <a:cubicBezTo>
                  <a:pt x="17513" y="22593"/>
                  <a:pt x="16846" y="23627"/>
                  <a:pt x="16112" y="24727"/>
                </a:cubicBezTo>
                <a:cubicBezTo>
                  <a:pt x="15745" y="25361"/>
                  <a:pt x="15311" y="25962"/>
                  <a:pt x="14878" y="26462"/>
                </a:cubicBezTo>
                <a:cubicBezTo>
                  <a:pt x="14778" y="26462"/>
                  <a:pt x="14744" y="26462"/>
                  <a:pt x="14744" y="26429"/>
                </a:cubicBezTo>
                <a:cubicBezTo>
                  <a:pt x="13110" y="23460"/>
                  <a:pt x="11742" y="20358"/>
                  <a:pt x="10541" y="17189"/>
                </a:cubicBezTo>
                <a:cubicBezTo>
                  <a:pt x="10441" y="16922"/>
                  <a:pt x="10541" y="16722"/>
                  <a:pt x="10708" y="16555"/>
                </a:cubicBezTo>
                <a:cubicBezTo>
                  <a:pt x="11108" y="16088"/>
                  <a:pt x="11575" y="15688"/>
                  <a:pt x="11976" y="15187"/>
                </a:cubicBezTo>
                <a:cubicBezTo>
                  <a:pt x="13310" y="13686"/>
                  <a:pt x="14778" y="12352"/>
                  <a:pt x="15979" y="10751"/>
                </a:cubicBezTo>
                <a:cubicBezTo>
                  <a:pt x="17179" y="9250"/>
                  <a:pt x="18080" y="7615"/>
                  <a:pt x="18480" y="5714"/>
                </a:cubicBezTo>
                <a:cubicBezTo>
                  <a:pt x="18714" y="4713"/>
                  <a:pt x="18714" y="3779"/>
                  <a:pt x="18213" y="2879"/>
                </a:cubicBezTo>
                <a:cubicBezTo>
                  <a:pt x="17746" y="2078"/>
                  <a:pt x="17113" y="1544"/>
                  <a:pt x="16379" y="1111"/>
                </a:cubicBezTo>
                <a:cubicBezTo>
                  <a:pt x="14889" y="320"/>
                  <a:pt x="13317" y="1"/>
                  <a:pt x="11636" y="1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0" name="Google Shape;110;p10"/>
          <p:cNvSpPr/>
          <p:nvPr/>
        </p:nvSpPr>
        <p:spPr>
          <a:xfrm rot="-10701159" flipH="1">
            <a:off x="2904728" y="-7284759"/>
            <a:ext cx="10459367" cy="20647001"/>
          </a:xfrm>
          <a:custGeom>
            <a:avLst/>
            <a:gdLst/>
            <a:ahLst/>
            <a:cxnLst/>
            <a:rect l="l" t="t" r="r" b="b"/>
            <a:pathLst>
              <a:path w="20616" h="36940" extrusionOk="0">
                <a:moveTo>
                  <a:pt x="12664" y="1952"/>
                </a:moveTo>
                <a:cubicBezTo>
                  <a:pt x="12970" y="1952"/>
                  <a:pt x="13285" y="2035"/>
                  <a:pt x="13610" y="2211"/>
                </a:cubicBezTo>
                <a:cubicBezTo>
                  <a:pt x="14377" y="2612"/>
                  <a:pt x="14678" y="3279"/>
                  <a:pt x="14744" y="4079"/>
                </a:cubicBezTo>
                <a:cubicBezTo>
                  <a:pt x="14811" y="4847"/>
                  <a:pt x="14611" y="5547"/>
                  <a:pt x="14377" y="6248"/>
                </a:cubicBezTo>
                <a:cubicBezTo>
                  <a:pt x="14044" y="7182"/>
                  <a:pt x="13577" y="7949"/>
                  <a:pt x="13043" y="8749"/>
                </a:cubicBezTo>
                <a:cubicBezTo>
                  <a:pt x="11976" y="10284"/>
                  <a:pt x="10741" y="11685"/>
                  <a:pt x="9307" y="13086"/>
                </a:cubicBezTo>
                <a:cubicBezTo>
                  <a:pt x="8907" y="11251"/>
                  <a:pt x="8507" y="9583"/>
                  <a:pt x="8607" y="7882"/>
                </a:cubicBezTo>
                <a:cubicBezTo>
                  <a:pt x="8740" y="6014"/>
                  <a:pt x="9307" y="4280"/>
                  <a:pt x="10741" y="2945"/>
                </a:cubicBezTo>
                <a:lnTo>
                  <a:pt x="11375" y="2445"/>
                </a:lnTo>
                <a:cubicBezTo>
                  <a:pt x="11791" y="2128"/>
                  <a:pt x="12218" y="1952"/>
                  <a:pt x="12664" y="1952"/>
                </a:cubicBezTo>
                <a:close/>
                <a:moveTo>
                  <a:pt x="6972" y="20958"/>
                </a:moveTo>
                <a:cubicBezTo>
                  <a:pt x="8306" y="24094"/>
                  <a:pt x="9941" y="27029"/>
                  <a:pt x="11809" y="29865"/>
                </a:cubicBezTo>
                <a:cubicBezTo>
                  <a:pt x="10575" y="30865"/>
                  <a:pt x="9274" y="31632"/>
                  <a:pt x="7739" y="32033"/>
                </a:cubicBezTo>
                <a:cubicBezTo>
                  <a:pt x="7526" y="32075"/>
                  <a:pt x="7321" y="32097"/>
                  <a:pt x="7124" y="32097"/>
                </a:cubicBezTo>
                <a:cubicBezTo>
                  <a:pt x="6394" y="32097"/>
                  <a:pt x="5777" y="31803"/>
                  <a:pt x="5304" y="31199"/>
                </a:cubicBezTo>
                <a:cubicBezTo>
                  <a:pt x="4037" y="29598"/>
                  <a:pt x="3470" y="27763"/>
                  <a:pt x="4137" y="25762"/>
                </a:cubicBezTo>
                <a:cubicBezTo>
                  <a:pt x="4737" y="24027"/>
                  <a:pt x="5738" y="22459"/>
                  <a:pt x="6972" y="20958"/>
                </a:cubicBezTo>
                <a:close/>
                <a:moveTo>
                  <a:pt x="11636" y="1"/>
                </a:moveTo>
                <a:cubicBezTo>
                  <a:pt x="11472" y="1"/>
                  <a:pt x="11308" y="4"/>
                  <a:pt x="11142" y="10"/>
                </a:cubicBezTo>
                <a:cubicBezTo>
                  <a:pt x="10041" y="43"/>
                  <a:pt x="8940" y="343"/>
                  <a:pt x="8006" y="1011"/>
                </a:cubicBezTo>
                <a:cubicBezTo>
                  <a:pt x="6205" y="2245"/>
                  <a:pt x="4937" y="3879"/>
                  <a:pt x="4404" y="6014"/>
                </a:cubicBezTo>
                <a:cubicBezTo>
                  <a:pt x="4037" y="7415"/>
                  <a:pt x="4003" y="8883"/>
                  <a:pt x="4170" y="10351"/>
                </a:cubicBezTo>
                <a:cubicBezTo>
                  <a:pt x="4404" y="12452"/>
                  <a:pt x="4871" y="14554"/>
                  <a:pt x="5504" y="16555"/>
                </a:cubicBezTo>
                <a:cubicBezTo>
                  <a:pt x="5571" y="16855"/>
                  <a:pt x="5571" y="17055"/>
                  <a:pt x="5304" y="17356"/>
                </a:cubicBezTo>
                <a:cubicBezTo>
                  <a:pt x="4704" y="18223"/>
                  <a:pt x="4070" y="19023"/>
                  <a:pt x="3403" y="19791"/>
                </a:cubicBezTo>
                <a:cubicBezTo>
                  <a:pt x="2536" y="20891"/>
                  <a:pt x="1735" y="22026"/>
                  <a:pt x="1068" y="23260"/>
                </a:cubicBezTo>
                <a:cubicBezTo>
                  <a:pt x="301" y="24694"/>
                  <a:pt x="0" y="26195"/>
                  <a:pt x="101" y="27763"/>
                </a:cubicBezTo>
                <a:cubicBezTo>
                  <a:pt x="267" y="29731"/>
                  <a:pt x="1035" y="31399"/>
                  <a:pt x="2636" y="32533"/>
                </a:cubicBezTo>
                <a:cubicBezTo>
                  <a:pt x="4121" y="33523"/>
                  <a:pt x="5766" y="34037"/>
                  <a:pt x="7513" y="34037"/>
                </a:cubicBezTo>
                <a:cubicBezTo>
                  <a:pt x="7884" y="34037"/>
                  <a:pt x="8260" y="34014"/>
                  <a:pt x="8640" y="33967"/>
                </a:cubicBezTo>
                <a:cubicBezTo>
                  <a:pt x="10375" y="33801"/>
                  <a:pt x="11976" y="33367"/>
                  <a:pt x="13410" y="32366"/>
                </a:cubicBezTo>
                <a:cubicBezTo>
                  <a:pt x="13500" y="32291"/>
                  <a:pt x="13584" y="32257"/>
                  <a:pt x="13663" y="32257"/>
                </a:cubicBezTo>
                <a:cubicBezTo>
                  <a:pt x="13760" y="32257"/>
                  <a:pt x="13852" y="32308"/>
                  <a:pt x="13944" y="32400"/>
                </a:cubicBezTo>
                <a:cubicBezTo>
                  <a:pt x="14511" y="32967"/>
                  <a:pt x="15045" y="33534"/>
                  <a:pt x="15578" y="34101"/>
                </a:cubicBezTo>
                <a:cubicBezTo>
                  <a:pt x="16212" y="34768"/>
                  <a:pt x="16879" y="35469"/>
                  <a:pt x="17513" y="36136"/>
                </a:cubicBezTo>
                <a:cubicBezTo>
                  <a:pt x="18045" y="36699"/>
                  <a:pt x="18753" y="36939"/>
                  <a:pt x="19527" y="36939"/>
                </a:cubicBezTo>
                <a:cubicBezTo>
                  <a:pt x="19578" y="36939"/>
                  <a:pt x="19630" y="36938"/>
                  <a:pt x="19681" y="36936"/>
                </a:cubicBezTo>
                <a:cubicBezTo>
                  <a:pt x="20315" y="36903"/>
                  <a:pt x="20615" y="36469"/>
                  <a:pt x="20382" y="35869"/>
                </a:cubicBezTo>
                <a:cubicBezTo>
                  <a:pt x="20215" y="35402"/>
                  <a:pt x="19948" y="34968"/>
                  <a:pt x="19715" y="34568"/>
                </a:cubicBezTo>
                <a:cubicBezTo>
                  <a:pt x="18881" y="33033"/>
                  <a:pt x="17780" y="31599"/>
                  <a:pt x="16779" y="30098"/>
                </a:cubicBezTo>
                <a:cubicBezTo>
                  <a:pt x="16446" y="29598"/>
                  <a:pt x="16446" y="29598"/>
                  <a:pt x="16812" y="29131"/>
                </a:cubicBezTo>
                <a:cubicBezTo>
                  <a:pt x="18147" y="27463"/>
                  <a:pt x="19114" y="25628"/>
                  <a:pt x="19915" y="23693"/>
                </a:cubicBezTo>
                <a:cubicBezTo>
                  <a:pt x="20248" y="22893"/>
                  <a:pt x="20448" y="22059"/>
                  <a:pt x="20448" y="21192"/>
                </a:cubicBezTo>
                <a:cubicBezTo>
                  <a:pt x="20448" y="20791"/>
                  <a:pt x="20315" y="20458"/>
                  <a:pt x="19948" y="20291"/>
                </a:cubicBezTo>
                <a:cubicBezTo>
                  <a:pt x="19833" y="20260"/>
                  <a:pt x="19718" y="20241"/>
                  <a:pt x="19605" y="20241"/>
                </a:cubicBezTo>
                <a:cubicBezTo>
                  <a:pt x="19358" y="20241"/>
                  <a:pt x="19120" y="20329"/>
                  <a:pt x="18914" y="20558"/>
                </a:cubicBezTo>
                <a:cubicBezTo>
                  <a:pt x="18614" y="20858"/>
                  <a:pt x="18414" y="21192"/>
                  <a:pt x="18180" y="21525"/>
                </a:cubicBezTo>
                <a:cubicBezTo>
                  <a:pt x="17513" y="22593"/>
                  <a:pt x="16846" y="23627"/>
                  <a:pt x="16112" y="24727"/>
                </a:cubicBezTo>
                <a:cubicBezTo>
                  <a:pt x="15745" y="25361"/>
                  <a:pt x="15311" y="25962"/>
                  <a:pt x="14878" y="26462"/>
                </a:cubicBezTo>
                <a:cubicBezTo>
                  <a:pt x="14778" y="26462"/>
                  <a:pt x="14744" y="26462"/>
                  <a:pt x="14744" y="26429"/>
                </a:cubicBezTo>
                <a:cubicBezTo>
                  <a:pt x="13110" y="23460"/>
                  <a:pt x="11742" y="20358"/>
                  <a:pt x="10541" y="17189"/>
                </a:cubicBezTo>
                <a:cubicBezTo>
                  <a:pt x="10441" y="16922"/>
                  <a:pt x="10541" y="16722"/>
                  <a:pt x="10708" y="16555"/>
                </a:cubicBezTo>
                <a:cubicBezTo>
                  <a:pt x="11108" y="16088"/>
                  <a:pt x="11575" y="15688"/>
                  <a:pt x="11976" y="15187"/>
                </a:cubicBezTo>
                <a:cubicBezTo>
                  <a:pt x="13310" y="13686"/>
                  <a:pt x="14778" y="12352"/>
                  <a:pt x="15979" y="10751"/>
                </a:cubicBezTo>
                <a:cubicBezTo>
                  <a:pt x="17179" y="9250"/>
                  <a:pt x="18080" y="7615"/>
                  <a:pt x="18480" y="5714"/>
                </a:cubicBezTo>
                <a:cubicBezTo>
                  <a:pt x="18714" y="4713"/>
                  <a:pt x="18714" y="3779"/>
                  <a:pt x="18213" y="2879"/>
                </a:cubicBezTo>
                <a:cubicBezTo>
                  <a:pt x="17746" y="2078"/>
                  <a:pt x="17113" y="1544"/>
                  <a:pt x="16379" y="1111"/>
                </a:cubicBezTo>
                <a:cubicBezTo>
                  <a:pt x="14889" y="320"/>
                  <a:pt x="13317" y="1"/>
                  <a:pt x="11636" y="1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/>
          <p:nvPr/>
        </p:nvSpPr>
        <p:spPr>
          <a:xfrm rot="-292598">
            <a:off x="-500831" y="615224"/>
            <a:ext cx="6564122" cy="5972799"/>
          </a:xfrm>
          <a:custGeom>
            <a:avLst/>
            <a:gdLst/>
            <a:ahLst/>
            <a:cxnLst/>
            <a:rect l="l" t="t" r="r" b="b"/>
            <a:pathLst>
              <a:path w="33058" h="30080" extrusionOk="0">
                <a:moveTo>
                  <a:pt x="10321" y="0"/>
                </a:moveTo>
                <a:cubicBezTo>
                  <a:pt x="9288" y="0"/>
                  <a:pt x="8300" y="286"/>
                  <a:pt x="7339" y="926"/>
                </a:cubicBezTo>
                <a:cubicBezTo>
                  <a:pt x="5505" y="2093"/>
                  <a:pt x="4604" y="3861"/>
                  <a:pt x="4204" y="5963"/>
                </a:cubicBezTo>
                <a:cubicBezTo>
                  <a:pt x="3770" y="8198"/>
                  <a:pt x="4604" y="9932"/>
                  <a:pt x="6572" y="11133"/>
                </a:cubicBezTo>
                <a:cubicBezTo>
                  <a:pt x="6672" y="11167"/>
                  <a:pt x="6772" y="11267"/>
                  <a:pt x="6906" y="11333"/>
                </a:cubicBezTo>
                <a:cubicBezTo>
                  <a:pt x="6205" y="11634"/>
                  <a:pt x="5505" y="11767"/>
                  <a:pt x="4904" y="12201"/>
                </a:cubicBezTo>
                <a:cubicBezTo>
                  <a:pt x="4037" y="12834"/>
                  <a:pt x="3203" y="13502"/>
                  <a:pt x="2503" y="14336"/>
                </a:cubicBezTo>
                <a:cubicBezTo>
                  <a:pt x="935" y="16037"/>
                  <a:pt x="168" y="18038"/>
                  <a:pt x="68" y="20340"/>
                </a:cubicBezTo>
                <a:cubicBezTo>
                  <a:pt x="1" y="23175"/>
                  <a:pt x="1168" y="25544"/>
                  <a:pt x="3337" y="27311"/>
                </a:cubicBezTo>
                <a:cubicBezTo>
                  <a:pt x="5764" y="29282"/>
                  <a:pt x="8559" y="30079"/>
                  <a:pt x="11552" y="30079"/>
                </a:cubicBezTo>
                <a:cubicBezTo>
                  <a:pt x="12055" y="30079"/>
                  <a:pt x="12564" y="30057"/>
                  <a:pt x="13077" y="30013"/>
                </a:cubicBezTo>
                <a:cubicBezTo>
                  <a:pt x="15512" y="29813"/>
                  <a:pt x="17747" y="29046"/>
                  <a:pt x="19915" y="28012"/>
                </a:cubicBezTo>
                <a:cubicBezTo>
                  <a:pt x="21783" y="27111"/>
                  <a:pt x="23184" y="25677"/>
                  <a:pt x="24185" y="23876"/>
                </a:cubicBezTo>
                <a:cubicBezTo>
                  <a:pt x="25519" y="21374"/>
                  <a:pt x="25786" y="16671"/>
                  <a:pt x="24018" y="14336"/>
                </a:cubicBezTo>
                <a:cubicBezTo>
                  <a:pt x="23951" y="14302"/>
                  <a:pt x="24018" y="14269"/>
                  <a:pt x="24018" y="14169"/>
                </a:cubicBezTo>
                <a:cubicBezTo>
                  <a:pt x="24418" y="14169"/>
                  <a:pt x="24785" y="14202"/>
                  <a:pt x="25219" y="14202"/>
                </a:cubicBezTo>
                <a:cubicBezTo>
                  <a:pt x="25340" y="14208"/>
                  <a:pt x="25461" y="14210"/>
                  <a:pt x="25581" y="14210"/>
                </a:cubicBezTo>
                <a:cubicBezTo>
                  <a:pt x="26907" y="14210"/>
                  <a:pt x="28120" y="13869"/>
                  <a:pt x="29222" y="13135"/>
                </a:cubicBezTo>
                <a:cubicBezTo>
                  <a:pt x="30723" y="12167"/>
                  <a:pt x="31590" y="10766"/>
                  <a:pt x="32124" y="9098"/>
                </a:cubicBezTo>
                <a:cubicBezTo>
                  <a:pt x="33058" y="6263"/>
                  <a:pt x="31590" y="3494"/>
                  <a:pt x="29489" y="2427"/>
                </a:cubicBezTo>
                <a:cubicBezTo>
                  <a:pt x="28274" y="1820"/>
                  <a:pt x="27029" y="1458"/>
                  <a:pt x="25724" y="1458"/>
                </a:cubicBezTo>
                <a:cubicBezTo>
                  <a:pt x="25667" y="1458"/>
                  <a:pt x="25610" y="1458"/>
                  <a:pt x="25552" y="1460"/>
                </a:cubicBezTo>
                <a:cubicBezTo>
                  <a:pt x="23251" y="1560"/>
                  <a:pt x="21416" y="2494"/>
                  <a:pt x="20215" y="4462"/>
                </a:cubicBezTo>
                <a:cubicBezTo>
                  <a:pt x="19215" y="6063"/>
                  <a:pt x="19581" y="7264"/>
                  <a:pt x="20816" y="8231"/>
                </a:cubicBezTo>
                <a:cubicBezTo>
                  <a:pt x="21850" y="9065"/>
                  <a:pt x="23051" y="9465"/>
                  <a:pt x="24385" y="9465"/>
                </a:cubicBezTo>
                <a:cubicBezTo>
                  <a:pt x="25686" y="9465"/>
                  <a:pt x="26119" y="8832"/>
                  <a:pt x="26486" y="7764"/>
                </a:cubicBezTo>
                <a:cubicBezTo>
                  <a:pt x="26687" y="7097"/>
                  <a:pt x="26186" y="6430"/>
                  <a:pt x="25519" y="6296"/>
                </a:cubicBezTo>
                <a:cubicBezTo>
                  <a:pt x="25452" y="6289"/>
                  <a:pt x="25386" y="6283"/>
                  <a:pt x="25325" y="6283"/>
                </a:cubicBezTo>
                <a:cubicBezTo>
                  <a:pt x="25113" y="6283"/>
                  <a:pt x="24952" y="6353"/>
                  <a:pt x="24952" y="6663"/>
                </a:cubicBezTo>
                <a:cubicBezTo>
                  <a:pt x="24952" y="6930"/>
                  <a:pt x="24852" y="7130"/>
                  <a:pt x="24685" y="7297"/>
                </a:cubicBezTo>
                <a:cubicBezTo>
                  <a:pt x="24428" y="7583"/>
                  <a:pt x="24147" y="7966"/>
                  <a:pt x="23799" y="7966"/>
                </a:cubicBezTo>
                <a:cubicBezTo>
                  <a:pt x="23741" y="7966"/>
                  <a:pt x="23680" y="7955"/>
                  <a:pt x="23618" y="7931"/>
                </a:cubicBezTo>
                <a:cubicBezTo>
                  <a:pt x="23184" y="7764"/>
                  <a:pt x="23217" y="7164"/>
                  <a:pt x="23251" y="6730"/>
                </a:cubicBezTo>
                <a:cubicBezTo>
                  <a:pt x="23451" y="4995"/>
                  <a:pt x="25219" y="3328"/>
                  <a:pt x="26953" y="3261"/>
                </a:cubicBezTo>
                <a:cubicBezTo>
                  <a:pt x="27420" y="3261"/>
                  <a:pt x="27754" y="3394"/>
                  <a:pt x="28021" y="3761"/>
                </a:cubicBezTo>
                <a:cubicBezTo>
                  <a:pt x="28721" y="4695"/>
                  <a:pt x="28988" y="5796"/>
                  <a:pt x="28721" y="6930"/>
                </a:cubicBezTo>
                <a:cubicBezTo>
                  <a:pt x="28454" y="8098"/>
                  <a:pt x="27921" y="9132"/>
                  <a:pt x="27187" y="10032"/>
                </a:cubicBezTo>
                <a:cubicBezTo>
                  <a:pt x="26620" y="10766"/>
                  <a:pt x="25953" y="11333"/>
                  <a:pt x="25185" y="11767"/>
                </a:cubicBezTo>
                <a:cubicBezTo>
                  <a:pt x="24685" y="12003"/>
                  <a:pt x="24210" y="12212"/>
                  <a:pt x="23670" y="12212"/>
                </a:cubicBezTo>
                <a:cubicBezTo>
                  <a:pt x="23598" y="12212"/>
                  <a:pt x="23525" y="12208"/>
                  <a:pt x="23451" y="12201"/>
                </a:cubicBezTo>
                <a:cubicBezTo>
                  <a:pt x="22183" y="12101"/>
                  <a:pt x="20849" y="11934"/>
                  <a:pt x="19548" y="11767"/>
                </a:cubicBezTo>
                <a:cubicBezTo>
                  <a:pt x="18893" y="11681"/>
                  <a:pt x="18248" y="11613"/>
                  <a:pt x="17602" y="11613"/>
                </a:cubicBezTo>
                <a:cubicBezTo>
                  <a:pt x="16997" y="11613"/>
                  <a:pt x="16392" y="11672"/>
                  <a:pt x="15779" y="11834"/>
                </a:cubicBezTo>
                <a:cubicBezTo>
                  <a:pt x="13344" y="12501"/>
                  <a:pt x="11676" y="13969"/>
                  <a:pt x="11042" y="16504"/>
                </a:cubicBezTo>
                <a:cubicBezTo>
                  <a:pt x="10909" y="16971"/>
                  <a:pt x="10909" y="17471"/>
                  <a:pt x="11042" y="17938"/>
                </a:cubicBezTo>
                <a:cubicBezTo>
                  <a:pt x="11625" y="20154"/>
                  <a:pt x="14120" y="21886"/>
                  <a:pt x="16454" y="21886"/>
                </a:cubicBezTo>
                <a:cubicBezTo>
                  <a:pt x="16790" y="21886"/>
                  <a:pt x="17123" y="21850"/>
                  <a:pt x="17447" y="21774"/>
                </a:cubicBezTo>
                <a:cubicBezTo>
                  <a:pt x="19014" y="21374"/>
                  <a:pt x="19682" y="19606"/>
                  <a:pt x="18748" y="18305"/>
                </a:cubicBezTo>
                <a:cubicBezTo>
                  <a:pt x="18581" y="18038"/>
                  <a:pt x="18281" y="17871"/>
                  <a:pt x="18014" y="17771"/>
                </a:cubicBezTo>
                <a:cubicBezTo>
                  <a:pt x="17814" y="17698"/>
                  <a:pt x="17661" y="17657"/>
                  <a:pt x="17541" y="17657"/>
                </a:cubicBezTo>
                <a:cubicBezTo>
                  <a:pt x="17281" y="17657"/>
                  <a:pt x="17182" y="17848"/>
                  <a:pt x="17113" y="18305"/>
                </a:cubicBezTo>
                <a:cubicBezTo>
                  <a:pt x="17013" y="19006"/>
                  <a:pt x="16713" y="19539"/>
                  <a:pt x="16079" y="19940"/>
                </a:cubicBezTo>
                <a:cubicBezTo>
                  <a:pt x="15966" y="20002"/>
                  <a:pt x="15871" y="20032"/>
                  <a:pt x="15787" y="20032"/>
                </a:cubicBezTo>
                <a:cubicBezTo>
                  <a:pt x="15648" y="20032"/>
                  <a:pt x="15536" y="19951"/>
                  <a:pt x="15412" y="19806"/>
                </a:cubicBezTo>
                <a:cubicBezTo>
                  <a:pt x="14678" y="18839"/>
                  <a:pt x="14511" y="17771"/>
                  <a:pt x="14945" y="16637"/>
                </a:cubicBezTo>
                <a:cubicBezTo>
                  <a:pt x="15579" y="15003"/>
                  <a:pt x="16679" y="13969"/>
                  <a:pt x="18514" y="13668"/>
                </a:cubicBezTo>
                <a:cubicBezTo>
                  <a:pt x="18856" y="13613"/>
                  <a:pt x="19164" y="13584"/>
                  <a:pt x="19441" y="13584"/>
                </a:cubicBezTo>
                <a:cubicBezTo>
                  <a:pt x="20678" y="13584"/>
                  <a:pt x="21314" y="14165"/>
                  <a:pt x="21750" y="15636"/>
                </a:cubicBezTo>
                <a:cubicBezTo>
                  <a:pt x="21783" y="15703"/>
                  <a:pt x="21850" y="15803"/>
                  <a:pt x="21850" y="15937"/>
                </a:cubicBezTo>
                <a:cubicBezTo>
                  <a:pt x="22283" y="18372"/>
                  <a:pt x="22083" y="20773"/>
                  <a:pt x="20882" y="22975"/>
                </a:cubicBezTo>
                <a:cubicBezTo>
                  <a:pt x="20082" y="24376"/>
                  <a:pt x="19081" y="25644"/>
                  <a:pt x="17580" y="26344"/>
                </a:cubicBezTo>
                <a:cubicBezTo>
                  <a:pt x="15178" y="27512"/>
                  <a:pt x="12543" y="28179"/>
                  <a:pt x="9841" y="28179"/>
                </a:cubicBezTo>
                <a:cubicBezTo>
                  <a:pt x="8173" y="28179"/>
                  <a:pt x="6672" y="27645"/>
                  <a:pt x="5571" y="26311"/>
                </a:cubicBezTo>
                <a:cubicBezTo>
                  <a:pt x="4404" y="24943"/>
                  <a:pt x="3870" y="23275"/>
                  <a:pt x="3837" y="21474"/>
                </a:cubicBezTo>
                <a:cubicBezTo>
                  <a:pt x="3737" y="19106"/>
                  <a:pt x="4671" y="17104"/>
                  <a:pt x="6105" y="15303"/>
                </a:cubicBezTo>
                <a:cubicBezTo>
                  <a:pt x="7239" y="13869"/>
                  <a:pt x="8607" y="12868"/>
                  <a:pt x="10508" y="12701"/>
                </a:cubicBezTo>
                <a:cubicBezTo>
                  <a:pt x="10842" y="12668"/>
                  <a:pt x="11276" y="12634"/>
                  <a:pt x="11342" y="12167"/>
                </a:cubicBezTo>
                <a:cubicBezTo>
                  <a:pt x="11376" y="11767"/>
                  <a:pt x="11009" y="11533"/>
                  <a:pt x="10675" y="11433"/>
                </a:cubicBezTo>
                <a:cubicBezTo>
                  <a:pt x="10275" y="11200"/>
                  <a:pt x="9875" y="11100"/>
                  <a:pt x="9441" y="10933"/>
                </a:cubicBezTo>
                <a:cubicBezTo>
                  <a:pt x="8007" y="10333"/>
                  <a:pt x="7373" y="9198"/>
                  <a:pt x="7339" y="7764"/>
                </a:cubicBezTo>
                <a:cubicBezTo>
                  <a:pt x="7239" y="5296"/>
                  <a:pt x="8340" y="3361"/>
                  <a:pt x="10442" y="2160"/>
                </a:cubicBezTo>
                <a:cubicBezTo>
                  <a:pt x="10923" y="1871"/>
                  <a:pt x="11313" y="1721"/>
                  <a:pt x="11647" y="1721"/>
                </a:cubicBezTo>
                <a:cubicBezTo>
                  <a:pt x="12238" y="1721"/>
                  <a:pt x="12650" y="2192"/>
                  <a:pt x="13077" y="3194"/>
                </a:cubicBezTo>
                <a:cubicBezTo>
                  <a:pt x="13144" y="3328"/>
                  <a:pt x="13144" y="3461"/>
                  <a:pt x="13177" y="3528"/>
                </a:cubicBezTo>
                <a:cubicBezTo>
                  <a:pt x="13410" y="4762"/>
                  <a:pt x="12877" y="5663"/>
                  <a:pt x="11676" y="5963"/>
                </a:cubicBezTo>
                <a:cubicBezTo>
                  <a:pt x="11476" y="5996"/>
                  <a:pt x="11242" y="6096"/>
                  <a:pt x="11042" y="6130"/>
                </a:cubicBezTo>
                <a:cubicBezTo>
                  <a:pt x="10842" y="6163"/>
                  <a:pt x="10675" y="6263"/>
                  <a:pt x="10575" y="6463"/>
                </a:cubicBezTo>
                <a:cubicBezTo>
                  <a:pt x="10542" y="6697"/>
                  <a:pt x="10708" y="6830"/>
                  <a:pt x="10875" y="6964"/>
                </a:cubicBezTo>
                <a:cubicBezTo>
                  <a:pt x="10942" y="7030"/>
                  <a:pt x="11075" y="7097"/>
                  <a:pt x="11175" y="7130"/>
                </a:cubicBezTo>
                <a:cubicBezTo>
                  <a:pt x="11738" y="7371"/>
                  <a:pt x="12300" y="7526"/>
                  <a:pt x="12897" y="7526"/>
                </a:cubicBezTo>
                <a:cubicBezTo>
                  <a:pt x="13044" y="7526"/>
                  <a:pt x="13192" y="7517"/>
                  <a:pt x="13344" y="7497"/>
                </a:cubicBezTo>
                <a:cubicBezTo>
                  <a:pt x="14278" y="7364"/>
                  <a:pt x="15212" y="7130"/>
                  <a:pt x="15779" y="6263"/>
                </a:cubicBezTo>
                <a:cubicBezTo>
                  <a:pt x="16579" y="5096"/>
                  <a:pt x="16446" y="3928"/>
                  <a:pt x="15745" y="2761"/>
                </a:cubicBezTo>
                <a:cubicBezTo>
                  <a:pt x="14878" y="1426"/>
                  <a:pt x="13577" y="659"/>
                  <a:pt x="12109" y="259"/>
                </a:cubicBezTo>
                <a:cubicBezTo>
                  <a:pt x="11497" y="91"/>
                  <a:pt x="10902" y="0"/>
                  <a:pt x="10321" y="0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3" name="Google Shape;113;p11"/>
          <p:cNvSpPr/>
          <p:nvPr/>
        </p:nvSpPr>
        <p:spPr>
          <a:xfrm rot="7500326">
            <a:off x="5483505" y="441259"/>
            <a:ext cx="6564298" cy="5972978"/>
          </a:xfrm>
          <a:custGeom>
            <a:avLst/>
            <a:gdLst/>
            <a:ahLst/>
            <a:cxnLst/>
            <a:rect l="l" t="t" r="r" b="b"/>
            <a:pathLst>
              <a:path w="33058" h="30080" extrusionOk="0">
                <a:moveTo>
                  <a:pt x="10321" y="0"/>
                </a:moveTo>
                <a:cubicBezTo>
                  <a:pt x="9288" y="0"/>
                  <a:pt x="8300" y="286"/>
                  <a:pt x="7339" y="926"/>
                </a:cubicBezTo>
                <a:cubicBezTo>
                  <a:pt x="5505" y="2093"/>
                  <a:pt x="4604" y="3861"/>
                  <a:pt x="4204" y="5963"/>
                </a:cubicBezTo>
                <a:cubicBezTo>
                  <a:pt x="3770" y="8198"/>
                  <a:pt x="4604" y="9932"/>
                  <a:pt x="6572" y="11133"/>
                </a:cubicBezTo>
                <a:cubicBezTo>
                  <a:pt x="6672" y="11167"/>
                  <a:pt x="6772" y="11267"/>
                  <a:pt x="6906" y="11333"/>
                </a:cubicBezTo>
                <a:cubicBezTo>
                  <a:pt x="6205" y="11634"/>
                  <a:pt x="5505" y="11767"/>
                  <a:pt x="4904" y="12201"/>
                </a:cubicBezTo>
                <a:cubicBezTo>
                  <a:pt x="4037" y="12834"/>
                  <a:pt x="3203" y="13502"/>
                  <a:pt x="2503" y="14336"/>
                </a:cubicBezTo>
                <a:cubicBezTo>
                  <a:pt x="935" y="16037"/>
                  <a:pt x="168" y="18038"/>
                  <a:pt x="68" y="20340"/>
                </a:cubicBezTo>
                <a:cubicBezTo>
                  <a:pt x="1" y="23175"/>
                  <a:pt x="1168" y="25544"/>
                  <a:pt x="3337" y="27311"/>
                </a:cubicBezTo>
                <a:cubicBezTo>
                  <a:pt x="5764" y="29282"/>
                  <a:pt x="8559" y="30079"/>
                  <a:pt x="11552" y="30079"/>
                </a:cubicBezTo>
                <a:cubicBezTo>
                  <a:pt x="12055" y="30079"/>
                  <a:pt x="12564" y="30057"/>
                  <a:pt x="13077" y="30013"/>
                </a:cubicBezTo>
                <a:cubicBezTo>
                  <a:pt x="15512" y="29813"/>
                  <a:pt x="17747" y="29046"/>
                  <a:pt x="19915" y="28012"/>
                </a:cubicBezTo>
                <a:cubicBezTo>
                  <a:pt x="21783" y="27111"/>
                  <a:pt x="23184" y="25677"/>
                  <a:pt x="24185" y="23876"/>
                </a:cubicBezTo>
                <a:cubicBezTo>
                  <a:pt x="25519" y="21374"/>
                  <a:pt x="25786" y="16671"/>
                  <a:pt x="24018" y="14336"/>
                </a:cubicBezTo>
                <a:cubicBezTo>
                  <a:pt x="23951" y="14302"/>
                  <a:pt x="24018" y="14269"/>
                  <a:pt x="24018" y="14169"/>
                </a:cubicBezTo>
                <a:cubicBezTo>
                  <a:pt x="24418" y="14169"/>
                  <a:pt x="24785" y="14202"/>
                  <a:pt x="25219" y="14202"/>
                </a:cubicBezTo>
                <a:cubicBezTo>
                  <a:pt x="25340" y="14208"/>
                  <a:pt x="25461" y="14210"/>
                  <a:pt x="25581" y="14210"/>
                </a:cubicBezTo>
                <a:cubicBezTo>
                  <a:pt x="26907" y="14210"/>
                  <a:pt x="28120" y="13869"/>
                  <a:pt x="29222" y="13135"/>
                </a:cubicBezTo>
                <a:cubicBezTo>
                  <a:pt x="30723" y="12167"/>
                  <a:pt x="31590" y="10766"/>
                  <a:pt x="32124" y="9098"/>
                </a:cubicBezTo>
                <a:cubicBezTo>
                  <a:pt x="33058" y="6263"/>
                  <a:pt x="31590" y="3494"/>
                  <a:pt x="29489" y="2427"/>
                </a:cubicBezTo>
                <a:cubicBezTo>
                  <a:pt x="28274" y="1820"/>
                  <a:pt x="27029" y="1458"/>
                  <a:pt x="25724" y="1458"/>
                </a:cubicBezTo>
                <a:cubicBezTo>
                  <a:pt x="25667" y="1458"/>
                  <a:pt x="25610" y="1458"/>
                  <a:pt x="25552" y="1460"/>
                </a:cubicBezTo>
                <a:cubicBezTo>
                  <a:pt x="23251" y="1560"/>
                  <a:pt x="21416" y="2494"/>
                  <a:pt x="20215" y="4462"/>
                </a:cubicBezTo>
                <a:cubicBezTo>
                  <a:pt x="19215" y="6063"/>
                  <a:pt x="19581" y="7264"/>
                  <a:pt x="20816" y="8231"/>
                </a:cubicBezTo>
                <a:cubicBezTo>
                  <a:pt x="21850" y="9065"/>
                  <a:pt x="23051" y="9465"/>
                  <a:pt x="24385" y="9465"/>
                </a:cubicBezTo>
                <a:cubicBezTo>
                  <a:pt x="25686" y="9465"/>
                  <a:pt x="26119" y="8832"/>
                  <a:pt x="26486" y="7764"/>
                </a:cubicBezTo>
                <a:cubicBezTo>
                  <a:pt x="26687" y="7097"/>
                  <a:pt x="26186" y="6430"/>
                  <a:pt x="25519" y="6296"/>
                </a:cubicBezTo>
                <a:cubicBezTo>
                  <a:pt x="25452" y="6289"/>
                  <a:pt x="25386" y="6283"/>
                  <a:pt x="25325" y="6283"/>
                </a:cubicBezTo>
                <a:cubicBezTo>
                  <a:pt x="25113" y="6283"/>
                  <a:pt x="24952" y="6353"/>
                  <a:pt x="24952" y="6663"/>
                </a:cubicBezTo>
                <a:cubicBezTo>
                  <a:pt x="24952" y="6930"/>
                  <a:pt x="24852" y="7130"/>
                  <a:pt x="24685" y="7297"/>
                </a:cubicBezTo>
                <a:cubicBezTo>
                  <a:pt x="24428" y="7583"/>
                  <a:pt x="24147" y="7966"/>
                  <a:pt x="23799" y="7966"/>
                </a:cubicBezTo>
                <a:cubicBezTo>
                  <a:pt x="23741" y="7966"/>
                  <a:pt x="23680" y="7955"/>
                  <a:pt x="23618" y="7931"/>
                </a:cubicBezTo>
                <a:cubicBezTo>
                  <a:pt x="23184" y="7764"/>
                  <a:pt x="23217" y="7164"/>
                  <a:pt x="23251" y="6730"/>
                </a:cubicBezTo>
                <a:cubicBezTo>
                  <a:pt x="23451" y="4995"/>
                  <a:pt x="25219" y="3328"/>
                  <a:pt x="26953" y="3261"/>
                </a:cubicBezTo>
                <a:cubicBezTo>
                  <a:pt x="27420" y="3261"/>
                  <a:pt x="27754" y="3394"/>
                  <a:pt x="28021" y="3761"/>
                </a:cubicBezTo>
                <a:cubicBezTo>
                  <a:pt x="28721" y="4695"/>
                  <a:pt x="28988" y="5796"/>
                  <a:pt x="28721" y="6930"/>
                </a:cubicBezTo>
                <a:cubicBezTo>
                  <a:pt x="28454" y="8098"/>
                  <a:pt x="27921" y="9132"/>
                  <a:pt x="27187" y="10032"/>
                </a:cubicBezTo>
                <a:cubicBezTo>
                  <a:pt x="26620" y="10766"/>
                  <a:pt x="25953" y="11333"/>
                  <a:pt x="25185" y="11767"/>
                </a:cubicBezTo>
                <a:cubicBezTo>
                  <a:pt x="24685" y="12003"/>
                  <a:pt x="24210" y="12212"/>
                  <a:pt x="23670" y="12212"/>
                </a:cubicBezTo>
                <a:cubicBezTo>
                  <a:pt x="23598" y="12212"/>
                  <a:pt x="23525" y="12208"/>
                  <a:pt x="23451" y="12201"/>
                </a:cubicBezTo>
                <a:cubicBezTo>
                  <a:pt x="22183" y="12101"/>
                  <a:pt x="20849" y="11934"/>
                  <a:pt x="19548" y="11767"/>
                </a:cubicBezTo>
                <a:cubicBezTo>
                  <a:pt x="18893" y="11681"/>
                  <a:pt x="18248" y="11613"/>
                  <a:pt x="17602" y="11613"/>
                </a:cubicBezTo>
                <a:cubicBezTo>
                  <a:pt x="16997" y="11613"/>
                  <a:pt x="16392" y="11672"/>
                  <a:pt x="15779" y="11834"/>
                </a:cubicBezTo>
                <a:cubicBezTo>
                  <a:pt x="13344" y="12501"/>
                  <a:pt x="11676" y="13969"/>
                  <a:pt x="11042" y="16504"/>
                </a:cubicBezTo>
                <a:cubicBezTo>
                  <a:pt x="10909" y="16971"/>
                  <a:pt x="10909" y="17471"/>
                  <a:pt x="11042" y="17938"/>
                </a:cubicBezTo>
                <a:cubicBezTo>
                  <a:pt x="11625" y="20154"/>
                  <a:pt x="14120" y="21886"/>
                  <a:pt x="16454" y="21886"/>
                </a:cubicBezTo>
                <a:cubicBezTo>
                  <a:pt x="16790" y="21886"/>
                  <a:pt x="17123" y="21850"/>
                  <a:pt x="17447" y="21774"/>
                </a:cubicBezTo>
                <a:cubicBezTo>
                  <a:pt x="19014" y="21374"/>
                  <a:pt x="19682" y="19606"/>
                  <a:pt x="18748" y="18305"/>
                </a:cubicBezTo>
                <a:cubicBezTo>
                  <a:pt x="18581" y="18038"/>
                  <a:pt x="18281" y="17871"/>
                  <a:pt x="18014" y="17771"/>
                </a:cubicBezTo>
                <a:cubicBezTo>
                  <a:pt x="17814" y="17698"/>
                  <a:pt x="17661" y="17657"/>
                  <a:pt x="17541" y="17657"/>
                </a:cubicBezTo>
                <a:cubicBezTo>
                  <a:pt x="17281" y="17657"/>
                  <a:pt x="17182" y="17848"/>
                  <a:pt x="17113" y="18305"/>
                </a:cubicBezTo>
                <a:cubicBezTo>
                  <a:pt x="17013" y="19006"/>
                  <a:pt x="16713" y="19539"/>
                  <a:pt x="16079" y="19940"/>
                </a:cubicBezTo>
                <a:cubicBezTo>
                  <a:pt x="15966" y="20002"/>
                  <a:pt x="15871" y="20032"/>
                  <a:pt x="15787" y="20032"/>
                </a:cubicBezTo>
                <a:cubicBezTo>
                  <a:pt x="15648" y="20032"/>
                  <a:pt x="15536" y="19951"/>
                  <a:pt x="15412" y="19806"/>
                </a:cubicBezTo>
                <a:cubicBezTo>
                  <a:pt x="14678" y="18839"/>
                  <a:pt x="14511" y="17771"/>
                  <a:pt x="14945" y="16637"/>
                </a:cubicBezTo>
                <a:cubicBezTo>
                  <a:pt x="15579" y="15003"/>
                  <a:pt x="16679" y="13969"/>
                  <a:pt x="18514" y="13668"/>
                </a:cubicBezTo>
                <a:cubicBezTo>
                  <a:pt x="18856" y="13613"/>
                  <a:pt x="19164" y="13584"/>
                  <a:pt x="19441" y="13584"/>
                </a:cubicBezTo>
                <a:cubicBezTo>
                  <a:pt x="20678" y="13584"/>
                  <a:pt x="21314" y="14165"/>
                  <a:pt x="21750" y="15636"/>
                </a:cubicBezTo>
                <a:cubicBezTo>
                  <a:pt x="21783" y="15703"/>
                  <a:pt x="21850" y="15803"/>
                  <a:pt x="21850" y="15937"/>
                </a:cubicBezTo>
                <a:cubicBezTo>
                  <a:pt x="22283" y="18372"/>
                  <a:pt x="22083" y="20773"/>
                  <a:pt x="20882" y="22975"/>
                </a:cubicBezTo>
                <a:cubicBezTo>
                  <a:pt x="20082" y="24376"/>
                  <a:pt x="19081" y="25644"/>
                  <a:pt x="17580" y="26344"/>
                </a:cubicBezTo>
                <a:cubicBezTo>
                  <a:pt x="15178" y="27512"/>
                  <a:pt x="12543" y="28179"/>
                  <a:pt x="9841" y="28179"/>
                </a:cubicBezTo>
                <a:cubicBezTo>
                  <a:pt x="8173" y="28179"/>
                  <a:pt x="6672" y="27645"/>
                  <a:pt x="5571" y="26311"/>
                </a:cubicBezTo>
                <a:cubicBezTo>
                  <a:pt x="4404" y="24943"/>
                  <a:pt x="3870" y="23275"/>
                  <a:pt x="3837" y="21474"/>
                </a:cubicBezTo>
                <a:cubicBezTo>
                  <a:pt x="3737" y="19106"/>
                  <a:pt x="4671" y="17104"/>
                  <a:pt x="6105" y="15303"/>
                </a:cubicBezTo>
                <a:cubicBezTo>
                  <a:pt x="7239" y="13869"/>
                  <a:pt x="8607" y="12868"/>
                  <a:pt x="10508" y="12701"/>
                </a:cubicBezTo>
                <a:cubicBezTo>
                  <a:pt x="10842" y="12668"/>
                  <a:pt x="11276" y="12634"/>
                  <a:pt x="11342" y="12167"/>
                </a:cubicBezTo>
                <a:cubicBezTo>
                  <a:pt x="11376" y="11767"/>
                  <a:pt x="11009" y="11533"/>
                  <a:pt x="10675" y="11433"/>
                </a:cubicBezTo>
                <a:cubicBezTo>
                  <a:pt x="10275" y="11200"/>
                  <a:pt x="9875" y="11100"/>
                  <a:pt x="9441" y="10933"/>
                </a:cubicBezTo>
                <a:cubicBezTo>
                  <a:pt x="8007" y="10333"/>
                  <a:pt x="7373" y="9198"/>
                  <a:pt x="7339" y="7764"/>
                </a:cubicBezTo>
                <a:cubicBezTo>
                  <a:pt x="7239" y="5296"/>
                  <a:pt x="8340" y="3361"/>
                  <a:pt x="10442" y="2160"/>
                </a:cubicBezTo>
                <a:cubicBezTo>
                  <a:pt x="10923" y="1871"/>
                  <a:pt x="11313" y="1721"/>
                  <a:pt x="11647" y="1721"/>
                </a:cubicBezTo>
                <a:cubicBezTo>
                  <a:pt x="12238" y="1721"/>
                  <a:pt x="12650" y="2192"/>
                  <a:pt x="13077" y="3194"/>
                </a:cubicBezTo>
                <a:cubicBezTo>
                  <a:pt x="13144" y="3328"/>
                  <a:pt x="13144" y="3461"/>
                  <a:pt x="13177" y="3528"/>
                </a:cubicBezTo>
                <a:cubicBezTo>
                  <a:pt x="13410" y="4762"/>
                  <a:pt x="12877" y="5663"/>
                  <a:pt x="11676" y="5963"/>
                </a:cubicBezTo>
                <a:cubicBezTo>
                  <a:pt x="11476" y="5996"/>
                  <a:pt x="11242" y="6096"/>
                  <a:pt x="11042" y="6130"/>
                </a:cubicBezTo>
                <a:cubicBezTo>
                  <a:pt x="10842" y="6163"/>
                  <a:pt x="10675" y="6263"/>
                  <a:pt x="10575" y="6463"/>
                </a:cubicBezTo>
                <a:cubicBezTo>
                  <a:pt x="10542" y="6697"/>
                  <a:pt x="10708" y="6830"/>
                  <a:pt x="10875" y="6964"/>
                </a:cubicBezTo>
                <a:cubicBezTo>
                  <a:pt x="10942" y="7030"/>
                  <a:pt x="11075" y="7097"/>
                  <a:pt x="11175" y="7130"/>
                </a:cubicBezTo>
                <a:cubicBezTo>
                  <a:pt x="11738" y="7371"/>
                  <a:pt x="12300" y="7526"/>
                  <a:pt x="12897" y="7526"/>
                </a:cubicBezTo>
                <a:cubicBezTo>
                  <a:pt x="13044" y="7526"/>
                  <a:pt x="13192" y="7517"/>
                  <a:pt x="13344" y="7497"/>
                </a:cubicBezTo>
                <a:cubicBezTo>
                  <a:pt x="14278" y="7364"/>
                  <a:pt x="15212" y="7130"/>
                  <a:pt x="15779" y="6263"/>
                </a:cubicBezTo>
                <a:cubicBezTo>
                  <a:pt x="16579" y="5096"/>
                  <a:pt x="16446" y="3928"/>
                  <a:pt x="15745" y="2761"/>
                </a:cubicBezTo>
                <a:cubicBezTo>
                  <a:pt x="14878" y="1426"/>
                  <a:pt x="13577" y="659"/>
                  <a:pt x="12109" y="259"/>
                </a:cubicBezTo>
                <a:cubicBezTo>
                  <a:pt x="11497" y="91"/>
                  <a:pt x="10902" y="0"/>
                  <a:pt x="10321" y="0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4" name="Google Shape;114;p11"/>
          <p:cNvSpPr/>
          <p:nvPr/>
        </p:nvSpPr>
        <p:spPr>
          <a:xfrm rot="161460">
            <a:off x="3892948" y="4607945"/>
            <a:ext cx="6564128" cy="5972804"/>
          </a:xfrm>
          <a:custGeom>
            <a:avLst/>
            <a:gdLst/>
            <a:ahLst/>
            <a:cxnLst/>
            <a:rect l="l" t="t" r="r" b="b"/>
            <a:pathLst>
              <a:path w="33058" h="30080" extrusionOk="0">
                <a:moveTo>
                  <a:pt x="10321" y="0"/>
                </a:moveTo>
                <a:cubicBezTo>
                  <a:pt x="9288" y="0"/>
                  <a:pt x="8300" y="286"/>
                  <a:pt x="7339" y="926"/>
                </a:cubicBezTo>
                <a:cubicBezTo>
                  <a:pt x="5505" y="2093"/>
                  <a:pt x="4604" y="3861"/>
                  <a:pt x="4204" y="5963"/>
                </a:cubicBezTo>
                <a:cubicBezTo>
                  <a:pt x="3770" y="8198"/>
                  <a:pt x="4604" y="9932"/>
                  <a:pt x="6572" y="11133"/>
                </a:cubicBezTo>
                <a:cubicBezTo>
                  <a:pt x="6672" y="11167"/>
                  <a:pt x="6772" y="11267"/>
                  <a:pt x="6906" y="11333"/>
                </a:cubicBezTo>
                <a:cubicBezTo>
                  <a:pt x="6205" y="11634"/>
                  <a:pt x="5505" y="11767"/>
                  <a:pt x="4904" y="12201"/>
                </a:cubicBezTo>
                <a:cubicBezTo>
                  <a:pt x="4037" y="12834"/>
                  <a:pt x="3203" y="13502"/>
                  <a:pt x="2503" y="14336"/>
                </a:cubicBezTo>
                <a:cubicBezTo>
                  <a:pt x="935" y="16037"/>
                  <a:pt x="168" y="18038"/>
                  <a:pt x="68" y="20340"/>
                </a:cubicBezTo>
                <a:cubicBezTo>
                  <a:pt x="1" y="23175"/>
                  <a:pt x="1168" y="25544"/>
                  <a:pt x="3337" y="27311"/>
                </a:cubicBezTo>
                <a:cubicBezTo>
                  <a:pt x="5764" y="29282"/>
                  <a:pt x="8559" y="30079"/>
                  <a:pt x="11552" y="30079"/>
                </a:cubicBezTo>
                <a:cubicBezTo>
                  <a:pt x="12055" y="30079"/>
                  <a:pt x="12564" y="30057"/>
                  <a:pt x="13077" y="30013"/>
                </a:cubicBezTo>
                <a:cubicBezTo>
                  <a:pt x="15512" y="29813"/>
                  <a:pt x="17747" y="29046"/>
                  <a:pt x="19915" y="28012"/>
                </a:cubicBezTo>
                <a:cubicBezTo>
                  <a:pt x="21783" y="27111"/>
                  <a:pt x="23184" y="25677"/>
                  <a:pt x="24185" y="23876"/>
                </a:cubicBezTo>
                <a:cubicBezTo>
                  <a:pt x="25519" y="21374"/>
                  <a:pt x="25786" y="16671"/>
                  <a:pt x="24018" y="14336"/>
                </a:cubicBezTo>
                <a:cubicBezTo>
                  <a:pt x="23951" y="14302"/>
                  <a:pt x="24018" y="14269"/>
                  <a:pt x="24018" y="14169"/>
                </a:cubicBezTo>
                <a:cubicBezTo>
                  <a:pt x="24418" y="14169"/>
                  <a:pt x="24785" y="14202"/>
                  <a:pt x="25219" y="14202"/>
                </a:cubicBezTo>
                <a:cubicBezTo>
                  <a:pt x="25340" y="14208"/>
                  <a:pt x="25461" y="14210"/>
                  <a:pt x="25581" y="14210"/>
                </a:cubicBezTo>
                <a:cubicBezTo>
                  <a:pt x="26907" y="14210"/>
                  <a:pt x="28120" y="13869"/>
                  <a:pt x="29222" y="13135"/>
                </a:cubicBezTo>
                <a:cubicBezTo>
                  <a:pt x="30723" y="12167"/>
                  <a:pt x="31590" y="10766"/>
                  <a:pt x="32124" y="9098"/>
                </a:cubicBezTo>
                <a:cubicBezTo>
                  <a:pt x="33058" y="6263"/>
                  <a:pt x="31590" y="3494"/>
                  <a:pt x="29489" y="2427"/>
                </a:cubicBezTo>
                <a:cubicBezTo>
                  <a:pt x="28274" y="1820"/>
                  <a:pt x="27029" y="1458"/>
                  <a:pt x="25724" y="1458"/>
                </a:cubicBezTo>
                <a:cubicBezTo>
                  <a:pt x="25667" y="1458"/>
                  <a:pt x="25610" y="1458"/>
                  <a:pt x="25552" y="1460"/>
                </a:cubicBezTo>
                <a:cubicBezTo>
                  <a:pt x="23251" y="1560"/>
                  <a:pt x="21416" y="2494"/>
                  <a:pt x="20215" y="4462"/>
                </a:cubicBezTo>
                <a:cubicBezTo>
                  <a:pt x="19215" y="6063"/>
                  <a:pt x="19581" y="7264"/>
                  <a:pt x="20816" y="8231"/>
                </a:cubicBezTo>
                <a:cubicBezTo>
                  <a:pt x="21850" y="9065"/>
                  <a:pt x="23051" y="9465"/>
                  <a:pt x="24385" y="9465"/>
                </a:cubicBezTo>
                <a:cubicBezTo>
                  <a:pt x="25686" y="9465"/>
                  <a:pt x="26119" y="8832"/>
                  <a:pt x="26486" y="7764"/>
                </a:cubicBezTo>
                <a:cubicBezTo>
                  <a:pt x="26687" y="7097"/>
                  <a:pt x="26186" y="6430"/>
                  <a:pt x="25519" y="6296"/>
                </a:cubicBezTo>
                <a:cubicBezTo>
                  <a:pt x="25452" y="6289"/>
                  <a:pt x="25386" y="6283"/>
                  <a:pt x="25325" y="6283"/>
                </a:cubicBezTo>
                <a:cubicBezTo>
                  <a:pt x="25113" y="6283"/>
                  <a:pt x="24952" y="6353"/>
                  <a:pt x="24952" y="6663"/>
                </a:cubicBezTo>
                <a:cubicBezTo>
                  <a:pt x="24952" y="6930"/>
                  <a:pt x="24852" y="7130"/>
                  <a:pt x="24685" y="7297"/>
                </a:cubicBezTo>
                <a:cubicBezTo>
                  <a:pt x="24428" y="7583"/>
                  <a:pt x="24147" y="7966"/>
                  <a:pt x="23799" y="7966"/>
                </a:cubicBezTo>
                <a:cubicBezTo>
                  <a:pt x="23741" y="7966"/>
                  <a:pt x="23680" y="7955"/>
                  <a:pt x="23618" y="7931"/>
                </a:cubicBezTo>
                <a:cubicBezTo>
                  <a:pt x="23184" y="7764"/>
                  <a:pt x="23217" y="7164"/>
                  <a:pt x="23251" y="6730"/>
                </a:cubicBezTo>
                <a:cubicBezTo>
                  <a:pt x="23451" y="4995"/>
                  <a:pt x="25219" y="3328"/>
                  <a:pt x="26953" y="3261"/>
                </a:cubicBezTo>
                <a:cubicBezTo>
                  <a:pt x="27420" y="3261"/>
                  <a:pt x="27754" y="3394"/>
                  <a:pt x="28021" y="3761"/>
                </a:cubicBezTo>
                <a:cubicBezTo>
                  <a:pt x="28721" y="4695"/>
                  <a:pt x="28988" y="5796"/>
                  <a:pt x="28721" y="6930"/>
                </a:cubicBezTo>
                <a:cubicBezTo>
                  <a:pt x="28454" y="8098"/>
                  <a:pt x="27921" y="9132"/>
                  <a:pt x="27187" y="10032"/>
                </a:cubicBezTo>
                <a:cubicBezTo>
                  <a:pt x="26620" y="10766"/>
                  <a:pt x="25953" y="11333"/>
                  <a:pt x="25185" y="11767"/>
                </a:cubicBezTo>
                <a:cubicBezTo>
                  <a:pt x="24685" y="12003"/>
                  <a:pt x="24210" y="12212"/>
                  <a:pt x="23670" y="12212"/>
                </a:cubicBezTo>
                <a:cubicBezTo>
                  <a:pt x="23598" y="12212"/>
                  <a:pt x="23525" y="12208"/>
                  <a:pt x="23451" y="12201"/>
                </a:cubicBezTo>
                <a:cubicBezTo>
                  <a:pt x="22183" y="12101"/>
                  <a:pt x="20849" y="11934"/>
                  <a:pt x="19548" y="11767"/>
                </a:cubicBezTo>
                <a:cubicBezTo>
                  <a:pt x="18893" y="11681"/>
                  <a:pt x="18248" y="11613"/>
                  <a:pt x="17602" y="11613"/>
                </a:cubicBezTo>
                <a:cubicBezTo>
                  <a:pt x="16997" y="11613"/>
                  <a:pt x="16392" y="11672"/>
                  <a:pt x="15779" y="11834"/>
                </a:cubicBezTo>
                <a:cubicBezTo>
                  <a:pt x="13344" y="12501"/>
                  <a:pt x="11676" y="13969"/>
                  <a:pt x="11042" y="16504"/>
                </a:cubicBezTo>
                <a:cubicBezTo>
                  <a:pt x="10909" y="16971"/>
                  <a:pt x="10909" y="17471"/>
                  <a:pt x="11042" y="17938"/>
                </a:cubicBezTo>
                <a:cubicBezTo>
                  <a:pt x="11625" y="20154"/>
                  <a:pt x="14120" y="21886"/>
                  <a:pt x="16454" y="21886"/>
                </a:cubicBezTo>
                <a:cubicBezTo>
                  <a:pt x="16790" y="21886"/>
                  <a:pt x="17123" y="21850"/>
                  <a:pt x="17447" y="21774"/>
                </a:cubicBezTo>
                <a:cubicBezTo>
                  <a:pt x="19014" y="21374"/>
                  <a:pt x="19682" y="19606"/>
                  <a:pt x="18748" y="18305"/>
                </a:cubicBezTo>
                <a:cubicBezTo>
                  <a:pt x="18581" y="18038"/>
                  <a:pt x="18281" y="17871"/>
                  <a:pt x="18014" y="17771"/>
                </a:cubicBezTo>
                <a:cubicBezTo>
                  <a:pt x="17814" y="17698"/>
                  <a:pt x="17661" y="17657"/>
                  <a:pt x="17541" y="17657"/>
                </a:cubicBezTo>
                <a:cubicBezTo>
                  <a:pt x="17281" y="17657"/>
                  <a:pt x="17182" y="17848"/>
                  <a:pt x="17113" y="18305"/>
                </a:cubicBezTo>
                <a:cubicBezTo>
                  <a:pt x="17013" y="19006"/>
                  <a:pt x="16713" y="19539"/>
                  <a:pt x="16079" y="19940"/>
                </a:cubicBezTo>
                <a:cubicBezTo>
                  <a:pt x="15966" y="20002"/>
                  <a:pt x="15871" y="20032"/>
                  <a:pt x="15787" y="20032"/>
                </a:cubicBezTo>
                <a:cubicBezTo>
                  <a:pt x="15648" y="20032"/>
                  <a:pt x="15536" y="19951"/>
                  <a:pt x="15412" y="19806"/>
                </a:cubicBezTo>
                <a:cubicBezTo>
                  <a:pt x="14678" y="18839"/>
                  <a:pt x="14511" y="17771"/>
                  <a:pt x="14945" y="16637"/>
                </a:cubicBezTo>
                <a:cubicBezTo>
                  <a:pt x="15579" y="15003"/>
                  <a:pt x="16679" y="13969"/>
                  <a:pt x="18514" y="13668"/>
                </a:cubicBezTo>
                <a:cubicBezTo>
                  <a:pt x="18856" y="13613"/>
                  <a:pt x="19164" y="13584"/>
                  <a:pt x="19441" y="13584"/>
                </a:cubicBezTo>
                <a:cubicBezTo>
                  <a:pt x="20678" y="13584"/>
                  <a:pt x="21314" y="14165"/>
                  <a:pt x="21750" y="15636"/>
                </a:cubicBezTo>
                <a:cubicBezTo>
                  <a:pt x="21783" y="15703"/>
                  <a:pt x="21850" y="15803"/>
                  <a:pt x="21850" y="15937"/>
                </a:cubicBezTo>
                <a:cubicBezTo>
                  <a:pt x="22283" y="18372"/>
                  <a:pt x="22083" y="20773"/>
                  <a:pt x="20882" y="22975"/>
                </a:cubicBezTo>
                <a:cubicBezTo>
                  <a:pt x="20082" y="24376"/>
                  <a:pt x="19081" y="25644"/>
                  <a:pt x="17580" y="26344"/>
                </a:cubicBezTo>
                <a:cubicBezTo>
                  <a:pt x="15178" y="27512"/>
                  <a:pt x="12543" y="28179"/>
                  <a:pt x="9841" y="28179"/>
                </a:cubicBezTo>
                <a:cubicBezTo>
                  <a:pt x="8173" y="28179"/>
                  <a:pt x="6672" y="27645"/>
                  <a:pt x="5571" y="26311"/>
                </a:cubicBezTo>
                <a:cubicBezTo>
                  <a:pt x="4404" y="24943"/>
                  <a:pt x="3870" y="23275"/>
                  <a:pt x="3837" y="21474"/>
                </a:cubicBezTo>
                <a:cubicBezTo>
                  <a:pt x="3737" y="19106"/>
                  <a:pt x="4671" y="17104"/>
                  <a:pt x="6105" y="15303"/>
                </a:cubicBezTo>
                <a:cubicBezTo>
                  <a:pt x="7239" y="13869"/>
                  <a:pt x="8607" y="12868"/>
                  <a:pt x="10508" y="12701"/>
                </a:cubicBezTo>
                <a:cubicBezTo>
                  <a:pt x="10842" y="12668"/>
                  <a:pt x="11276" y="12634"/>
                  <a:pt x="11342" y="12167"/>
                </a:cubicBezTo>
                <a:cubicBezTo>
                  <a:pt x="11376" y="11767"/>
                  <a:pt x="11009" y="11533"/>
                  <a:pt x="10675" y="11433"/>
                </a:cubicBezTo>
                <a:cubicBezTo>
                  <a:pt x="10275" y="11200"/>
                  <a:pt x="9875" y="11100"/>
                  <a:pt x="9441" y="10933"/>
                </a:cubicBezTo>
                <a:cubicBezTo>
                  <a:pt x="8007" y="10333"/>
                  <a:pt x="7373" y="9198"/>
                  <a:pt x="7339" y="7764"/>
                </a:cubicBezTo>
                <a:cubicBezTo>
                  <a:pt x="7239" y="5296"/>
                  <a:pt x="8340" y="3361"/>
                  <a:pt x="10442" y="2160"/>
                </a:cubicBezTo>
                <a:cubicBezTo>
                  <a:pt x="10923" y="1871"/>
                  <a:pt x="11313" y="1721"/>
                  <a:pt x="11647" y="1721"/>
                </a:cubicBezTo>
                <a:cubicBezTo>
                  <a:pt x="12238" y="1721"/>
                  <a:pt x="12650" y="2192"/>
                  <a:pt x="13077" y="3194"/>
                </a:cubicBezTo>
                <a:cubicBezTo>
                  <a:pt x="13144" y="3328"/>
                  <a:pt x="13144" y="3461"/>
                  <a:pt x="13177" y="3528"/>
                </a:cubicBezTo>
                <a:cubicBezTo>
                  <a:pt x="13410" y="4762"/>
                  <a:pt x="12877" y="5663"/>
                  <a:pt x="11676" y="5963"/>
                </a:cubicBezTo>
                <a:cubicBezTo>
                  <a:pt x="11476" y="5996"/>
                  <a:pt x="11242" y="6096"/>
                  <a:pt x="11042" y="6130"/>
                </a:cubicBezTo>
                <a:cubicBezTo>
                  <a:pt x="10842" y="6163"/>
                  <a:pt x="10675" y="6263"/>
                  <a:pt x="10575" y="6463"/>
                </a:cubicBezTo>
                <a:cubicBezTo>
                  <a:pt x="10542" y="6697"/>
                  <a:pt x="10708" y="6830"/>
                  <a:pt x="10875" y="6964"/>
                </a:cubicBezTo>
                <a:cubicBezTo>
                  <a:pt x="10942" y="7030"/>
                  <a:pt x="11075" y="7097"/>
                  <a:pt x="11175" y="7130"/>
                </a:cubicBezTo>
                <a:cubicBezTo>
                  <a:pt x="11738" y="7371"/>
                  <a:pt x="12300" y="7526"/>
                  <a:pt x="12897" y="7526"/>
                </a:cubicBezTo>
                <a:cubicBezTo>
                  <a:pt x="13044" y="7526"/>
                  <a:pt x="13192" y="7517"/>
                  <a:pt x="13344" y="7497"/>
                </a:cubicBezTo>
                <a:cubicBezTo>
                  <a:pt x="14278" y="7364"/>
                  <a:pt x="15212" y="7130"/>
                  <a:pt x="15779" y="6263"/>
                </a:cubicBezTo>
                <a:cubicBezTo>
                  <a:pt x="16579" y="5096"/>
                  <a:pt x="16446" y="3928"/>
                  <a:pt x="15745" y="2761"/>
                </a:cubicBezTo>
                <a:cubicBezTo>
                  <a:pt x="14878" y="1426"/>
                  <a:pt x="13577" y="659"/>
                  <a:pt x="12109" y="259"/>
                </a:cubicBezTo>
                <a:cubicBezTo>
                  <a:pt x="11497" y="91"/>
                  <a:pt x="10902" y="0"/>
                  <a:pt x="10321" y="0"/>
                </a:cubicBez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5" name="Google Shape;115;p11"/>
          <p:cNvSpPr/>
          <p:nvPr/>
        </p:nvSpPr>
        <p:spPr>
          <a:xfrm rot="161460">
            <a:off x="856598" y="-5522255"/>
            <a:ext cx="6564128" cy="5972804"/>
          </a:xfrm>
          <a:custGeom>
            <a:avLst/>
            <a:gdLst/>
            <a:ahLst/>
            <a:cxnLst/>
            <a:rect l="l" t="t" r="r" b="b"/>
            <a:pathLst>
              <a:path w="33058" h="30080" extrusionOk="0">
                <a:moveTo>
                  <a:pt x="10321" y="0"/>
                </a:moveTo>
                <a:cubicBezTo>
                  <a:pt x="9288" y="0"/>
                  <a:pt x="8300" y="286"/>
                  <a:pt x="7339" y="926"/>
                </a:cubicBezTo>
                <a:cubicBezTo>
                  <a:pt x="5505" y="2093"/>
                  <a:pt x="4604" y="3861"/>
                  <a:pt x="4204" y="5963"/>
                </a:cubicBezTo>
                <a:cubicBezTo>
                  <a:pt x="3770" y="8198"/>
                  <a:pt x="4604" y="9932"/>
                  <a:pt x="6572" y="11133"/>
                </a:cubicBezTo>
                <a:cubicBezTo>
                  <a:pt x="6672" y="11167"/>
                  <a:pt x="6772" y="11267"/>
                  <a:pt x="6906" y="11333"/>
                </a:cubicBezTo>
                <a:cubicBezTo>
                  <a:pt x="6205" y="11634"/>
                  <a:pt x="5505" y="11767"/>
                  <a:pt x="4904" y="12201"/>
                </a:cubicBezTo>
                <a:cubicBezTo>
                  <a:pt x="4037" y="12834"/>
                  <a:pt x="3203" y="13502"/>
                  <a:pt x="2503" y="14336"/>
                </a:cubicBezTo>
                <a:cubicBezTo>
                  <a:pt x="935" y="16037"/>
                  <a:pt x="168" y="18038"/>
                  <a:pt x="68" y="20340"/>
                </a:cubicBezTo>
                <a:cubicBezTo>
                  <a:pt x="1" y="23175"/>
                  <a:pt x="1168" y="25544"/>
                  <a:pt x="3337" y="27311"/>
                </a:cubicBezTo>
                <a:cubicBezTo>
                  <a:pt x="5764" y="29282"/>
                  <a:pt x="8559" y="30079"/>
                  <a:pt x="11552" y="30079"/>
                </a:cubicBezTo>
                <a:cubicBezTo>
                  <a:pt x="12055" y="30079"/>
                  <a:pt x="12564" y="30057"/>
                  <a:pt x="13077" y="30013"/>
                </a:cubicBezTo>
                <a:cubicBezTo>
                  <a:pt x="15512" y="29813"/>
                  <a:pt x="17747" y="29046"/>
                  <a:pt x="19915" y="28012"/>
                </a:cubicBezTo>
                <a:cubicBezTo>
                  <a:pt x="21783" y="27111"/>
                  <a:pt x="23184" y="25677"/>
                  <a:pt x="24185" y="23876"/>
                </a:cubicBezTo>
                <a:cubicBezTo>
                  <a:pt x="25519" y="21374"/>
                  <a:pt x="25786" y="16671"/>
                  <a:pt x="24018" y="14336"/>
                </a:cubicBezTo>
                <a:cubicBezTo>
                  <a:pt x="23951" y="14302"/>
                  <a:pt x="24018" y="14269"/>
                  <a:pt x="24018" y="14169"/>
                </a:cubicBezTo>
                <a:cubicBezTo>
                  <a:pt x="24418" y="14169"/>
                  <a:pt x="24785" y="14202"/>
                  <a:pt x="25219" y="14202"/>
                </a:cubicBezTo>
                <a:cubicBezTo>
                  <a:pt x="25340" y="14208"/>
                  <a:pt x="25461" y="14210"/>
                  <a:pt x="25581" y="14210"/>
                </a:cubicBezTo>
                <a:cubicBezTo>
                  <a:pt x="26907" y="14210"/>
                  <a:pt x="28120" y="13869"/>
                  <a:pt x="29222" y="13135"/>
                </a:cubicBezTo>
                <a:cubicBezTo>
                  <a:pt x="30723" y="12167"/>
                  <a:pt x="31590" y="10766"/>
                  <a:pt x="32124" y="9098"/>
                </a:cubicBezTo>
                <a:cubicBezTo>
                  <a:pt x="33058" y="6263"/>
                  <a:pt x="31590" y="3494"/>
                  <a:pt x="29489" y="2427"/>
                </a:cubicBezTo>
                <a:cubicBezTo>
                  <a:pt x="28274" y="1820"/>
                  <a:pt x="27029" y="1458"/>
                  <a:pt x="25724" y="1458"/>
                </a:cubicBezTo>
                <a:cubicBezTo>
                  <a:pt x="25667" y="1458"/>
                  <a:pt x="25610" y="1458"/>
                  <a:pt x="25552" y="1460"/>
                </a:cubicBezTo>
                <a:cubicBezTo>
                  <a:pt x="23251" y="1560"/>
                  <a:pt x="21416" y="2494"/>
                  <a:pt x="20215" y="4462"/>
                </a:cubicBezTo>
                <a:cubicBezTo>
                  <a:pt x="19215" y="6063"/>
                  <a:pt x="19581" y="7264"/>
                  <a:pt x="20816" y="8231"/>
                </a:cubicBezTo>
                <a:cubicBezTo>
                  <a:pt x="21850" y="9065"/>
                  <a:pt x="23051" y="9465"/>
                  <a:pt x="24385" y="9465"/>
                </a:cubicBezTo>
                <a:cubicBezTo>
                  <a:pt x="25686" y="9465"/>
                  <a:pt x="26119" y="8832"/>
                  <a:pt x="26486" y="7764"/>
                </a:cubicBezTo>
                <a:cubicBezTo>
                  <a:pt x="26687" y="7097"/>
                  <a:pt x="26186" y="6430"/>
                  <a:pt x="25519" y="6296"/>
                </a:cubicBezTo>
                <a:cubicBezTo>
                  <a:pt x="25452" y="6289"/>
                  <a:pt x="25386" y="6283"/>
                  <a:pt x="25325" y="6283"/>
                </a:cubicBezTo>
                <a:cubicBezTo>
                  <a:pt x="25113" y="6283"/>
                  <a:pt x="24952" y="6353"/>
                  <a:pt x="24952" y="6663"/>
                </a:cubicBezTo>
                <a:cubicBezTo>
                  <a:pt x="24952" y="6930"/>
                  <a:pt x="24852" y="7130"/>
                  <a:pt x="24685" y="7297"/>
                </a:cubicBezTo>
                <a:cubicBezTo>
                  <a:pt x="24428" y="7583"/>
                  <a:pt x="24147" y="7966"/>
                  <a:pt x="23799" y="7966"/>
                </a:cubicBezTo>
                <a:cubicBezTo>
                  <a:pt x="23741" y="7966"/>
                  <a:pt x="23680" y="7955"/>
                  <a:pt x="23618" y="7931"/>
                </a:cubicBezTo>
                <a:cubicBezTo>
                  <a:pt x="23184" y="7764"/>
                  <a:pt x="23217" y="7164"/>
                  <a:pt x="23251" y="6730"/>
                </a:cubicBezTo>
                <a:cubicBezTo>
                  <a:pt x="23451" y="4995"/>
                  <a:pt x="25219" y="3328"/>
                  <a:pt x="26953" y="3261"/>
                </a:cubicBezTo>
                <a:cubicBezTo>
                  <a:pt x="27420" y="3261"/>
                  <a:pt x="27754" y="3394"/>
                  <a:pt x="28021" y="3761"/>
                </a:cubicBezTo>
                <a:cubicBezTo>
                  <a:pt x="28721" y="4695"/>
                  <a:pt x="28988" y="5796"/>
                  <a:pt x="28721" y="6930"/>
                </a:cubicBezTo>
                <a:cubicBezTo>
                  <a:pt x="28454" y="8098"/>
                  <a:pt x="27921" y="9132"/>
                  <a:pt x="27187" y="10032"/>
                </a:cubicBezTo>
                <a:cubicBezTo>
                  <a:pt x="26620" y="10766"/>
                  <a:pt x="25953" y="11333"/>
                  <a:pt x="25185" y="11767"/>
                </a:cubicBezTo>
                <a:cubicBezTo>
                  <a:pt x="24685" y="12003"/>
                  <a:pt x="24210" y="12212"/>
                  <a:pt x="23670" y="12212"/>
                </a:cubicBezTo>
                <a:cubicBezTo>
                  <a:pt x="23598" y="12212"/>
                  <a:pt x="23525" y="12208"/>
                  <a:pt x="23451" y="12201"/>
                </a:cubicBezTo>
                <a:cubicBezTo>
                  <a:pt x="22183" y="12101"/>
                  <a:pt x="20849" y="11934"/>
                  <a:pt x="19548" y="11767"/>
                </a:cubicBezTo>
                <a:cubicBezTo>
                  <a:pt x="18893" y="11681"/>
                  <a:pt x="18248" y="11613"/>
                  <a:pt x="17602" y="11613"/>
                </a:cubicBezTo>
                <a:cubicBezTo>
                  <a:pt x="16997" y="11613"/>
                  <a:pt x="16392" y="11672"/>
                  <a:pt x="15779" y="11834"/>
                </a:cubicBezTo>
                <a:cubicBezTo>
                  <a:pt x="13344" y="12501"/>
                  <a:pt x="11676" y="13969"/>
                  <a:pt x="11042" y="16504"/>
                </a:cubicBezTo>
                <a:cubicBezTo>
                  <a:pt x="10909" y="16971"/>
                  <a:pt x="10909" y="17471"/>
                  <a:pt x="11042" y="17938"/>
                </a:cubicBezTo>
                <a:cubicBezTo>
                  <a:pt x="11625" y="20154"/>
                  <a:pt x="14120" y="21886"/>
                  <a:pt x="16454" y="21886"/>
                </a:cubicBezTo>
                <a:cubicBezTo>
                  <a:pt x="16790" y="21886"/>
                  <a:pt x="17123" y="21850"/>
                  <a:pt x="17447" y="21774"/>
                </a:cubicBezTo>
                <a:cubicBezTo>
                  <a:pt x="19014" y="21374"/>
                  <a:pt x="19682" y="19606"/>
                  <a:pt x="18748" y="18305"/>
                </a:cubicBezTo>
                <a:cubicBezTo>
                  <a:pt x="18581" y="18038"/>
                  <a:pt x="18281" y="17871"/>
                  <a:pt x="18014" y="17771"/>
                </a:cubicBezTo>
                <a:cubicBezTo>
                  <a:pt x="17814" y="17698"/>
                  <a:pt x="17661" y="17657"/>
                  <a:pt x="17541" y="17657"/>
                </a:cubicBezTo>
                <a:cubicBezTo>
                  <a:pt x="17281" y="17657"/>
                  <a:pt x="17182" y="17848"/>
                  <a:pt x="17113" y="18305"/>
                </a:cubicBezTo>
                <a:cubicBezTo>
                  <a:pt x="17013" y="19006"/>
                  <a:pt x="16713" y="19539"/>
                  <a:pt x="16079" y="19940"/>
                </a:cubicBezTo>
                <a:cubicBezTo>
                  <a:pt x="15966" y="20002"/>
                  <a:pt x="15871" y="20032"/>
                  <a:pt x="15787" y="20032"/>
                </a:cubicBezTo>
                <a:cubicBezTo>
                  <a:pt x="15648" y="20032"/>
                  <a:pt x="15536" y="19951"/>
                  <a:pt x="15412" y="19806"/>
                </a:cubicBezTo>
                <a:cubicBezTo>
                  <a:pt x="14678" y="18839"/>
                  <a:pt x="14511" y="17771"/>
                  <a:pt x="14945" y="16637"/>
                </a:cubicBezTo>
                <a:cubicBezTo>
                  <a:pt x="15579" y="15003"/>
                  <a:pt x="16679" y="13969"/>
                  <a:pt x="18514" y="13668"/>
                </a:cubicBezTo>
                <a:cubicBezTo>
                  <a:pt x="18856" y="13613"/>
                  <a:pt x="19164" y="13584"/>
                  <a:pt x="19441" y="13584"/>
                </a:cubicBezTo>
                <a:cubicBezTo>
                  <a:pt x="20678" y="13584"/>
                  <a:pt x="21314" y="14165"/>
                  <a:pt x="21750" y="15636"/>
                </a:cubicBezTo>
                <a:cubicBezTo>
                  <a:pt x="21783" y="15703"/>
                  <a:pt x="21850" y="15803"/>
                  <a:pt x="21850" y="15937"/>
                </a:cubicBezTo>
                <a:cubicBezTo>
                  <a:pt x="22283" y="18372"/>
                  <a:pt x="22083" y="20773"/>
                  <a:pt x="20882" y="22975"/>
                </a:cubicBezTo>
                <a:cubicBezTo>
                  <a:pt x="20082" y="24376"/>
                  <a:pt x="19081" y="25644"/>
                  <a:pt x="17580" y="26344"/>
                </a:cubicBezTo>
                <a:cubicBezTo>
                  <a:pt x="15178" y="27512"/>
                  <a:pt x="12543" y="28179"/>
                  <a:pt x="9841" y="28179"/>
                </a:cubicBezTo>
                <a:cubicBezTo>
                  <a:pt x="8173" y="28179"/>
                  <a:pt x="6672" y="27645"/>
                  <a:pt x="5571" y="26311"/>
                </a:cubicBezTo>
                <a:cubicBezTo>
                  <a:pt x="4404" y="24943"/>
                  <a:pt x="3870" y="23275"/>
                  <a:pt x="3837" y="21474"/>
                </a:cubicBezTo>
                <a:cubicBezTo>
                  <a:pt x="3737" y="19106"/>
                  <a:pt x="4671" y="17104"/>
                  <a:pt x="6105" y="15303"/>
                </a:cubicBezTo>
                <a:cubicBezTo>
                  <a:pt x="7239" y="13869"/>
                  <a:pt x="8607" y="12868"/>
                  <a:pt x="10508" y="12701"/>
                </a:cubicBezTo>
                <a:cubicBezTo>
                  <a:pt x="10842" y="12668"/>
                  <a:pt x="11276" y="12634"/>
                  <a:pt x="11342" y="12167"/>
                </a:cubicBezTo>
                <a:cubicBezTo>
                  <a:pt x="11376" y="11767"/>
                  <a:pt x="11009" y="11533"/>
                  <a:pt x="10675" y="11433"/>
                </a:cubicBezTo>
                <a:cubicBezTo>
                  <a:pt x="10275" y="11200"/>
                  <a:pt x="9875" y="11100"/>
                  <a:pt x="9441" y="10933"/>
                </a:cubicBezTo>
                <a:cubicBezTo>
                  <a:pt x="8007" y="10333"/>
                  <a:pt x="7373" y="9198"/>
                  <a:pt x="7339" y="7764"/>
                </a:cubicBezTo>
                <a:cubicBezTo>
                  <a:pt x="7239" y="5296"/>
                  <a:pt x="8340" y="3361"/>
                  <a:pt x="10442" y="2160"/>
                </a:cubicBezTo>
                <a:cubicBezTo>
                  <a:pt x="10923" y="1871"/>
                  <a:pt x="11313" y="1721"/>
                  <a:pt x="11647" y="1721"/>
                </a:cubicBezTo>
                <a:cubicBezTo>
                  <a:pt x="12238" y="1721"/>
                  <a:pt x="12650" y="2192"/>
                  <a:pt x="13077" y="3194"/>
                </a:cubicBezTo>
                <a:cubicBezTo>
                  <a:pt x="13144" y="3328"/>
                  <a:pt x="13144" y="3461"/>
                  <a:pt x="13177" y="3528"/>
                </a:cubicBezTo>
                <a:cubicBezTo>
                  <a:pt x="13410" y="4762"/>
                  <a:pt x="12877" y="5663"/>
                  <a:pt x="11676" y="5963"/>
                </a:cubicBezTo>
                <a:cubicBezTo>
                  <a:pt x="11476" y="5996"/>
                  <a:pt x="11242" y="6096"/>
                  <a:pt x="11042" y="6130"/>
                </a:cubicBezTo>
                <a:cubicBezTo>
                  <a:pt x="10842" y="6163"/>
                  <a:pt x="10675" y="6263"/>
                  <a:pt x="10575" y="6463"/>
                </a:cubicBezTo>
                <a:cubicBezTo>
                  <a:pt x="10542" y="6697"/>
                  <a:pt x="10708" y="6830"/>
                  <a:pt x="10875" y="6964"/>
                </a:cubicBezTo>
                <a:cubicBezTo>
                  <a:pt x="10942" y="7030"/>
                  <a:pt x="11075" y="7097"/>
                  <a:pt x="11175" y="7130"/>
                </a:cubicBezTo>
                <a:cubicBezTo>
                  <a:pt x="11738" y="7371"/>
                  <a:pt x="12300" y="7526"/>
                  <a:pt x="12897" y="7526"/>
                </a:cubicBezTo>
                <a:cubicBezTo>
                  <a:pt x="13044" y="7526"/>
                  <a:pt x="13192" y="7517"/>
                  <a:pt x="13344" y="7497"/>
                </a:cubicBezTo>
                <a:cubicBezTo>
                  <a:pt x="14278" y="7364"/>
                  <a:pt x="15212" y="7130"/>
                  <a:pt x="15779" y="6263"/>
                </a:cubicBezTo>
                <a:cubicBezTo>
                  <a:pt x="16579" y="5096"/>
                  <a:pt x="16446" y="3928"/>
                  <a:pt x="15745" y="2761"/>
                </a:cubicBezTo>
                <a:cubicBezTo>
                  <a:pt x="14878" y="1426"/>
                  <a:pt x="13577" y="659"/>
                  <a:pt x="12109" y="259"/>
                </a:cubicBezTo>
                <a:cubicBezTo>
                  <a:pt x="11497" y="91"/>
                  <a:pt x="10902" y="0"/>
                  <a:pt x="10321" y="0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title" hasCustomPrompt="1"/>
          </p:nvPr>
        </p:nvSpPr>
        <p:spPr>
          <a:xfrm>
            <a:off x="1632750" y="1793333"/>
            <a:ext cx="5878500" cy="1076100"/>
          </a:xfrm>
          <a:prstGeom prst="rect">
            <a:avLst/>
          </a:prstGeom>
          <a:effectLst>
            <a:outerShdw dist="57150" dir="34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7" name="Google Shape;117;p11"/>
          <p:cNvSpPr txBox="1">
            <a:spLocks noGrp="1"/>
          </p:cNvSpPr>
          <p:nvPr>
            <p:ph type="subTitle" idx="1"/>
          </p:nvPr>
        </p:nvSpPr>
        <p:spPr>
          <a:xfrm>
            <a:off x="1978200" y="2901087"/>
            <a:ext cx="51876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_1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8"/>
          <p:cNvGrpSpPr/>
          <p:nvPr/>
        </p:nvGrpSpPr>
        <p:grpSpPr>
          <a:xfrm>
            <a:off x="-7755936" y="-5121204"/>
            <a:ext cx="23694459" cy="16021412"/>
            <a:chOff x="-7755936" y="-5121204"/>
            <a:chExt cx="23694459" cy="16021412"/>
          </a:xfrm>
        </p:grpSpPr>
        <p:sp>
          <p:nvSpPr>
            <p:cNvPr id="221" name="Google Shape;221;p18"/>
            <p:cNvSpPr/>
            <p:nvPr/>
          </p:nvSpPr>
          <p:spPr>
            <a:xfrm rot="-8260607">
              <a:off x="-5762374" y="-3342568"/>
              <a:ext cx="8910814" cy="9371081"/>
            </a:xfrm>
            <a:custGeom>
              <a:avLst/>
              <a:gdLst/>
              <a:ahLst/>
              <a:cxnLst/>
              <a:rect l="l" t="t" r="r" b="b"/>
              <a:pathLst>
                <a:path w="21149" h="22240" extrusionOk="0">
                  <a:moveTo>
                    <a:pt x="10007" y="11232"/>
                  </a:moveTo>
                  <a:cubicBezTo>
                    <a:pt x="11175" y="11232"/>
                    <a:pt x="12342" y="11799"/>
                    <a:pt x="13143" y="12733"/>
                  </a:cubicBezTo>
                  <a:cubicBezTo>
                    <a:pt x="13510" y="13233"/>
                    <a:pt x="13777" y="13834"/>
                    <a:pt x="13877" y="14501"/>
                  </a:cubicBezTo>
                  <a:lnTo>
                    <a:pt x="13143" y="14734"/>
                  </a:lnTo>
                  <a:cubicBezTo>
                    <a:pt x="12142" y="15134"/>
                    <a:pt x="11175" y="15468"/>
                    <a:pt x="10174" y="15535"/>
                  </a:cubicBezTo>
                  <a:cubicBezTo>
                    <a:pt x="10069" y="15545"/>
                    <a:pt x="9963" y="15550"/>
                    <a:pt x="9856" y="15550"/>
                  </a:cubicBezTo>
                  <a:cubicBezTo>
                    <a:pt x="8602" y="15550"/>
                    <a:pt x="7259" y="14845"/>
                    <a:pt x="7105" y="13800"/>
                  </a:cubicBezTo>
                  <a:cubicBezTo>
                    <a:pt x="6972" y="13000"/>
                    <a:pt x="7539" y="12199"/>
                    <a:pt x="8173" y="11799"/>
                  </a:cubicBezTo>
                  <a:cubicBezTo>
                    <a:pt x="8707" y="11398"/>
                    <a:pt x="9340" y="11232"/>
                    <a:pt x="10007" y="11232"/>
                  </a:cubicBezTo>
                  <a:close/>
                  <a:moveTo>
                    <a:pt x="6999" y="0"/>
                  </a:moveTo>
                  <a:cubicBezTo>
                    <a:pt x="5977" y="0"/>
                    <a:pt x="4930" y="348"/>
                    <a:pt x="4037" y="1024"/>
                  </a:cubicBezTo>
                  <a:cubicBezTo>
                    <a:pt x="3002" y="1792"/>
                    <a:pt x="2335" y="2892"/>
                    <a:pt x="2202" y="4060"/>
                  </a:cubicBezTo>
                  <a:cubicBezTo>
                    <a:pt x="2102" y="5327"/>
                    <a:pt x="2602" y="6695"/>
                    <a:pt x="3603" y="7662"/>
                  </a:cubicBezTo>
                  <a:cubicBezTo>
                    <a:pt x="3703" y="7796"/>
                    <a:pt x="3836" y="7896"/>
                    <a:pt x="3970" y="7996"/>
                  </a:cubicBezTo>
                  <a:cubicBezTo>
                    <a:pt x="3269" y="8396"/>
                    <a:pt x="2602" y="8930"/>
                    <a:pt x="2002" y="9631"/>
                  </a:cubicBezTo>
                  <a:cubicBezTo>
                    <a:pt x="667" y="11165"/>
                    <a:pt x="0" y="13166"/>
                    <a:pt x="167" y="15068"/>
                  </a:cubicBezTo>
                  <a:cubicBezTo>
                    <a:pt x="501" y="18837"/>
                    <a:pt x="3970" y="22039"/>
                    <a:pt x="7839" y="22240"/>
                  </a:cubicBezTo>
                  <a:lnTo>
                    <a:pt x="8273" y="22240"/>
                  </a:lnTo>
                  <a:cubicBezTo>
                    <a:pt x="10808" y="22240"/>
                    <a:pt x="13210" y="21039"/>
                    <a:pt x="14644" y="19137"/>
                  </a:cubicBezTo>
                  <a:cubicBezTo>
                    <a:pt x="15311" y="18170"/>
                    <a:pt x="15678" y="17002"/>
                    <a:pt x="15778" y="15835"/>
                  </a:cubicBezTo>
                  <a:cubicBezTo>
                    <a:pt x="16209" y="15733"/>
                    <a:pt x="16683" y="15669"/>
                    <a:pt x="17152" y="15669"/>
                  </a:cubicBezTo>
                  <a:cubicBezTo>
                    <a:pt x="18061" y="15669"/>
                    <a:pt x="18953" y="15908"/>
                    <a:pt x="19481" y="16569"/>
                  </a:cubicBezTo>
                  <a:cubicBezTo>
                    <a:pt x="19649" y="16793"/>
                    <a:pt x="19901" y="16902"/>
                    <a:pt x="20154" y="16902"/>
                  </a:cubicBezTo>
                  <a:cubicBezTo>
                    <a:pt x="20353" y="16902"/>
                    <a:pt x="20554" y="16834"/>
                    <a:pt x="20715" y="16702"/>
                  </a:cubicBezTo>
                  <a:cubicBezTo>
                    <a:pt x="21115" y="16402"/>
                    <a:pt x="21149" y="15835"/>
                    <a:pt x="20849" y="15468"/>
                  </a:cubicBezTo>
                  <a:cubicBezTo>
                    <a:pt x="19935" y="14308"/>
                    <a:pt x="18510" y="13896"/>
                    <a:pt x="17100" y="13896"/>
                  </a:cubicBezTo>
                  <a:cubicBezTo>
                    <a:pt x="16605" y="13896"/>
                    <a:pt x="16113" y="13947"/>
                    <a:pt x="15645" y="14034"/>
                  </a:cubicBezTo>
                  <a:cubicBezTo>
                    <a:pt x="15445" y="13200"/>
                    <a:pt x="15111" y="12399"/>
                    <a:pt x="14544" y="11699"/>
                  </a:cubicBezTo>
                  <a:cubicBezTo>
                    <a:pt x="13481" y="10282"/>
                    <a:pt x="11781" y="9529"/>
                    <a:pt x="10110" y="9529"/>
                  </a:cubicBezTo>
                  <a:cubicBezTo>
                    <a:pt x="9105" y="9529"/>
                    <a:pt x="8111" y="9801"/>
                    <a:pt x="7272" y="10364"/>
                  </a:cubicBezTo>
                  <a:cubicBezTo>
                    <a:pt x="5938" y="11232"/>
                    <a:pt x="5204" y="12699"/>
                    <a:pt x="5371" y="14067"/>
                  </a:cubicBezTo>
                  <a:cubicBezTo>
                    <a:pt x="5653" y="16196"/>
                    <a:pt x="7874" y="17385"/>
                    <a:pt x="9939" y="17385"/>
                  </a:cubicBezTo>
                  <a:cubicBezTo>
                    <a:pt x="10074" y="17385"/>
                    <a:pt x="10208" y="17380"/>
                    <a:pt x="10341" y="17369"/>
                  </a:cubicBezTo>
                  <a:cubicBezTo>
                    <a:pt x="11542" y="17236"/>
                    <a:pt x="12676" y="16869"/>
                    <a:pt x="13777" y="16435"/>
                  </a:cubicBezTo>
                  <a:cubicBezTo>
                    <a:pt x="13777" y="16435"/>
                    <a:pt x="13810" y="16402"/>
                    <a:pt x="13844" y="16402"/>
                  </a:cubicBezTo>
                  <a:lnTo>
                    <a:pt x="13844" y="16402"/>
                  </a:lnTo>
                  <a:cubicBezTo>
                    <a:pt x="13710" y="17036"/>
                    <a:pt x="13477" y="17603"/>
                    <a:pt x="13143" y="18103"/>
                  </a:cubicBezTo>
                  <a:cubicBezTo>
                    <a:pt x="12096" y="19594"/>
                    <a:pt x="10204" y="20512"/>
                    <a:pt x="8271" y="20512"/>
                  </a:cubicBezTo>
                  <a:cubicBezTo>
                    <a:pt x="8171" y="20512"/>
                    <a:pt x="8072" y="20510"/>
                    <a:pt x="7973" y="20505"/>
                  </a:cubicBezTo>
                  <a:cubicBezTo>
                    <a:pt x="4971" y="20338"/>
                    <a:pt x="2202" y="17770"/>
                    <a:pt x="1968" y="14901"/>
                  </a:cubicBezTo>
                  <a:cubicBezTo>
                    <a:pt x="1835" y="13433"/>
                    <a:pt x="2335" y="11966"/>
                    <a:pt x="3369" y="10731"/>
                  </a:cubicBezTo>
                  <a:cubicBezTo>
                    <a:pt x="4270" y="9697"/>
                    <a:pt x="5471" y="9030"/>
                    <a:pt x="6672" y="8863"/>
                  </a:cubicBezTo>
                  <a:cubicBezTo>
                    <a:pt x="6805" y="8863"/>
                    <a:pt x="6939" y="8830"/>
                    <a:pt x="7039" y="8830"/>
                  </a:cubicBezTo>
                  <a:cubicBezTo>
                    <a:pt x="7506" y="8763"/>
                    <a:pt x="7839" y="8330"/>
                    <a:pt x="7806" y="7863"/>
                  </a:cubicBezTo>
                  <a:cubicBezTo>
                    <a:pt x="7710" y="7415"/>
                    <a:pt x="7339" y="7060"/>
                    <a:pt x="6897" y="7060"/>
                  </a:cubicBezTo>
                  <a:cubicBezTo>
                    <a:pt x="6878" y="7060"/>
                    <a:pt x="6858" y="7061"/>
                    <a:pt x="6839" y="7062"/>
                  </a:cubicBezTo>
                  <a:cubicBezTo>
                    <a:pt x="6772" y="7062"/>
                    <a:pt x="6638" y="7129"/>
                    <a:pt x="6538" y="7129"/>
                  </a:cubicBezTo>
                  <a:cubicBezTo>
                    <a:pt x="6505" y="7131"/>
                    <a:pt x="6471" y="7132"/>
                    <a:pt x="6438" y="7132"/>
                  </a:cubicBezTo>
                  <a:cubicBezTo>
                    <a:pt x="5871" y="7132"/>
                    <a:pt x="5310" y="6867"/>
                    <a:pt x="4837" y="6395"/>
                  </a:cubicBezTo>
                  <a:cubicBezTo>
                    <a:pt x="4203" y="5794"/>
                    <a:pt x="3936" y="5027"/>
                    <a:pt x="4003" y="4293"/>
                  </a:cubicBezTo>
                  <a:cubicBezTo>
                    <a:pt x="4103" y="3626"/>
                    <a:pt x="4504" y="2926"/>
                    <a:pt x="5137" y="2425"/>
                  </a:cubicBezTo>
                  <a:cubicBezTo>
                    <a:pt x="5698" y="1998"/>
                    <a:pt x="6365" y="1785"/>
                    <a:pt x="7002" y="1785"/>
                  </a:cubicBezTo>
                  <a:cubicBezTo>
                    <a:pt x="7161" y="1785"/>
                    <a:pt x="7319" y="1798"/>
                    <a:pt x="7472" y="1825"/>
                  </a:cubicBezTo>
                  <a:cubicBezTo>
                    <a:pt x="9040" y="2058"/>
                    <a:pt x="10308" y="3660"/>
                    <a:pt x="10308" y="5361"/>
                  </a:cubicBezTo>
                  <a:cubicBezTo>
                    <a:pt x="10308" y="5828"/>
                    <a:pt x="10675" y="6228"/>
                    <a:pt x="11175" y="6228"/>
                  </a:cubicBezTo>
                  <a:cubicBezTo>
                    <a:pt x="11642" y="6228"/>
                    <a:pt x="12042" y="5861"/>
                    <a:pt x="12042" y="5361"/>
                  </a:cubicBezTo>
                  <a:cubicBezTo>
                    <a:pt x="12042" y="2826"/>
                    <a:pt x="10141" y="491"/>
                    <a:pt x="7706" y="57"/>
                  </a:cubicBezTo>
                  <a:cubicBezTo>
                    <a:pt x="7473" y="19"/>
                    <a:pt x="7237" y="0"/>
                    <a:pt x="699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 rot="2313627">
              <a:off x="4878403" y="-431545"/>
              <a:ext cx="9075031" cy="9543822"/>
            </a:xfrm>
            <a:custGeom>
              <a:avLst/>
              <a:gdLst/>
              <a:ahLst/>
              <a:cxnLst/>
              <a:rect l="l" t="t" r="r" b="b"/>
              <a:pathLst>
                <a:path w="21149" h="22240" extrusionOk="0">
                  <a:moveTo>
                    <a:pt x="10007" y="11232"/>
                  </a:moveTo>
                  <a:cubicBezTo>
                    <a:pt x="11175" y="11232"/>
                    <a:pt x="12342" y="11799"/>
                    <a:pt x="13143" y="12733"/>
                  </a:cubicBezTo>
                  <a:cubicBezTo>
                    <a:pt x="13510" y="13233"/>
                    <a:pt x="13777" y="13834"/>
                    <a:pt x="13877" y="14501"/>
                  </a:cubicBezTo>
                  <a:lnTo>
                    <a:pt x="13143" y="14734"/>
                  </a:lnTo>
                  <a:cubicBezTo>
                    <a:pt x="12142" y="15134"/>
                    <a:pt x="11175" y="15468"/>
                    <a:pt x="10174" y="15535"/>
                  </a:cubicBezTo>
                  <a:cubicBezTo>
                    <a:pt x="10069" y="15545"/>
                    <a:pt x="9963" y="15550"/>
                    <a:pt x="9856" y="15550"/>
                  </a:cubicBezTo>
                  <a:cubicBezTo>
                    <a:pt x="8602" y="15550"/>
                    <a:pt x="7259" y="14845"/>
                    <a:pt x="7105" y="13800"/>
                  </a:cubicBezTo>
                  <a:cubicBezTo>
                    <a:pt x="6972" y="13000"/>
                    <a:pt x="7539" y="12199"/>
                    <a:pt x="8173" y="11799"/>
                  </a:cubicBezTo>
                  <a:cubicBezTo>
                    <a:pt x="8707" y="11398"/>
                    <a:pt x="9340" y="11232"/>
                    <a:pt x="10007" y="11232"/>
                  </a:cubicBezTo>
                  <a:close/>
                  <a:moveTo>
                    <a:pt x="6999" y="0"/>
                  </a:moveTo>
                  <a:cubicBezTo>
                    <a:pt x="5977" y="0"/>
                    <a:pt x="4930" y="348"/>
                    <a:pt x="4037" y="1024"/>
                  </a:cubicBezTo>
                  <a:cubicBezTo>
                    <a:pt x="3002" y="1792"/>
                    <a:pt x="2335" y="2892"/>
                    <a:pt x="2202" y="4060"/>
                  </a:cubicBezTo>
                  <a:cubicBezTo>
                    <a:pt x="2102" y="5327"/>
                    <a:pt x="2602" y="6695"/>
                    <a:pt x="3603" y="7662"/>
                  </a:cubicBezTo>
                  <a:cubicBezTo>
                    <a:pt x="3703" y="7796"/>
                    <a:pt x="3836" y="7896"/>
                    <a:pt x="3970" y="7996"/>
                  </a:cubicBezTo>
                  <a:cubicBezTo>
                    <a:pt x="3269" y="8396"/>
                    <a:pt x="2602" y="8930"/>
                    <a:pt x="2002" y="9631"/>
                  </a:cubicBezTo>
                  <a:cubicBezTo>
                    <a:pt x="667" y="11165"/>
                    <a:pt x="0" y="13166"/>
                    <a:pt x="167" y="15068"/>
                  </a:cubicBezTo>
                  <a:cubicBezTo>
                    <a:pt x="501" y="18837"/>
                    <a:pt x="3970" y="22039"/>
                    <a:pt x="7839" y="22240"/>
                  </a:cubicBezTo>
                  <a:lnTo>
                    <a:pt x="8273" y="22240"/>
                  </a:lnTo>
                  <a:cubicBezTo>
                    <a:pt x="10808" y="22240"/>
                    <a:pt x="13210" y="21039"/>
                    <a:pt x="14644" y="19137"/>
                  </a:cubicBezTo>
                  <a:cubicBezTo>
                    <a:pt x="15311" y="18170"/>
                    <a:pt x="15678" y="17002"/>
                    <a:pt x="15778" y="15835"/>
                  </a:cubicBezTo>
                  <a:cubicBezTo>
                    <a:pt x="16209" y="15733"/>
                    <a:pt x="16683" y="15669"/>
                    <a:pt x="17152" y="15669"/>
                  </a:cubicBezTo>
                  <a:cubicBezTo>
                    <a:pt x="18061" y="15669"/>
                    <a:pt x="18953" y="15908"/>
                    <a:pt x="19481" y="16569"/>
                  </a:cubicBezTo>
                  <a:cubicBezTo>
                    <a:pt x="19649" y="16793"/>
                    <a:pt x="19901" y="16902"/>
                    <a:pt x="20154" y="16902"/>
                  </a:cubicBezTo>
                  <a:cubicBezTo>
                    <a:pt x="20353" y="16902"/>
                    <a:pt x="20554" y="16834"/>
                    <a:pt x="20715" y="16702"/>
                  </a:cubicBezTo>
                  <a:cubicBezTo>
                    <a:pt x="21115" y="16402"/>
                    <a:pt x="21149" y="15835"/>
                    <a:pt x="20849" y="15468"/>
                  </a:cubicBezTo>
                  <a:cubicBezTo>
                    <a:pt x="19935" y="14308"/>
                    <a:pt x="18510" y="13896"/>
                    <a:pt x="17100" y="13896"/>
                  </a:cubicBezTo>
                  <a:cubicBezTo>
                    <a:pt x="16605" y="13896"/>
                    <a:pt x="16113" y="13947"/>
                    <a:pt x="15645" y="14034"/>
                  </a:cubicBezTo>
                  <a:cubicBezTo>
                    <a:pt x="15445" y="13200"/>
                    <a:pt x="15111" y="12399"/>
                    <a:pt x="14544" y="11699"/>
                  </a:cubicBezTo>
                  <a:cubicBezTo>
                    <a:pt x="13481" y="10282"/>
                    <a:pt x="11781" y="9529"/>
                    <a:pt x="10110" y="9529"/>
                  </a:cubicBezTo>
                  <a:cubicBezTo>
                    <a:pt x="9105" y="9529"/>
                    <a:pt x="8111" y="9801"/>
                    <a:pt x="7272" y="10364"/>
                  </a:cubicBezTo>
                  <a:cubicBezTo>
                    <a:pt x="5938" y="11232"/>
                    <a:pt x="5204" y="12699"/>
                    <a:pt x="5371" y="14067"/>
                  </a:cubicBezTo>
                  <a:cubicBezTo>
                    <a:pt x="5653" y="16196"/>
                    <a:pt x="7874" y="17385"/>
                    <a:pt x="9939" y="17385"/>
                  </a:cubicBezTo>
                  <a:cubicBezTo>
                    <a:pt x="10074" y="17385"/>
                    <a:pt x="10208" y="17380"/>
                    <a:pt x="10341" y="17369"/>
                  </a:cubicBezTo>
                  <a:cubicBezTo>
                    <a:pt x="11542" y="17236"/>
                    <a:pt x="12676" y="16869"/>
                    <a:pt x="13777" y="16435"/>
                  </a:cubicBezTo>
                  <a:cubicBezTo>
                    <a:pt x="13777" y="16435"/>
                    <a:pt x="13810" y="16402"/>
                    <a:pt x="13844" y="16402"/>
                  </a:cubicBezTo>
                  <a:lnTo>
                    <a:pt x="13844" y="16402"/>
                  </a:lnTo>
                  <a:cubicBezTo>
                    <a:pt x="13710" y="17036"/>
                    <a:pt x="13477" y="17603"/>
                    <a:pt x="13143" y="18103"/>
                  </a:cubicBezTo>
                  <a:cubicBezTo>
                    <a:pt x="12096" y="19594"/>
                    <a:pt x="10204" y="20512"/>
                    <a:pt x="8271" y="20512"/>
                  </a:cubicBezTo>
                  <a:cubicBezTo>
                    <a:pt x="8171" y="20512"/>
                    <a:pt x="8072" y="20510"/>
                    <a:pt x="7973" y="20505"/>
                  </a:cubicBezTo>
                  <a:cubicBezTo>
                    <a:pt x="4971" y="20338"/>
                    <a:pt x="2202" y="17770"/>
                    <a:pt x="1968" y="14901"/>
                  </a:cubicBezTo>
                  <a:cubicBezTo>
                    <a:pt x="1835" y="13433"/>
                    <a:pt x="2335" y="11966"/>
                    <a:pt x="3369" y="10731"/>
                  </a:cubicBezTo>
                  <a:cubicBezTo>
                    <a:pt x="4270" y="9697"/>
                    <a:pt x="5471" y="9030"/>
                    <a:pt x="6672" y="8863"/>
                  </a:cubicBezTo>
                  <a:cubicBezTo>
                    <a:pt x="6805" y="8863"/>
                    <a:pt x="6939" y="8830"/>
                    <a:pt x="7039" y="8830"/>
                  </a:cubicBezTo>
                  <a:cubicBezTo>
                    <a:pt x="7506" y="8763"/>
                    <a:pt x="7839" y="8330"/>
                    <a:pt x="7806" y="7863"/>
                  </a:cubicBezTo>
                  <a:cubicBezTo>
                    <a:pt x="7710" y="7415"/>
                    <a:pt x="7339" y="7060"/>
                    <a:pt x="6897" y="7060"/>
                  </a:cubicBezTo>
                  <a:cubicBezTo>
                    <a:pt x="6878" y="7060"/>
                    <a:pt x="6858" y="7061"/>
                    <a:pt x="6839" y="7062"/>
                  </a:cubicBezTo>
                  <a:cubicBezTo>
                    <a:pt x="6772" y="7062"/>
                    <a:pt x="6638" y="7129"/>
                    <a:pt x="6538" y="7129"/>
                  </a:cubicBezTo>
                  <a:cubicBezTo>
                    <a:pt x="6505" y="7131"/>
                    <a:pt x="6471" y="7132"/>
                    <a:pt x="6438" y="7132"/>
                  </a:cubicBezTo>
                  <a:cubicBezTo>
                    <a:pt x="5871" y="7132"/>
                    <a:pt x="5310" y="6867"/>
                    <a:pt x="4837" y="6395"/>
                  </a:cubicBezTo>
                  <a:cubicBezTo>
                    <a:pt x="4203" y="5794"/>
                    <a:pt x="3936" y="5027"/>
                    <a:pt x="4003" y="4293"/>
                  </a:cubicBezTo>
                  <a:cubicBezTo>
                    <a:pt x="4103" y="3626"/>
                    <a:pt x="4504" y="2926"/>
                    <a:pt x="5137" y="2425"/>
                  </a:cubicBezTo>
                  <a:cubicBezTo>
                    <a:pt x="5698" y="1998"/>
                    <a:pt x="6365" y="1785"/>
                    <a:pt x="7002" y="1785"/>
                  </a:cubicBezTo>
                  <a:cubicBezTo>
                    <a:pt x="7161" y="1785"/>
                    <a:pt x="7319" y="1798"/>
                    <a:pt x="7472" y="1825"/>
                  </a:cubicBezTo>
                  <a:cubicBezTo>
                    <a:pt x="9040" y="2058"/>
                    <a:pt x="10308" y="3660"/>
                    <a:pt x="10308" y="5361"/>
                  </a:cubicBezTo>
                  <a:cubicBezTo>
                    <a:pt x="10308" y="5828"/>
                    <a:pt x="10675" y="6228"/>
                    <a:pt x="11175" y="6228"/>
                  </a:cubicBezTo>
                  <a:cubicBezTo>
                    <a:pt x="11642" y="6228"/>
                    <a:pt x="12042" y="5861"/>
                    <a:pt x="12042" y="5361"/>
                  </a:cubicBezTo>
                  <a:cubicBezTo>
                    <a:pt x="12042" y="2826"/>
                    <a:pt x="10141" y="491"/>
                    <a:pt x="7706" y="57"/>
                  </a:cubicBezTo>
                  <a:cubicBezTo>
                    <a:pt x="7473" y="19"/>
                    <a:pt x="7237" y="0"/>
                    <a:pt x="699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784313" y="3601047"/>
            <a:ext cx="21036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2"/>
          </p:nvPr>
        </p:nvSpPr>
        <p:spPr>
          <a:xfrm>
            <a:off x="3528275" y="3601047"/>
            <a:ext cx="21036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6280688" y="3601047"/>
            <a:ext cx="21036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720525" y="451712"/>
            <a:ext cx="7703100" cy="886500"/>
          </a:xfrm>
          <a:prstGeom prst="rect">
            <a:avLst/>
          </a:prstGeom>
          <a:effectLst>
            <a:outerShdw dist="47625" dir="3300000" algn="bl" rotWithShape="0">
              <a:schemeClr val="dk1">
                <a:alpha val="66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7" name="Google Shape;227;p18"/>
          <p:cNvGrpSpPr/>
          <p:nvPr/>
        </p:nvGrpSpPr>
        <p:grpSpPr>
          <a:xfrm>
            <a:off x="7978800" y="304225"/>
            <a:ext cx="479525" cy="594225"/>
            <a:chOff x="7944100" y="304238"/>
            <a:chExt cx="479525" cy="594225"/>
          </a:xfrm>
        </p:grpSpPr>
        <p:sp>
          <p:nvSpPr>
            <p:cNvPr id="228" name="Google Shape;228;p18"/>
            <p:cNvSpPr/>
            <p:nvPr/>
          </p:nvSpPr>
          <p:spPr>
            <a:xfrm>
              <a:off x="7944100" y="304238"/>
              <a:ext cx="307750" cy="275000"/>
            </a:xfrm>
            <a:custGeom>
              <a:avLst/>
              <a:gdLst/>
              <a:ahLst/>
              <a:cxnLst/>
              <a:rect l="l" t="t" r="r" b="b"/>
              <a:pathLst>
                <a:path w="12310" h="11000" extrusionOk="0">
                  <a:moveTo>
                    <a:pt x="11209" y="1"/>
                  </a:moveTo>
                  <a:cubicBezTo>
                    <a:pt x="10842" y="101"/>
                    <a:pt x="10542" y="301"/>
                    <a:pt x="10341" y="534"/>
                  </a:cubicBezTo>
                  <a:cubicBezTo>
                    <a:pt x="9507" y="1301"/>
                    <a:pt x="8674" y="2002"/>
                    <a:pt x="7873" y="2736"/>
                  </a:cubicBezTo>
                  <a:cubicBezTo>
                    <a:pt x="5738" y="4704"/>
                    <a:pt x="3637" y="6705"/>
                    <a:pt x="1502" y="8673"/>
                  </a:cubicBezTo>
                  <a:cubicBezTo>
                    <a:pt x="1135" y="9040"/>
                    <a:pt x="768" y="9474"/>
                    <a:pt x="368" y="9874"/>
                  </a:cubicBezTo>
                  <a:cubicBezTo>
                    <a:pt x="134" y="10174"/>
                    <a:pt x="1" y="10541"/>
                    <a:pt x="334" y="10975"/>
                  </a:cubicBezTo>
                  <a:cubicBezTo>
                    <a:pt x="445" y="10975"/>
                    <a:pt x="571" y="10945"/>
                    <a:pt x="712" y="10945"/>
                  </a:cubicBezTo>
                  <a:cubicBezTo>
                    <a:pt x="783" y="10945"/>
                    <a:pt x="857" y="10953"/>
                    <a:pt x="935" y="10975"/>
                  </a:cubicBezTo>
                  <a:cubicBezTo>
                    <a:pt x="999" y="10991"/>
                    <a:pt x="1060" y="11000"/>
                    <a:pt x="1119" y="11000"/>
                  </a:cubicBezTo>
                  <a:cubicBezTo>
                    <a:pt x="1301" y="11000"/>
                    <a:pt x="1458" y="10918"/>
                    <a:pt x="1635" y="10742"/>
                  </a:cubicBezTo>
                  <a:cubicBezTo>
                    <a:pt x="1835" y="10608"/>
                    <a:pt x="2035" y="10375"/>
                    <a:pt x="2236" y="10174"/>
                  </a:cubicBezTo>
                  <a:cubicBezTo>
                    <a:pt x="4671" y="7873"/>
                    <a:pt x="7072" y="5638"/>
                    <a:pt x="9541" y="3370"/>
                  </a:cubicBezTo>
                  <a:cubicBezTo>
                    <a:pt x="10341" y="2669"/>
                    <a:pt x="11009" y="1835"/>
                    <a:pt x="11976" y="1368"/>
                  </a:cubicBezTo>
                  <a:cubicBezTo>
                    <a:pt x="12009" y="1368"/>
                    <a:pt x="12043" y="1335"/>
                    <a:pt x="12109" y="1301"/>
                  </a:cubicBezTo>
                  <a:cubicBezTo>
                    <a:pt x="12276" y="1101"/>
                    <a:pt x="12309" y="868"/>
                    <a:pt x="12209" y="634"/>
                  </a:cubicBezTo>
                  <a:cubicBezTo>
                    <a:pt x="12143" y="367"/>
                    <a:pt x="12009" y="267"/>
                    <a:pt x="11776" y="267"/>
                  </a:cubicBezTo>
                  <a:cubicBezTo>
                    <a:pt x="11609" y="201"/>
                    <a:pt x="11442" y="101"/>
                    <a:pt x="11209" y="1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8024150" y="426838"/>
              <a:ext cx="330275" cy="210525"/>
            </a:xfrm>
            <a:custGeom>
              <a:avLst/>
              <a:gdLst/>
              <a:ahLst/>
              <a:cxnLst/>
              <a:rect l="l" t="t" r="r" b="b"/>
              <a:pathLst>
                <a:path w="13211" h="8421" extrusionOk="0">
                  <a:moveTo>
                    <a:pt x="12010" y="0"/>
                  </a:moveTo>
                  <a:cubicBezTo>
                    <a:pt x="10609" y="934"/>
                    <a:pt x="9174" y="1801"/>
                    <a:pt x="7640" y="2702"/>
                  </a:cubicBezTo>
                  <a:cubicBezTo>
                    <a:pt x="5438" y="4070"/>
                    <a:pt x="3237" y="5437"/>
                    <a:pt x="1002" y="6872"/>
                  </a:cubicBezTo>
                  <a:cubicBezTo>
                    <a:pt x="802" y="7038"/>
                    <a:pt x="568" y="7205"/>
                    <a:pt x="335" y="7405"/>
                  </a:cubicBezTo>
                  <a:cubicBezTo>
                    <a:pt x="101" y="7639"/>
                    <a:pt x="1" y="7906"/>
                    <a:pt x="168" y="8239"/>
                  </a:cubicBezTo>
                  <a:cubicBezTo>
                    <a:pt x="435" y="8273"/>
                    <a:pt x="668" y="8273"/>
                    <a:pt x="902" y="8373"/>
                  </a:cubicBezTo>
                  <a:cubicBezTo>
                    <a:pt x="991" y="8406"/>
                    <a:pt x="1076" y="8421"/>
                    <a:pt x="1159" y="8421"/>
                  </a:cubicBezTo>
                  <a:cubicBezTo>
                    <a:pt x="1324" y="8421"/>
                    <a:pt x="1480" y="8362"/>
                    <a:pt x="1635" y="8273"/>
                  </a:cubicBezTo>
                  <a:cubicBezTo>
                    <a:pt x="2069" y="8072"/>
                    <a:pt x="2436" y="7806"/>
                    <a:pt x="2836" y="7572"/>
                  </a:cubicBezTo>
                  <a:cubicBezTo>
                    <a:pt x="5171" y="6138"/>
                    <a:pt x="7473" y="4703"/>
                    <a:pt x="9775" y="3236"/>
                  </a:cubicBezTo>
                  <a:cubicBezTo>
                    <a:pt x="10575" y="2735"/>
                    <a:pt x="11342" y="2268"/>
                    <a:pt x="12110" y="1768"/>
                  </a:cubicBezTo>
                  <a:cubicBezTo>
                    <a:pt x="12343" y="1601"/>
                    <a:pt x="12643" y="1401"/>
                    <a:pt x="12843" y="1201"/>
                  </a:cubicBezTo>
                  <a:cubicBezTo>
                    <a:pt x="13144" y="934"/>
                    <a:pt x="13210" y="600"/>
                    <a:pt x="12944" y="267"/>
                  </a:cubicBezTo>
                  <a:cubicBezTo>
                    <a:pt x="12677" y="167"/>
                    <a:pt x="12343" y="100"/>
                    <a:pt x="12010" y="0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8065850" y="604238"/>
              <a:ext cx="357775" cy="150350"/>
            </a:xfrm>
            <a:custGeom>
              <a:avLst/>
              <a:gdLst/>
              <a:ahLst/>
              <a:cxnLst/>
              <a:rect l="l" t="t" r="r" b="b"/>
              <a:pathLst>
                <a:path w="14311" h="6014" extrusionOk="0">
                  <a:moveTo>
                    <a:pt x="13079" y="1"/>
                  </a:moveTo>
                  <a:cubicBezTo>
                    <a:pt x="12991" y="1"/>
                    <a:pt x="12900" y="17"/>
                    <a:pt x="12810" y="42"/>
                  </a:cubicBezTo>
                  <a:cubicBezTo>
                    <a:pt x="12643" y="143"/>
                    <a:pt x="12443" y="176"/>
                    <a:pt x="12210" y="276"/>
                  </a:cubicBezTo>
                  <a:cubicBezTo>
                    <a:pt x="10141" y="976"/>
                    <a:pt x="8040" y="1677"/>
                    <a:pt x="6005" y="2444"/>
                  </a:cubicBezTo>
                  <a:cubicBezTo>
                    <a:pt x="4337" y="3045"/>
                    <a:pt x="2669" y="3812"/>
                    <a:pt x="1002" y="4479"/>
                  </a:cubicBezTo>
                  <a:cubicBezTo>
                    <a:pt x="801" y="4546"/>
                    <a:pt x="601" y="4679"/>
                    <a:pt x="368" y="4813"/>
                  </a:cubicBezTo>
                  <a:cubicBezTo>
                    <a:pt x="101" y="5013"/>
                    <a:pt x="1" y="5313"/>
                    <a:pt x="101" y="5646"/>
                  </a:cubicBezTo>
                  <a:cubicBezTo>
                    <a:pt x="101" y="5713"/>
                    <a:pt x="168" y="5847"/>
                    <a:pt x="268" y="5847"/>
                  </a:cubicBezTo>
                  <a:cubicBezTo>
                    <a:pt x="568" y="5947"/>
                    <a:pt x="901" y="5980"/>
                    <a:pt x="1268" y="6013"/>
                  </a:cubicBezTo>
                  <a:cubicBezTo>
                    <a:pt x="1435" y="5980"/>
                    <a:pt x="1635" y="5880"/>
                    <a:pt x="1802" y="5780"/>
                  </a:cubicBezTo>
                  <a:cubicBezTo>
                    <a:pt x="2536" y="5446"/>
                    <a:pt x="3303" y="5113"/>
                    <a:pt x="4037" y="4813"/>
                  </a:cubicBezTo>
                  <a:cubicBezTo>
                    <a:pt x="5338" y="4312"/>
                    <a:pt x="6639" y="3778"/>
                    <a:pt x="7940" y="3311"/>
                  </a:cubicBezTo>
                  <a:cubicBezTo>
                    <a:pt x="9841" y="2678"/>
                    <a:pt x="11709" y="2044"/>
                    <a:pt x="13611" y="1443"/>
                  </a:cubicBezTo>
                  <a:cubicBezTo>
                    <a:pt x="13844" y="1343"/>
                    <a:pt x="14011" y="1210"/>
                    <a:pt x="14144" y="1010"/>
                  </a:cubicBezTo>
                  <a:cubicBezTo>
                    <a:pt x="14311" y="776"/>
                    <a:pt x="14144" y="376"/>
                    <a:pt x="13844" y="276"/>
                  </a:cubicBezTo>
                  <a:cubicBezTo>
                    <a:pt x="13711" y="209"/>
                    <a:pt x="13544" y="209"/>
                    <a:pt x="13477" y="143"/>
                  </a:cubicBezTo>
                  <a:cubicBezTo>
                    <a:pt x="13354" y="40"/>
                    <a:pt x="13219" y="1"/>
                    <a:pt x="13079" y="1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8068350" y="769563"/>
              <a:ext cx="339450" cy="128900"/>
            </a:xfrm>
            <a:custGeom>
              <a:avLst/>
              <a:gdLst/>
              <a:ahLst/>
              <a:cxnLst/>
              <a:rect l="l" t="t" r="r" b="b"/>
              <a:pathLst>
                <a:path w="13578" h="5156" extrusionOk="0">
                  <a:moveTo>
                    <a:pt x="12577" y="1"/>
                  </a:moveTo>
                  <a:cubicBezTo>
                    <a:pt x="12043" y="468"/>
                    <a:pt x="11409" y="735"/>
                    <a:pt x="10742" y="935"/>
                  </a:cubicBezTo>
                  <a:lnTo>
                    <a:pt x="8740" y="1569"/>
                  </a:lnTo>
                  <a:cubicBezTo>
                    <a:pt x="7239" y="2036"/>
                    <a:pt x="5738" y="2503"/>
                    <a:pt x="4237" y="2903"/>
                  </a:cubicBezTo>
                  <a:cubicBezTo>
                    <a:pt x="3503" y="3103"/>
                    <a:pt x="2736" y="3270"/>
                    <a:pt x="2036" y="3503"/>
                  </a:cubicBezTo>
                  <a:cubicBezTo>
                    <a:pt x="1502" y="3670"/>
                    <a:pt x="968" y="3870"/>
                    <a:pt x="401" y="4070"/>
                  </a:cubicBezTo>
                  <a:cubicBezTo>
                    <a:pt x="134" y="4204"/>
                    <a:pt x="1" y="4437"/>
                    <a:pt x="1" y="4738"/>
                  </a:cubicBezTo>
                  <a:cubicBezTo>
                    <a:pt x="374" y="5011"/>
                    <a:pt x="747" y="5155"/>
                    <a:pt x="1148" y="5155"/>
                  </a:cubicBezTo>
                  <a:cubicBezTo>
                    <a:pt x="1285" y="5155"/>
                    <a:pt x="1425" y="5138"/>
                    <a:pt x="1569" y="5104"/>
                  </a:cubicBezTo>
                  <a:cubicBezTo>
                    <a:pt x="2036" y="5038"/>
                    <a:pt x="2503" y="4938"/>
                    <a:pt x="2970" y="4838"/>
                  </a:cubicBezTo>
                  <a:cubicBezTo>
                    <a:pt x="3470" y="4704"/>
                    <a:pt x="3970" y="4537"/>
                    <a:pt x="4471" y="4404"/>
                  </a:cubicBezTo>
                  <a:cubicBezTo>
                    <a:pt x="6139" y="3937"/>
                    <a:pt x="7840" y="3503"/>
                    <a:pt x="9508" y="3003"/>
                  </a:cubicBezTo>
                  <a:cubicBezTo>
                    <a:pt x="9741" y="2903"/>
                    <a:pt x="9975" y="2836"/>
                    <a:pt x="10175" y="2736"/>
                  </a:cubicBezTo>
                  <a:cubicBezTo>
                    <a:pt x="10909" y="2436"/>
                    <a:pt x="11676" y="2236"/>
                    <a:pt x="12376" y="1936"/>
                  </a:cubicBezTo>
                  <a:cubicBezTo>
                    <a:pt x="12710" y="1835"/>
                    <a:pt x="13010" y="1569"/>
                    <a:pt x="13244" y="1335"/>
                  </a:cubicBezTo>
                  <a:cubicBezTo>
                    <a:pt x="13577" y="1035"/>
                    <a:pt x="13544" y="701"/>
                    <a:pt x="13177" y="401"/>
                  </a:cubicBezTo>
                  <a:cubicBezTo>
                    <a:pt x="13010" y="268"/>
                    <a:pt x="12843" y="168"/>
                    <a:pt x="12577" y="1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18"/>
          <p:cNvGrpSpPr/>
          <p:nvPr/>
        </p:nvGrpSpPr>
        <p:grpSpPr>
          <a:xfrm rot="-9286048">
            <a:off x="675260" y="679164"/>
            <a:ext cx="479533" cy="594235"/>
            <a:chOff x="7944100" y="304238"/>
            <a:chExt cx="479525" cy="594225"/>
          </a:xfrm>
        </p:grpSpPr>
        <p:sp>
          <p:nvSpPr>
            <p:cNvPr id="233" name="Google Shape;233;p18"/>
            <p:cNvSpPr/>
            <p:nvPr/>
          </p:nvSpPr>
          <p:spPr>
            <a:xfrm>
              <a:off x="7944100" y="304238"/>
              <a:ext cx="307750" cy="275000"/>
            </a:xfrm>
            <a:custGeom>
              <a:avLst/>
              <a:gdLst/>
              <a:ahLst/>
              <a:cxnLst/>
              <a:rect l="l" t="t" r="r" b="b"/>
              <a:pathLst>
                <a:path w="12310" h="11000" extrusionOk="0">
                  <a:moveTo>
                    <a:pt x="11209" y="1"/>
                  </a:moveTo>
                  <a:cubicBezTo>
                    <a:pt x="10842" y="101"/>
                    <a:pt x="10542" y="301"/>
                    <a:pt x="10341" y="534"/>
                  </a:cubicBezTo>
                  <a:cubicBezTo>
                    <a:pt x="9507" y="1301"/>
                    <a:pt x="8674" y="2002"/>
                    <a:pt x="7873" y="2736"/>
                  </a:cubicBezTo>
                  <a:cubicBezTo>
                    <a:pt x="5738" y="4704"/>
                    <a:pt x="3637" y="6705"/>
                    <a:pt x="1502" y="8673"/>
                  </a:cubicBezTo>
                  <a:cubicBezTo>
                    <a:pt x="1135" y="9040"/>
                    <a:pt x="768" y="9474"/>
                    <a:pt x="368" y="9874"/>
                  </a:cubicBezTo>
                  <a:cubicBezTo>
                    <a:pt x="134" y="10174"/>
                    <a:pt x="1" y="10541"/>
                    <a:pt x="334" y="10975"/>
                  </a:cubicBezTo>
                  <a:cubicBezTo>
                    <a:pt x="445" y="10975"/>
                    <a:pt x="571" y="10945"/>
                    <a:pt x="712" y="10945"/>
                  </a:cubicBezTo>
                  <a:cubicBezTo>
                    <a:pt x="783" y="10945"/>
                    <a:pt x="857" y="10953"/>
                    <a:pt x="935" y="10975"/>
                  </a:cubicBezTo>
                  <a:cubicBezTo>
                    <a:pt x="999" y="10991"/>
                    <a:pt x="1060" y="11000"/>
                    <a:pt x="1119" y="11000"/>
                  </a:cubicBezTo>
                  <a:cubicBezTo>
                    <a:pt x="1301" y="11000"/>
                    <a:pt x="1458" y="10918"/>
                    <a:pt x="1635" y="10742"/>
                  </a:cubicBezTo>
                  <a:cubicBezTo>
                    <a:pt x="1835" y="10608"/>
                    <a:pt x="2035" y="10375"/>
                    <a:pt x="2236" y="10174"/>
                  </a:cubicBezTo>
                  <a:cubicBezTo>
                    <a:pt x="4671" y="7873"/>
                    <a:pt x="7072" y="5638"/>
                    <a:pt x="9541" y="3370"/>
                  </a:cubicBezTo>
                  <a:cubicBezTo>
                    <a:pt x="10341" y="2669"/>
                    <a:pt x="11009" y="1835"/>
                    <a:pt x="11976" y="1368"/>
                  </a:cubicBezTo>
                  <a:cubicBezTo>
                    <a:pt x="12009" y="1368"/>
                    <a:pt x="12043" y="1335"/>
                    <a:pt x="12109" y="1301"/>
                  </a:cubicBezTo>
                  <a:cubicBezTo>
                    <a:pt x="12276" y="1101"/>
                    <a:pt x="12309" y="868"/>
                    <a:pt x="12209" y="634"/>
                  </a:cubicBezTo>
                  <a:cubicBezTo>
                    <a:pt x="12143" y="367"/>
                    <a:pt x="12009" y="267"/>
                    <a:pt x="11776" y="267"/>
                  </a:cubicBezTo>
                  <a:cubicBezTo>
                    <a:pt x="11609" y="201"/>
                    <a:pt x="11442" y="101"/>
                    <a:pt x="11209" y="1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8024150" y="426838"/>
              <a:ext cx="330275" cy="210525"/>
            </a:xfrm>
            <a:custGeom>
              <a:avLst/>
              <a:gdLst/>
              <a:ahLst/>
              <a:cxnLst/>
              <a:rect l="l" t="t" r="r" b="b"/>
              <a:pathLst>
                <a:path w="13211" h="8421" extrusionOk="0">
                  <a:moveTo>
                    <a:pt x="12010" y="0"/>
                  </a:moveTo>
                  <a:cubicBezTo>
                    <a:pt x="10609" y="934"/>
                    <a:pt x="9174" y="1801"/>
                    <a:pt x="7640" y="2702"/>
                  </a:cubicBezTo>
                  <a:cubicBezTo>
                    <a:pt x="5438" y="4070"/>
                    <a:pt x="3237" y="5437"/>
                    <a:pt x="1002" y="6872"/>
                  </a:cubicBezTo>
                  <a:cubicBezTo>
                    <a:pt x="802" y="7038"/>
                    <a:pt x="568" y="7205"/>
                    <a:pt x="335" y="7405"/>
                  </a:cubicBezTo>
                  <a:cubicBezTo>
                    <a:pt x="101" y="7639"/>
                    <a:pt x="1" y="7906"/>
                    <a:pt x="168" y="8239"/>
                  </a:cubicBezTo>
                  <a:cubicBezTo>
                    <a:pt x="435" y="8273"/>
                    <a:pt x="668" y="8273"/>
                    <a:pt x="902" y="8373"/>
                  </a:cubicBezTo>
                  <a:cubicBezTo>
                    <a:pt x="991" y="8406"/>
                    <a:pt x="1076" y="8421"/>
                    <a:pt x="1159" y="8421"/>
                  </a:cubicBezTo>
                  <a:cubicBezTo>
                    <a:pt x="1324" y="8421"/>
                    <a:pt x="1480" y="8362"/>
                    <a:pt x="1635" y="8273"/>
                  </a:cubicBezTo>
                  <a:cubicBezTo>
                    <a:pt x="2069" y="8072"/>
                    <a:pt x="2436" y="7806"/>
                    <a:pt x="2836" y="7572"/>
                  </a:cubicBezTo>
                  <a:cubicBezTo>
                    <a:pt x="5171" y="6138"/>
                    <a:pt x="7473" y="4703"/>
                    <a:pt x="9775" y="3236"/>
                  </a:cubicBezTo>
                  <a:cubicBezTo>
                    <a:pt x="10575" y="2735"/>
                    <a:pt x="11342" y="2268"/>
                    <a:pt x="12110" y="1768"/>
                  </a:cubicBezTo>
                  <a:cubicBezTo>
                    <a:pt x="12343" y="1601"/>
                    <a:pt x="12643" y="1401"/>
                    <a:pt x="12843" y="1201"/>
                  </a:cubicBezTo>
                  <a:cubicBezTo>
                    <a:pt x="13144" y="934"/>
                    <a:pt x="13210" y="600"/>
                    <a:pt x="12944" y="267"/>
                  </a:cubicBezTo>
                  <a:cubicBezTo>
                    <a:pt x="12677" y="167"/>
                    <a:pt x="12343" y="100"/>
                    <a:pt x="12010" y="0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8065850" y="604238"/>
              <a:ext cx="357775" cy="150350"/>
            </a:xfrm>
            <a:custGeom>
              <a:avLst/>
              <a:gdLst/>
              <a:ahLst/>
              <a:cxnLst/>
              <a:rect l="l" t="t" r="r" b="b"/>
              <a:pathLst>
                <a:path w="14311" h="6014" extrusionOk="0">
                  <a:moveTo>
                    <a:pt x="13079" y="1"/>
                  </a:moveTo>
                  <a:cubicBezTo>
                    <a:pt x="12991" y="1"/>
                    <a:pt x="12900" y="17"/>
                    <a:pt x="12810" y="42"/>
                  </a:cubicBezTo>
                  <a:cubicBezTo>
                    <a:pt x="12643" y="143"/>
                    <a:pt x="12443" y="176"/>
                    <a:pt x="12210" y="276"/>
                  </a:cubicBezTo>
                  <a:cubicBezTo>
                    <a:pt x="10141" y="976"/>
                    <a:pt x="8040" y="1677"/>
                    <a:pt x="6005" y="2444"/>
                  </a:cubicBezTo>
                  <a:cubicBezTo>
                    <a:pt x="4337" y="3045"/>
                    <a:pt x="2669" y="3812"/>
                    <a:pt x="1002" y="4479"/>
                  </a:cubicBezTo>
                  <a:cubicBezTo>
                    <a:pt x="801" y="4546"/>
                    <a:pt x="601" y="4679"/>
                    <a:pt x="368" y="4813"/>
                  </a:cubicBezTo>
                  <a:cubicBezTo>
                    <a:pt x="101" y="5013"/>
                    <a:pt x="1" y="5313"/>
                    <a:pt x="101" y="5646"/>
                  </a:cubicBezTo>
                  <a:cubicBezTo>
                    <a:pt x="101" y="5713"/>
                    <a:pt x="168" y="5847"/>
                    <a:pt x="268" y="5847"/>
                  </a:cubicBezTo>
                  <a:cubicBezTo>
                    <a:pt x="568" y="5947"/>
                    <a:pt x="901" y="5980"/>
                    <a:pt x="1268" y="6013"/>
                  </a:cubicBezTo>
                  <a:cubicBezTo>
                    <a:pt x="1435" y="5980"/>
                    <a:pt x="1635" y="5880"/>
                    <a:pt x="1802" y="5780"/>
                  </a:cubicBezTo>
                  <a:cubicBezTo>
                    <a:pt x="2536" y="5446"/>
                    <a:pt x="3303" y="5113"/>
                    <a:pt x="4037" y="4813"/>
                  </a:cubicBezTo>
                  <a:cubicBezTo>
                    <a:pt x="5338" y="4312"/>
                    <a:pt x="6639" y="3778"/>
                    <a:pt x="7940" y="3311"/>
                  </a:cubicBezTo>
                  <a:cubicBezTo>
                    <a:pt x="9841" y="2678"/>
                    <a:pt x="11709" y="2044"/>
                    <a:pt x="13611" y="1443"/>
                  </a:cubicBezTo>
                  <a:cubicBezTo>
                    <a:pt x="13844" y="1343"/>
                    <a:pt x="14011" y="1210"/>
                    <a:pt x="14144" y="1010"/>
                  </a:cubicBezTo>
                  <a:cubicBezTo>
                    <a:pt x="14311" y="776"/>
                    <a:pt x="14144" y="376"/>
                    <a:pt x="13844" y="276"/>
                  </a:cubicBezTo>
                  <a:cubicBezTo>
                    <a:pt x="13711" y="209"/>
                    <a:pt x="13544" y="209"/>
                    <a:pt x="13477" y="143"/>
                  </a:cubicBezTo>
                  <a:cubicBezTo>
                    <a:pt x="13354" y="40"/>
                    <a:pt x="13219" y="1"/>
                    <a:pt x="13079" y="1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8068350" y="769563"/>
              <a:ext cx="339450" cy="128900"/>
            </a:xfrm>
            <a:custGeom>
              <a:avLst/>
              <a:gdLst/>
              <a:ahLst/>
              <a:cxnLst/>
              <a:rect l="l" t="t" r="r" b="b"/>
              <a:pathLst>
                <a:path w="13578" h="5156" extrusionOk="0">
                  <a:moveTo>
                    <a:pt x="12577" y="1"/>
                  </a:moveTo>
                  <a:cubicBezTo>
                    <a:pt x="12043" y="468"/>
                    <a:pt x="11409" y="735"/>
                    <a:pt x="10742" y="935"/>
                  </a:cubicBezTo>
                  <a:lnTo>
                    <a:pt x="8740" y="1569"/>
                  </a:lnTo>
                  <a:cubicBezTo>
                    <a:pt x="7239" y="2036"/>
                    <a:pt x="5738" y="2503"/>
                    <a:pt x="4237" y="2903"/>
                  </a:cubicBezTo>
                  <a:cubicBezTo>
                    <a:pt x="3503" y="3103"/>
                    <a:pt x="2736" y="3270"/>
                    <a:pt x="2036" y="3503"/>
                  </a:cubicBezTo>
                  <a:cubicBezTo>
                    <a:pt x="1502" y="3670"/>
                    <a:pt x="968" y="3870"/>
                    <a:pt x="401" y="4070"/>
                  </a:cubicBezTo>
                  <a:cubicBezTo>
                    <a:pt x="134" y="4204"/>
                    <a:pt x="1" y="4437"/>
                    <a:pt x="1" y="4738"/>
                  </a:cubicBezTo>
                  <a:cubicBezTo>
                    <a:pt x="374" y="5011"/>
                    <a:pt x="747" y="5155"/>
                    <a:pt x="1148" y="5155"/>
                  </a:cubicBezTo>
                  <a:cubicBezTo>
                    <a:pt x="1285" y="5155"/>
                    <a:pt x="1425" y="5138"/>
                    <a:pt x="1569" y="5104"/>
                  </a:cubicBezTo>
                  <a:cubicBezTo>
                    <a:pt x="2036" y="5038"/>
                    <a:pt x="2503" y="4938"/>
                    <a:pt x="2970" y="4838"/>
                  </a:cubicBezTo>
                  <a:cubicBezTo>
                    <a:pt x="3470" y="4704"/>
                    <a:pt x="3970" y="4537"/>
                    <a:pt x="4471" y="4404"/>
                  </a:cubicBezTo>
                  <a:cubicBezTo>
                    <a:pt x="6139" y="3937"/>
                    <a:pt x="7840" y="3503"/>
                    <a:pt x="9508" y="3003"/>
                  </a:cubicBezTo>
                  <a:cubicBezTo>
                    <a:pt x="9741" y="2903"/>
                    <a:pt x="9975" y="2836"/>
                    <a:pt x="10175" y="2736"/>
                  </a:cubicBezTo>
                  <a:cubicBezTo>
                    <a:pt x="10909" y="2436"/>
                    <a:pt x="11676" y="2236"/>
                    <a:pt x="12376" y="1936"/>
                  </a:cubicBezTo>
                  <a:cubicBezTo>
                    <a:pt x="12710" y="1835"/>
                    <a:pt x="13010" y="1569"/>
                    <a:pt x="13244" y="1335"/>
                  </a:cubicBezTo>
                  <a:cubicBezTo>
                    <a:pt x="13577" y="1035"/>
                    <a:pt x="13544" y="701"/>
                    <a:pt x="13177" y="401"/>
                  </a:cubicBezTo>
                  <a:cubicBezTo>
                    <a:pt x="13010" y="268"/>
                    <a:pt x="12843" y="168"/>
                    <a:pt x="12577" y="1"/>
                  </a:cubicBezTo>
                  <a:close/>
                </a:path>
              </a:pathLst>
            </a:custGeom>
            <a:solidFill>
              <a:srgbClr val="FACD2F"/>
            </a:solidFill>
            <a:ln>
              <a:noFill/>
            </a:ln>
            <a:effectLst>
              <a:outerShdw dist="47625" dir="318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18"/>
          <p:cNvSpPr txBox="1">
            <a:spLocks noGrp="1"/>
          </p:cNvSpPr>
          <p:nvPr>
            <p:ph type="title" idx="4"/>
          </p:nvPr>
        </p:nvSpPr>
        <p:spPr>
          <a:xfrm>
            <a:off x="892775" y="3183737"/>
            <a:ext cx="18867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 idx="5"/>
          </p:nvPr>
        </p:nvSpPr>
        <p:spPr>
          <a:xfrm>
            <a:off x="3628650" y="3183737"/>
            <a:ext cx="18867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title" idx="6"/>
          </p:nvPr>
        </p:nvSpPr>
        <p:spPr>
          <a:xfrm>
            <a:off x="6389138" y="3183737"/>
            <a:ext cx="18867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TITLE_AND_DESCRIPTION_1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2"/>
          <p:cNvGrpSpPr/>
          <p:nvPr/>
        </p:nvGrpSpPr>
        <p:grpSpPr>
          <a:xfrm>
            <a:off x="0" y="-4888"/>
            <a:ext cx="9144000" cy="5153326"/>
            <a:chOff x="0" y="-4888"/>
            <a:chExt cx="9144000" cy="5153326"/>
          </a:xfrm>
        </p:grpSpPr>
        <p:sp>
          <p:nvSpPr>
            <p:cNvPr id="270" name="Google Shape;270;p22"/>
            <p:cNvSpPr/>
            <p:nvPr/>
          </p:nvSpPr>
          <p:spPr>
            <a:xfrm>
              <a:off x="0" y="4844838"/>
              <a:ext cx="9144000" cy="303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0" y="-4888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0" y="298213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0" y="601313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0" y="904413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0" y="1207514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0" y="1510614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0" y="1813714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0" y="2116815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0" y="2419915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0" y="2723015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0" y="3026116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0" y="3329216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0" y="3632316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0" y="3935417"/>
              <a:ext cx="9144000" cy="30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0" y="4238517"/>
              <a:ext cx="9144000" cy="30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0" y="4541617"/>
              <a:ext cx="9144000" cy="303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3"/>
          <p:cNvGrpSpPr/>
          <p:nvPr/>
        </p:nvGrpSpPr>
        <p:grpSpPr>
          <a:xfrm>
            <a:off x="-4198337" y="-4424867"/>
            <a:ext cx="17576507" cy="17334063"/>
            <a:chOff x="-4198337" y="-4424867"/>
            <a:chExt cx="17576507" cy="17334063"/>
          </a:xfrm>
        </p:grpSpPr>
        <p:sp>
          <p:nvSpPr>
            <p:cNvPr id="289" name="Google Shape;289;p23"/>
            <p:cNvSpPr/>
            <p:nvPr/>
          </p:nvSpPr>
          <p:spPr>
            <a:xfrm rot="-10497023">
              <a:off x="-3756779" y="2260651"/>
              <a:ext cx="7202795" cy="10351641"/>
            </a:xfrm>
            <a:custGeom>
              <a:avLst/>
              <a:gdLst/>
              <a:ahLst/>
              <a:cxnLst/>
              <a:rect l="l" t="t" r="r" b="b"/>
              <a:pathLst>
                <a:path w="24485" h="35306" extrusionOk="0">
                  <a:moveTo>
                    <a:pt x="11149" y="0"/>
                  </a:moveTo>
                  <a:cubicBezTo>
                    <a:pt x="10566" y="0"/>
                    <a:pt x="9982" y="68"/>
                    <a:pt x="9407" y="202"/>
                  </a:cubicBezTo>
                  <a:cubicBezTo>
                    <a:pt x="7772" y="602"/>
                    <a:pt x="6338" y="1503"/>
                    <a:pt x="5171" y="2671"/>
                  </a:cubicBezTo>
                  <a:cubicBezTo>
                    <a:pt x="3269" y="4605"/>
                    <a:pt x="2435" y="6940"/>
                    <a:pt x="2602" y="9642"/>
                  </a:cubicBezTo>
                  <a:cubicBezTo>
                    <a:pt x="2802" y="12544"/>
                    <a:pt x="4170" y="14713"/>
                    <a:pt x="6838" y="16047"/>
                  </a:cubicBezTo>
                  <a:cubicBezTo>
                    <a:pt x="7005" y="16147"/>
                    <a:pt x="7272" y="16180"/>
                    <a:pt x="7406" y="16380"/>
                  </a:cubicBezTo>
                  <a:cubicBezTo>
                    <a:pt x="6071" y="16881"/>
                    <a:pt x="4937" y="17648"/>
                    <a:pt x="3903" y="18549"/>
                  </a:cubicBezTo>
                  <a:cubicBezTo>
                    <a:pt x="2068" y="20183"/>
                    <a:pt x="767" y="22151"/>
                    <a:pt x="267" y="24620"/>
                  </a:cubicBezTo>
                  <a:cubicBezTo>
                    <a:pt x="67" y="25554"/>
                    <a:pt x="0" y="26521"/>
                    <a:pt x="267" y="27455"/>
                  </a:cubicBezTo>
                  <a:cubicBezTo>
                    <a:pt x="1101" y="30557"/>
                    <a:pt x="2802" y="33026"/>
                    <a:pt x="5938" y="34226"/>
                  </a:cubicBezTo>
                  <a:cubicBezTo>
                    <a:pt x="6238" y="34360"/>
                    <a:pt x="6572" y="34493"/>
                    <a:pt x="6838" y="34627"/>
                  </a:cubicBezTo>
                  <a:cubicBezTo>
                    <a:pt x="8057" y="35049"/>
                    <a:pt x="9292" y="35306"/>
                    <a:pt x="10544" y="35306"/>
                  </a:cubicBezTo>
                  <a:cubicBezTo>
                    <a:pt x="11074" y="35306"/>
                    <a:pt x="11606" y="35260"/>
                    <a:pt x="12142" y="35160"/>
                  </a:cubicBezTo>
                  <a:cubicBezTo>
                    <a:pt x="15311" y="34560"/>
                    <a:pt x="17513" y="32659"/>
                    <a:pt x="19014" y="29890"/>
                  </a:cubicBezTo>
                  <a:cubicBezTo>
                    <a:pt x="19848" y="28356"/>
                    <a:pt x="19914" y="26721"/>
                    <a:pt x="18914" y="25187"/>
                  </a:cubicBezTo>
                  <a:cubicBezTo>
                    <a:pt x="18614" y="24720"/>
                    <a:pt x="18313" y="24286"/>
                    <a:pt x="18013" y="23786"/>
                  </a:cubicBezTo>
                  <a:cubicBezTo>
                    <a:pt x="18580" y="23619"/>
                    <a:pt x="19147" y="23552"/>
                    <a:pt x="19681" y="23319"/>
                  </a:cubicBezTo>
                  <a:cubicBezTo>
                    <a:pt x="21916" y="22218"/>
                    <a:pt x="23117" y="20283"/>
                    <a:pt x="24017" y="18115"/>
                  </a:cubicBezTo>
                  <a:cubicBezTo>
                    <a:pt x="24484" y="16847"/>
                    <a:pt x="23150" y="15413"/>
                    <a:pt x="21883" y="15313"/>
                  </a:cubicBezTo>
                  <a:cubicBezTo>
                    <a:pt x="21859" y="15311"/>
                    <a:pt x="21834" y="15310"/>
                    <a:pt x="21809" y="15310"/>
                  </a:cubicBezTo>
                  <a:cubicBezTo>
                    <a:pt x="21449" y="15310"/>
                    <a:pt x="20986" y="15524"/>
                    <a:pt x="21049" y="15680"/>
                  </a:cubicBezTo>
                  <a:cubicBezTo>
                    <a:pt x="21166" y="15974"/>
                    <a:pt x="21439" y="16086"/>
                    <a:pt x="21730" y="16086"/>
                  </a:cubicBezTo>
                  <a:cubicBezTo>
                    <a:pt x="21769" y="16086"/>
                    <a:pt x="21809" y="16084"/>
                    <a:pt x="21849" y="16080"/>
                  </a:cubicBezTo>
                  <a:cubicBezTo>
                    <a:pt x="21920" y="16062"/>
                    <a:pt x="21982" y="16054"/>
                    <a:pt x="22035" y="16054"/>
                  </a:cubicBezTo>
                  <a:cubicBezTo>
                    <a:pt x="22286" y="16054"/>
                    <a:pt x="22373" y="16233"/>
                    <a:pt x="22483" y="16480"/>
                  </a:cubicBezTo>
                  <a:cubicBezTo>
                    <a:pt x="22616" y="16847"/>
                    <a:pt x="22616" y="17181"/>
                    <a:pt x="22416" y="17515"/>
                  </a:cubicBezTo>
                  <a:cubicBezTo>
                    <a:pt x="22083" y="18115"/>
                    <a:pt x="21649" y="18649"/>
                    <a:pt x="21149" y="19116"/>
                  </a:cubicBezTo>
                  <a:cubicBezTo>
                    <a:pt x="20448" y="19783"/>
                    <a:pt x="19614" y="20250"/>
                    <a:pt x="18680" y="20583"/>
                  </a:cubicBezTo>
                  <a:cubicBezTo>
                    <a:pt x="16946" y="21150"/>
                    <a:pt x="15211" y="21851"/>
                    <a:pt x="13410" y="21984"/>
                  </a:cubicBezTo>
                  <a:cubicBezTo>
                    <a:pt x="11975" y="22051"/>
                    <a:pt x="10908" y="22885"/>
                    <a:pt x="9907" y="23786"/>
                  </a:cubicBezTo>
                  <a:cubicBezTo>
                    <a:pt x="9674" y="23986"/>
                    <a:pt x="9574" y="24253"/>
                    <a:pt x="9440" y="24486"/>
                  </a:cubicBezTo>
                  <a:cubicBezTo>
                    <a:pt x="9140" y="25187"/>
                    <a:pt x="9240" y="25754"/>
                    <a:pt x="9807" y="26221"/>
                  </a:cubicBezTo>
                  <a:cubicBezTo>
                    <a:pt x="10675" y="26988"/>
                    <a:pt x="11742" y="27355"/>
                    <a:pt x="12909" y="27422"/>
                  </a:cubicBezTo>
                  <a:cubicBezTo>
                    <a:pt x="13143" y="27422"/>
                    <a:pt x="13443" y="27355"/>
                    <a:pt x="13643" y="27255"/>
                  </a:cubicBezTo>
                  <a:cubicBezTo>
                    <a:pt x="13777" y="27188"/>
                    <a:pt x="13843" y="27121"/>
                    <a:pt x="13843" y="26988"/>
                  </a:cubicBezTo>
                  <a:cubicBezTo>
                    <a:pt x="13843" y="26855"/>
                    <a:pt x="13777" y="26788"/>
                    <a:pt x="13643" y="26688"/>
                  </a:cubicBezTo>
                  <a:cubicBezTo>
                    <a:pt x="13410" y="26588"/>
                    <a:pt x="13110" y="26488"/>
                    <a:pt x="12809" y="26488"/>
                  </a:cubicBezTo>
                  <a:cubicBezTo>
                    <a:pt x="12176" y="26454"/>
                    <a:pt x="11842" y="25987"/>
                    <a:pt x="12109" y="25387"/>
                  </a:cubicBezTo>
                  <a:cubicBezTo>
                    <a:pt x="12415" y="24622"/>
                    <a:pt x="13478" y="23661"/>
                    <a:pt x="14681" y="23661"/>
                  </a:cubicBezTo>
                  <a:cubicBezTo>
                    <a:pt x="14790" y="23661"/>
                    <a:pt x="14900" y="23669"/>
                    <a:pt x="15011" y="23686"/>
                  </a:cubicBezTo>
                  <a:cubicBezTo>
                    <a:pt x="15244" y="23719"/>
                    <a:pt x="15345" y="23819"/>
                    <a:pt x="15478" y="23986"/>
                  </a:cubicBezTo>
                  <a:cubicBezTo>
                    <a:pt x="16078" y="24820"/>
                    <a:pt x="16312" y="25720"/>
                    <a:pt x="16112" y="26688"/>
                  </a:cubicBezTo>
                  <a:cubicBezTo>
                    <a:pt x="15411" y="29857"/>
                    <a:pt x="13643" y="32025"/>
                    <a:pt x="10441" y="32859"/>
                  </a:cubicBezTo>
                  <a:cubicBezTo>
                    <a:pt x="10097" y="32945"/>
                    <a:pt x="9766" y="32989"/>
                    <a:pt x="9449" y="32989"/>
                  </a:cubicBezTo>
                  <a:cubicBezTo>
                    <a:pt x="8537" y="32989"/>
                    <a:pt x="7740" y="32626"/>
                    <a:pt x="7072" y="31858"/>
                  </a:cubicBezTo>
                  <a:cubicBezTo>
                    <a:pt x="6138" y="30791"/>
                    <a:pt x="5437" y="29556"/>
                    <a:pt x="5071" y="28189"/>
                  </a:cubicBezTo>
                  <a:cubicBezTo>
                    <a:pt x="4837" y="27355"/>
                    <a:pt x="4804" y="26488"/>
                    <a:pt x="4937" y="25654"/>
                  </a:cubicBezTo>
                  <a:cubicBezTo>
                    <a:pt x="5304" y="23219"/>
                    <a:pt x="6438" y="21184"/>
                    <a:pt x="8106" y="19449"/>
                  </a:cubicBezTo>
                  <a:cubicBezTo>
                    <a:pt x="9007" y="18449"/>
                    <a:pt x="10074" y="17681"/>
                    <a:pt x="11408" y="17348"/>
                  </a:cubicBezTo>
                  <a:cubicBezTo>
                    <a:pt x="11642" y="17281"/>
                    <a:pt x="11909" y="17181"/>
                    <a:pt x="12109" y="17048"/>
                  </a:cubicBezTo>
                  <a:cubicBezTo>
                    <a:pt x="12409" y="16914"/>
                    <a:pt x="12442" y="16614"/>
                    <a:pt x="12176" y="16347"/>
                  </a:cubicBezTo>
                  <a:cubicBezTo>
                    <a:pt x="12009" y="16147"/>
                    <a:pt x="11775" y="16013"/>
                    <a:pt x="11508" y="15947"/>
                  </a:cubicBezTo>
                  <a:cubicBezTo>
                    <a:pt x="11108" y="15813"/>
                    <a:pt x="10641" y="15647"/>
                    <a:pt x="10241" y="15480"/>
                  </a:cubicBezTo>
                  <a:cubicBezTo>
                    <a:pt x="9741" y="15280"/>
                    <a:pt x="9240" y="15013"/>
                    <a:pt x="8840" y="14612"/>
                  </a:cubicBezTo>
                  <a:cubicBezTo>
                    <a:pt x="8239" y="13845"/>
                    <a:pt x="7772" y="13011"/>
                    <a:pt x="7572" y="12044"/>
                  </a:cubicBezTo>
                  <a:cubicBezTo>
                    <a:pt x="7406" y="11277"/>
                    <a:pt x="7339" y="10476"/>
                    <a:pt x="7406" y="9709"/>
                  </a:cubicBezTo>
                  <a:cubicBezTo>
                    <a:pt x="7606" y="6774"/>
                    <a:pt x="8840" y="4338"/>
                    <a:pt x="11308" y="2637"/>
                  </a:cubicBezTo>
                  <a:cubicBezTo>
                    <a:pt x="11800" y="2290"/>
                    <a:pt x="12154" y="2062"/>
                    <a:pt x="12443" y="2062"/>
                  </a:cubicBezTo>
                  <a:cubicBezTo>
                    <a:pt x="12821" y="2062"/>
                    <a:pt x="13089" y="2451"/>
                    <a:pt x="13410" y="3471"/>
                  </a:cubicBezTo>
                  <a:cubicBezTo>
                    <a:pt x="13944" y="5306"/>
                    <a:pt x="13243" y="8208"/>
                    <a:pt x="11275" y="9509"/>
                  </a:cubicBezTo>
                  <a:cubicBezTo>
                    <a:pt x="10808" y="9809"/>
                    <a:pt x="10274" y="9942"/>
                    <a:pt x="9774" y="10176"/>
                  </a:cubicBezTo>
                  <a:cubicBezTo>
                    <a:pt x="9607" y="10276"/>
                    <a:pt x="9274" y="10176"/>
                    <a:pt x="9274" y="10510"/>
                  </a:cubicBezTo>
                  <a:cubicBezTo>
                    <a:pt x="9307" y="10776"/>
                    <a:pt x="9574" y="10876"/>
                    <a:pt x="9807" y="10943"/>
                  </a:cubicBezTo>
                  <a:cubicBezTo>
                    <a:pt x="9941" y="10977"/>
                    <a:pt x="10107" y="11010"/>
                    <a:pt x="10241" y="11043"/>
                  </a:cubicBezTo>
                  <a:cubicBezTo>
                    <a:pt x="10457" y="11111"/>
                    <a:pt x="10673" y="11135"/>
                    <a:pt x="10889" y="11135"/>
                  </a:cubicBezTo>
                  <a:cubicBezTo>
                    <a:pt x="11206" y="11135"/>
                    <a:pt x="11524" y="11083"/>
                    <a:pt x="11842" y="11043"/>
                  </a:cubicBezTo>
                  <a:cubicBezTo>
                    <a:pt x="14010" y="10843"/>
                    <a:pt x="15912" y="9609"/>
                    <a:pt x="16612" y="7374"/>
                  </a:cubicBezTo>
                  <a:cubicBezTo>
                    <a:pt x="16746" y="7007"/>
                    <a:pt x="16812" y="6640"/>
                    <a:pt x="16912" y="6273"/>
                  </a:cubicBezTo>
                  <a:cubicBezTo>
                    <a:pt x="17446" y="3671"/>
                    <a:pt x="16245" y="1503"/>
                    <a:pt x="14110" y="602"/>
                  </a:cubicBezTo>
                  <a:cubicBezTo>
                    <a:pt x="13160" y="201"/>
                    <a:pt x="12155" y="0"/>
                    <a:pt x="1114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 rot="-1795370">
              <a:off x="3209437" y="-3215587"/>
              <a:ext cx="7871690" cy="11313017"/>
            </a:xfrm>
            <a:custGeom>
              <a:avLst/>
              <a:gdLst/>
              <a:ahLst/>
              <a:cxnLst/>
              <a:rect l="l" t="t" r="r" b="b"/>
              <a:pathLst>
                <a:path w="24485" h="35306" extrusionOk="0">
                  <a:moveTo>
                    <a:pt x="11149" y="0"/>
                  </a:moveTo>
                  <a:cubicBezTo>
                    <a:pt x="10566" y="0"/>
                    <a:pt x="9982" y="68"/>
                    <a:pt x="9407" y="202"/>
                  </a:cubicBezTo>
                  <a:cubicBezTo>
                    <a:pt x="7772" y="602"/>
                    <a:pt x="6338" y="1503"/>
                    <a:pt x="5171" y="2671"/>
                  </a:cubicBezTo>
                  <a:cubicBezTo>
                    <a:pt x="3269" y="4605"/>
                    <a:pt x="2435" y="6940"/>
                    <a:pt x="2602" y="9642"/>
                  </a:cubicBezTo>
                  <a:cubicBezTo>
                    <a:pt x="2802" y="12544"/>
                    <a:pt x="4170" y="14713"/>
                    <a:pt x="6838" y="16047"/>
                  </a:cubicBezTo>
                  <a:cubicBezTo>
                    <a:pt x="7005" y="16147"/>
                    <a:pt x="7272" y="16180"/>
                    <a:pt x="7406" y="16380"/>
                  </a:cubicBezTo>
                  <a:cubicBezTo>
                    <a:pt x="6071" y="16881"/>
                    <a:pt x="4937" y="17648"/>
                    <a:pt x="3903" y="18549"/>
                  </a:cubicBezTo>
                  <a:cubicBezTo>
                    <a:pt x="2068" y="20183"/>
                    <a:pt x="767" y="22151"/>
                    <a:pt x="267" y="24620"/>
                  </a:cubicBezTo>
                  <a:cubicBezTo>
                    <a:pt x="67" y="25554"/>
                    <a:pt x="0" y="26521"/>
                    <a:pt x="267" y="27455"/>
                  </a:cubicBezTo>
                  <a:cubicBezTo>
                    <a:pt x="1101" y="30557"/>
                    <a:pt x="2802" y="33026"/>
                    <a:pt x="5938" y="34226"/>
                  </a:cubicBezTo>
                  <a:cubicBezTo>
                    <a:pt x="6238" y="34360"/>
                    <a:pt x="6572" y="34493"/>
                    <a:pt x="6838" y="34627"/>
                  </a:cubicBezTo>
                  <a:cubicBezTo>
                    <a:pt x="8057" y="35049"/>
                    <a:pt x="9292" y="35306"/>
                    <a:pt x="10544" y="35306"/>
                  </a:cubicBezTo>
                  <a:cubicBezTo>
                    <a:pt x="11074" y="35306"/>
                    <a:pt x="11606" y="35260"/>
                    <a:pt x="12142" y="35160"/>
                  </a:cubicBezTo>
                  <a:cubicBezTo>
                    <a:pt x="15311" y="34560"/>
                    <a:pt x="17513" y="32659"/>
                    <a:pt x="19014" y="29890"/>
                  </a:cubicBezTo>
                  <a:cubicBezTo>
                    <a:pt x="19848" y="28356"/>
                    <a:pt x="19914" y="26721"/>
                    <a:pt x="18914" y="25187"/>
                  </a:cubicBezTo>
                  <a:cubicBezTo>
                    <a:pt x="18614" y="24720"/>
                    <a:pt x="18313" y="24286"/>
                    <a:pt x="18013" y="23786"/>
                  </a:cubicBezTo>
                  <a:cubicBezTo>
                    <a:pt x="18580" y="23619"/>
                    <a:pt x="19147" y="23552"/>
                    <a:pt x="19681" y="23319"/>
                  </a:cubicBezTo>
                  <a:cubicBezTo>
                    <a:pt x="21916" y="22218"/>
                    <a:pt x="23117" y="20283"/>
                    <a:pt x="24017" y="18115"/>
                  </a:cubicBezTo>
                  <a:cubicBezTo>
                    <a:pt x="24484" y="16847"/>
                    <a:pt x="23150" y="15413"/>
                    <a:pt x="21883" y="15313"/>
                  </a:cubicBezTo>
                  <a:cubicBezTo>
                    <a:pt x="21859" y="15311"/>
                    <a:pt x="21834" y="15310"/>
                    <a:pt x="21809" y="15310"/>
                  </a:cubicBezTo>
                  <a:cubicBezTo>
                    <a:pt x="21449" y="15310"/>
                    <a:pt x="20986" y="15524"/>
                    <a:pt x="21049" y="15680"/>
                  </a:cubicBezTo>
                  <a:cubicBezTo>
                    <a:pt x="21166" y="15974"/>
                    <a:pt x="21439" y="16086"/>
                    <a:pt x="21730" y="16086"/>
                  </a:cubicBezTo>
                  <a:cubicBezTo>
                    <a:pt x="21769" y="16086"/>
                    <a:pt x="21809" y="16084"/>
                    <a:pt x="21849" y="16080"/>
                  </a:cubicBezTo>
                  <a:cubicBezTo>
                    <a:pt x="21920" y="16062"/>
                    <a:pt x="21982" y="16054"/>
                    <a:pt x="22035" y="16054"/>
                  </a:cubicBezTo>
                  <a:cubicBezTo>
                    <a:pt x="22286" y="16054"/>
                    <a:pt x="22373" y="16233"/>
                    <a:pt x="22483" y="16480"/>
                  </a:cubicBezTo>
                  <a:cubicBezTo>
                    <a:pt x="22616" y="16847"/>
                    <a:pt x="22616" y="17181"/>
                    <a:pt x="22416" y="17515"/>
                  </a:cubicBezTo>
                  <a:cubicBezTo>
                    <a:pt x="22083" y="18115"/>
                    <a:pt x="21649" y="18649"/>
                    <a:pt x="21149" y="19116"/>
                  </a:cubicBezTo>
                  <a:cubicBezTo>
                    <a:pt x="20448" y="19783"/>
                    <a:pt x="19614" y="20250"/>
                    <a:pt x="18680" y="20583"/>
                  </a:cubicBezTo>
                  <a:cubicBezTo>
                    <a:pt x="16946" y="21150"/>
                    <a:pt x="15211" y="21851"/>
                    <a:pt x="13410" y="21984"/>
                  </a:cubicBezTo>
                  <a:cubicBezTo>
                    <a:pt x="11975" y="22051"/>
                    <a:pt x="10908" y="22885"/>
                    <a:pt x="9907" y="23786"/>
                  </a:cubicBezTo>
                  <a:cubicBezTo>
                    <a:pt x="9674" y="23986"/>
                    <a:pt x="9574" y="24253"/>
                    <a:pt x="9440" y="24486"/>
                  </a:cubicBezTo>
                  <a:cubicBezTo>
                    <a:pt x="9140" y="25187"/>
                    <a:pt x="9240" y="25754"/>
                    <a:pt x="9807" y="26221"/>
                  </a:cubicBezTo>
                  <a:cubicBezTo>
                    <a:pt x="10675" y="26988"/>
                    <a:pt x="11742" y="27355"/>
                    <a:pt x="12909" y="27422"/>
                  </a:cubicBezTo>
                  <a:cubicBezTo>
                    <a:pt x="13143" y="27422"/>
                    <a:pt x="13443" y="27355"/>
                    <a:pt x="13643" y="27255"/>
                  </a:cubicBezTo>
                  <a:cubicBezTo>
                    <a:pt x="13777" y="27188"/>
                    <a:pt x="13843" y="27121"/>
                    <a:pt x="13843" y="26988"/>
                  </a:cubicBezTo>
                  <a:cubicBezTo>
                    <a:pt x="13843" y="26855"/>
                    <a:pt x="13777" y="26788"/>
                    <a:pt x="13643" y="26688"/>
                  </a:cubicBezTo>
                  <a:cubicBezTo>
                    <a:pt x="13410" y="26588"/>
                    <a:pt x="13110" y="26488"/>
                    <a:pt x="12809" y="26488"/>
                  </a:cubicBezTo>
                  <a:cubicBezTo>
                    <a:pt x="12176" y="26454"/>
                    <a:pt x="11842" y="25987"/>
                    <a:pt x="12109" y="25387"/>
                  </a:cubicBezTo>
                  <a:cubicBezTo>
                    <a:pt x="12415" y="24622"/>
                    <a:pt x="13478" y="23661"/>
                    <a:pt x="14681" y="23661"/>
                  </a:cubicBezTo>
                  <a:cubicBezTo>
                    <a:pt x="14790" y="23661"/>
                    <a:pt x="14900" y="23669"/>
                    <a:pt x="15011" y="23686"/>
                  </a:cubicBezTo>
                  <a:cubicBezTo>
                    <a:pt x="15244" y="23719"/>
                    <a:pt x="15345" y="23819"/>
                    <a:pt x="15478" y="23986"/>
                  </a:cubicBezTo>
                  <a:cubicBezTo>
                    <a:pt x="16078" y="24820"/>
                    <a:pt x="16312" y="25720"/>
                    <a:pt x="16112" y="26688"/>
                  </a:cubicBezTo>
                  <a:cubicBezTo>
                    <a:pt x="15411" y="29857"/>
                    <a:pt x="13643" y="32025"/>
                    <a:pt x="10441" y="32859"/>
                  </a:cubicBezTo>
                  <a:cubicBezTo>
                    <a:pt x="10097" y="32945"/>
                    <a:pt x="9766" y="32989"/>
                    <a:pt x="9449" y="32989"/>
                  </a:cubicBezTo>
                  <a:cubicBezTo>
                    <a:pt x="8537" y="32989"/>
                    <a:pt x="7740" y="32626"/>
                    <a:pt x="7072" y="31858"/>
                  </a:cubicBezTo>
                  <a:cubicBezTo>
                    <a:pt x="6138" y="30791"/>
                    <a:pt x="5437" y="29556"/>
                    <a:pt x="5071" y="28189"/>
                  </a:cubicBezTo>
                  <a:cubicBezTo>
                    <a:pt x="4837" y="27355"/>
                    <a:pt x="4804" y="26488"/>
                    <a:pt x="4937" y="25654"/>
                  </a:cubicBezTo>
                  <a:cubicBezTo>
                    <a:pt x="5304" y="23219"/>
                    <a:pt x="6438" y="21184"/>
                    <a:pt x="8106" y="19449"/>
                  </a:cubicBezTo>
                  <a:cubicBezTo>
                    <a:pt x="9007" y="18449"/>
                    <a:pt x="10074" y="17681"/>
                    <a:pt x="11408" y="17348"/>
                  </a:cubicBezTo>
                  <a:cubicBezTo>
                    <a:pt x="11642" y="17281"/>
                    <a:pt x="11909" y="17181"/>
                    <a:pt x="12109" y="17048"/>
                  </a:cubicBezTo>
                  <a:cubicBezTo>
                    <a:pt x="12409" y="16914"/>
                    <a:pt x="12442" y="16614"/>
                    <a:pt x="12176" y="16347"/>
                  </a:cubicBezTo>
                  <a:cubicBezTo>
                    <a:pt x="12009" y="16147"/>
                    <a:pt x="11775" y="16013"/>
                    <a:pt x="11508" y="15947"/>
                  </a:cubicBezTo>
                  <a:cubicBezTo>
                    <a:pt x="11108" y="15813"/>
                    <a:pt x="10641" y="15647"/>
                    <a:pt x="10241" y="15480"/>
                  </a:cubicBezTo>
                  <a:cubicBezTo>
                    <a:pt x="9741" y="15280"/>
                    <a:pt x="9240" y="15013"/>
                    <a:pt x="8840" y="14612"/>
                  </a:cubicBezTo>
                  <a:cubicBezTo>
                    <a:pt x="8239" y="13845"/>
                    <a:pt x="7772" y="13011"/>
                    <a:pt x="7572" y="12044"/>
                  </a:cubicBezTo>
                  <a:cubicBezTo>
                    <a:pt x="7406" y="11277"/>
                    <a:pt x="7339" y="10476"/>
                    <a:pt x="7406" y="9709"/>
                  </a:cubicBezTo>
                  <a:cubicBezTo>
                    <a:pt x="7606" y="6774"/>
                    <a:pt x="8840" y="4338"/>
                    <a:pt x="11308" y="2637"/>
                  </a:cubicBezTo>
                  <a:cubicBezTo>
                    <a:pt x="11800" y="2290"/>
                    <a:pt x="12154" y="2062"/>
                    <a:pt x="12443" y="2062"/>
                  </a:cubicBezTo>
                  <a:cubicBezTo>
                    <a:pt x="12821" y="2062"/>
                    <a:pt x="13089" y="2451"/>
                    <a:pt x="13410" y="3471"/>
                  </a:cubicBezTo>
                  <a:cubicBezTo>
                    <a:pt x="13944" y="5306"/>
                    <a:pt x="13243" y="8208"/>
                    <a:pt x="11275" y="9509"/>
                  </a:cubicBezTo>
                  <a:cubicBezTo>
                    <a:pt x="10808" y="9809"/>
                    <a:pt x="10274" y="9942"/>
                    <a:pt x="9774" y="10176"/>
                  </a:cubicBezTo>
                  <a:cubicBezTo>
                    <a:pt x="9607" y="10276"/>
                    <a:pt x="9274" y="10176"/>
                    <a:pt x="9274" y="10510"/>
                  </a:cubicBezTo>
                  <a:cubicBezTo>
                    <a:pt x="9307" y="10776"/>
                    <a:pt x="9574" y="10876"/>
                    <a:pt x="9807" y="10943"/>
                  </a:cubicBezTo>
                  <a:cubicBezTo>
                    <a:pt x="9941" y="10977"/>
                    <a:pt x="10107" y="11010"/>
                    <a:pt x="10241" y="11043"/>
                  </a:cubicBezTo>
                  <a:cubicBezTo>
                    <a:pt x="10457" y="11111"/>
                    <a:pt x="10673" y="11135"/>
                    <a:pt x="10889" y="11135"/>
                  </a:cubicBezTo>
                  <a:cubicBezTo>
                    <a:pt x="11206" y="11135"/>
                    <a:pt x="11524" y="11083"/>
                    <a:pt x="11842" y="11043"/>
                  </a:cubicBezTo>
                  <a:cubicBezTo>
                    <a:pt x="14010" y="10843"/>
                    <a:pt x="15912" y="9609"/>
                    <a:pt x="16612" y="7374"/>
                  </a:cubicBezTo>
                  <a:cubicBezTo>
                    <a:pt x="16746" y="7007"/>
                    <a:pt x="16812" y="6640"/>
                    <a:pt x="16912" y="6273"/>
                  </a:cubicBezTo>
                  <a:cubicBezTo>
                    <a:pt x="17446" y="3671"/>
                    <a:pt x="16245" y="1503"/>
                    <a:pt x="14110" y="602"/>
                  </a:cubicBezTo>
                  <a:cubicBezTo>
                    <a:pt x="13160" y="201"/>
                    <a:pt x="12155" y="0"/>
                    <a:pt x="1114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 rot="-7826910">
              <a:off x="7729690" y="-2379515"/>
              <a:ext cx="3184301" cy="4576237"/>
            </a:xfrm>
            <a:custGeom>
              <a:avLst/>
              <a:gdLst/>
              <a:ahLst/>
              <a:cxnLst/>
              <a:rect l="l" t="t" r="r" b="b"/>
              <a:pathLst>
                <a:path w="24485" h="35306" extrusionOk="0">
                  <a:moveTo>
                    <a:pt x="11149" y="0"/>
                  </a:moveTo>
                  <a:cubicBezTo>
                    <a:pt x="10566" y="0"/>
                    <a:pt x="9982" y="68"/>
                    <a:pt x="9407" y="202"/>
                  </a:cubicBezTo>
                  <a:cubicBezTo>
                    <a:pt x="7772" y="602"/>
                    <a:pt x="6338" y="1503"/>
                    <a:pt x="5171" y="2671"/>
                  </a:cubicBezTo>
                  <a:cubicBezTo>
                    <a:pt x="3269" y="4605"/>
                    <a:pt x="2435" y="6940"/>
                    <a:pt x="2602" y="9642"/>
                  </a:cubicBezTo>
                  <a:cubicBezTo>
                    <a:pt x="2802" y="12544"/>
                    <a:pt x="4170" y="14713"/>
                    <a:pt x="6838" y="16047"/>
                  </a:cubicBezTo>
                  <a:cubicBezTo>
                    <a:pt x="7005" y="16147"/>
                    <a:pt x="7272" y="16180"/>
                    <a:pt x="7406" y="16380"/>
                  </a:cubicBezTo>
                  <a:cubicBezTo>
                    <a:pt x="6071" y="16881"/>
                    <a:pt x="4937" y="17648"/>
                    <a:pt x="3903" y="18549"/>
                  </a:cubicBezTo>
                  <a:cubicBezTo>
                    <a:pt x="2068" y="20183"/>
                    <a:pt x="767" y="22151"/>
                    <a:pt x="267" y="24620"/>
                  </a:cubicBezTo>
                  <a:cubicBezTo>
                    <a:pt x="67" y="25554"/>
                    <a:pt x="0" y="26521"/>
                    <a:pt x="267" y="27455"/>
                  </a:cubicBezTo>
                  <a:cubicBezTo>
                    <a:pt x="1101" y="30557"/>
                    <a:pt x="2802" y="33026"/>
                    <a:pt x="5938" y="34226"/>
                  </a:cubicBezTo>
                  <a:cubicBezTo>
                    <a:pt x="6238" y="34360"/>
                    <a:pt x="6572" y="34493"/>
                    <a:pt x="6838" y="34627"/>
                  </a:cubicBezTo>
                  <a:cubicBezTo>
                    <a:pt x="8057" y="35049"/>
                    <a:pt x="9292" y="35306"/>
                    <a:pt x="10544" y="35306"/>
                  </a:cubicBezTo>
                  <a:cubicBezTo>
                    <a:pt x="11074" y="35306"/>
                    <a:pt x="11606" y="35260"/>
                    <a:pt x="12142" y="35160"/>
                  </a:cubicBezTo>
                  <a:cubicBezTo>
                    <a:pt x="15311" y="34560"/>
                    <a:pt x="17513" y="32659"/>
                    <a:pt x="19014" y="29890"/>
                  </a:cubicBezTo>
                  <a:cubicBezTo>
                    <a:pt x="19848" y="28356"/>
                    <a:pt x="19914" y="26721"/>
                    <a:pt x="18914" y="25187"/>
                  </a:cubicBezTo>
                  <a:cubicBezTo>
                    <a:pt x="18614" y="24720"/>
                    <a:pt x="18313" y="24286"/>
                    <a:pt x="18013" y="23786"/>
                  </a:cubicBezTo>
                  <a:cubicBezTo>
                    <a:pt x="18580" y="23619"/>
                    <a:pt x="19147" y="23552"/>
                    <a:pt x="19681" y="23319"/>
                  </a:cubicBezTo>
                  <a:cubicBezTo>
                    <a:pt x="21916" y="22218"/>
                    <a:pt x="23117" y="20283"/>
                    <a:pt x="24017" y="18115"/>
                  </a:cubicBezTo>
                  <a:cubicBezTo>
                    <a:pt x="24484" y="16847"/>
                    <a:pt x="23150" y="15413"/>
                    <a:pt x="21883" y="15313"/>
                  </a:cubicBezTo>
                  <a:cubicBezTo>
                    <a:pt x="21859" y="15311"/>
                    <a:pt x="21834" y="15310"/>
                    <a:pt x="21809" y="15310"/>
                  </a:cubicBezTo>
                  <a:cubicBezTo>
                    <a:pt x="21449" y="15310"/>
                    <a:pt x="20986" y="15524"/>
                    <a:pt x="21049" y="15680"/>
                  </a:cubicBezTo>
                  <a:cubicBezTo>
                    <a:pt x="21166" y="15974"/>
                    <a:pt x="21439" y="16086"/>
                    <a:pt x="21730" y="16086"/>
                  </a:cubicBezTo>
                  <a:cubicBezTo>
                    <a:pt x="21769" y="16086"/>
                    <a:pt x="21809" y="16084"/>
                    <a:pt x="21849" y="16080"/>
                  </a:cubicBezTo>
                  <a:cubicBezTo>
                    <a:pt x="21920" y="16062"/>
                    <a:pt x="21982" y="16054"/>
                    <a:pt x="22035" y="16054"/>
                  </a:cubicBezTo>
                  <a:cubicBezTo>
                    <a:pt x="22286" y="16054"/>
                    <a:pt x="22373" y="16233"/>
                    <a:pt x="22483" y="16480"/>
                  </a:cubicBezTo>
                  <a:cubicBezTo>
                    <a:pt x="22616" y="16847"/>
                    <a:pt x="22616" y="17181"/>
                    <a:pt x="22416" y="17515"/>
                  </a:cubicBezTo>
                  <a:cubicBezTo>
                    <a:pt x="22083" y="18115"/>
                    <a:pt x="21649" y="18649"/>
                    <a:pt x="21149" y="19116"/>
                  </a:cubicBezTo>
                  <a:cubicBezTo>
                    <a:pt x="20448" y="19783"/>
                    <a:pt x="19614" y="20250"/>
                    <a:pt x="18680" y="20583"/>
                  </a:cubicBezTo>
                  <a:cubicBezTo>
                    <a:pt x="16946" y="21150"/>
                    <a:pt x="15211" y="21851"/>
                    <a:pt x="13410" y="21984"/>
                  </a:cubicBezTo>
                  <a:cubicBezTo>
                    <a:pt x="11975" y="22051"/>
                    <a:pt x="10908" y="22885"/>
                    <a:pt x="9907" y="23786"/>
                  </a:cubicBezTo>
                  <a:cubicBezTo>
                    <a:pt x="9674" y="23986"/>
                    <a:pt x="9574" y="24253"/>
                    <a:pt x="9440" y="24486"/>
                  </a:cubicBezTo>
                  <a:cubicBezTo>
                    <a:pt x="9140" y="25187"/>
                    <a:pt x="9240" y="25754"/>
                    <a:pt x="9807" y="26221"/>
                  </a:cubicBezTo>
                  <a:cubicBezTo>
                    <a:pt x="10675" y="26988"/>
                    <a:pt x="11742" y="27355"/>
                    <a:pt x="12909" y="27422"/>
                  </a:cubicBezTo>
                  <a:cubicBezTo>
                    <a:pt x="13143" y="27422"/>
                    <a:pt x="13443" y="27355"/>
                    <a:pt x="13643" y="27255"/>
                  </a:cubicBezTo>
                  <a:cubicBezTo>
                    <a:pt x="13777" y="27188"/>
                    <a:pt x="13843" y="27121"/>
                    <a:pt x="13843" y="26988"/>
                  </a:cubicBezTo>
                  <a:cubicBezTo>
                    <a:pt x="13843" y="26855"/>
                    <a:pt x="13777" y="26788"/>
                    <a:pt x="13643" y="26688"/>
                  </a:cubicBezTo>
                  <a:cubicBezTo>
                    <a:pt x="13410" y="26588"/>
                    <a:pt x="13110" y="26488"/>
                    <a:pt x="12809" y="26488"/>
                  </a:cubicBezTo>
                  <a:cubicBezTo>
                    <a:pt x="12176" y="26454"/>
                    <a:pt x="11842" y="25987"/>
                    <a:pt x="12109" y="25387"/>
                  </a:cubicBezTo>
                  <a:cubicBezTo>
                    <a:pt x="12415" y="24622"/>
                    <a:pt x="13478" y="23661"/>
                    <a:pt x="14681" y="23661"/>
                  </a:cubicBezTo>
                  <a:cubicBezTo>
                    <a:pt x="14790" y="23661"/>
                    <a:pt x="14900" y="23669"/>
                    <a:pt x="15011" y="23686"/>
                  </a:cubicBezTo>
                  <a:cubicBezTo>
                    <a:pt x="15244" y="23719"/>
                    <a:pt x="15345" y="23819"/>
                    <a:pt x="15478" y="23986"/>
                  </a:cubicBezTo>
                  <a:cubicBezTo>
                    <a:pt x="16078" y="24820"/>
                    <a:pt x="16312" y="25720"/>
                    <a:pt x="16112" y="26688"/>
                  </a:cubicBezTo>
                  <a:cubicBezTo>
                    <a:pt x="15411" y="29857"/>
                    <a:pt x="13643" y="32025"/>
                    <a:pt x="10441" y="32859"/>
                  </a:cubicBezTo>
                  <a:cubicBezTo>
                    <a:pt x="10097" y="32945"/>
                    <a:pt x="9766" y="32989"/>
                    <a:pt x="9449" y="32989"/>
                  </a:cubicBezTo>
                  <a:cubicBezTo>
                    <a:pt x="8537" y="32989"/>
                    <a:pt x="7740" y="32626"/>
                    <a:pt x="7072" y="31858"/>
                  </a:cubicBezTo>
                  <a:cubicBezTo>
                    <a:pt x="6138" y="30791"/>
                    <a:pt x="5437" y="29556"/>
                    <a:pt x="5071" y="28189"/>
                  </a:cubicBezTo>
                  <a:cubicBezTo>
                    <a:pt x="4837" y="27355"/>
                    <a:pt x="4804" y="26488"/>
                    <a:pt x="4937" y="25654"/>
                  </a:cubicBezTo>
                  <a:cubicBezTo>
                    <a:pt x="5304" y="23219"/>
                    <a:pt x="6438" y="21184"/>
                    <a:pt x="8106" y="19449"/>
                  </a:cubicBezTo>
                  <a:cubicBezTo>
                    <a:pt x="9007" y="18449"/>
                    <a:pt x="10074" y="17681"/>
                    <a:pt x="11408" y="17348"/>
                  </a:cubicBezTo>
                  <a:cubicBezTo>
                    <a:pt x="11642" y="17281"/>
                    <a:pt x="11909" y="17181"/>
                    <a:pt x="12109" y="17048"/>
                  </a:cubicBezTo>
                  <a:cubicBezTo>
                    <a:pt x="12409" y="16914"/>
                    <a:pt x="12442" y="16614"/>
                    <a:pt x="12176" y="16347"/>
                  </a:cubicBezTo>
                  <a:cubicBezTo>
                    <a:pt x="12009" y="16147"/>
                    <a:pt x="11775" y="16013"/>
                    <a:pt x="11508" y="15947"/>
                  </a:cubicBezTo>
                  <a:cubicBezTo>
                    <a:pt x="11108" y="15813"/>
                    <a:pt x="10641" y="15647"/>
                    <a:pt x="10241" y="15480"/>
                  </a:cubicBezTo>
                  <a:cubicBezTo>
                    <a:pt x="9741" y="15280"/>
                    <a:pt x="9240" y="15013"/>
                    <a:pt x="8840" y="14612"/>
                  </a:cubicBezTo>
                  <a:cubicBezTo>
                    <a:pt x="8239" y="13845"/>
                    <a:pt x="7772" y="13011"/>
                    <a:pt x="7572" y="12044"/>
                  </a:cubicBezTo>
                  <a:cubicBezTo>
                    <a:pt x="7406" y="11277"/>
                    <a:pt x="7339" y="10476"/>
                    <a:pt x="7406" y="9709"/>
                  </a:cubicBezTo>
                  <a:cubicBezTo>
                    <a:pt x="7606" y="6774"/>
                    <a:pt x="8840" y="4338"/>
                    <a:pt x="11308" y="2637"/>
                  </a:cubicBezTo>
                  <a:cubicBezTo>
                    <a:pt x="11800" y="2290"/>
                    <a:pt x="12154" y="2062"/>
                    <a:pt x="12443" y="2062"/>
                  </a:cubicBezTo>
                  <a:cubicBezTo>
                    <a:pt x="12821" y="2062"/>
                    <a:pt x="13089" y="2451"/>
                    <a:pt x="13410" y="3471"/>
                  </a:cubicBezTo>
                  <a:cubicBezTo>
                    <a:pt x="13944" y="5306"/>
                    <a:pt x="13243" y="8208"/>
                    <a:pt x="11275" y="9509"/>
                  </a:cubicBezTo>
                  <a:cubicBezTo>
                    <a:pt x="10808" y="9809"/>
                    <a:pt x="10274" y="9942"/>
                    <a:pt x="9774" y="10176"/>
                  </a:cubicBezTo>
                  <a:cubicBezTo>
                    <a:pt x="9607" y="10276"/>
                    <a:pt x="9274" y="10176"/>
                    <a:pt x="9274" y="10510"/>
                  </a:cubicBezTo>
                  <a:cubicBezTo>
                    <a:pt x="9307" y="10776"/>
                    <a:pt x="9574" y="10876"/>
                    <a:pt x="9807" y="10943"/>
                  </a:cubicBezTo>
                  <a:cubicBezTo>
                    <a:pt x="9941" y="10977"/>
                    <a:pt x="10107" y="11010"/>
                    <a:pt x="10241" y="11043"/>
                  </a:cubicBezTo>
                  <a:cubicBezTo>
                    <a:pt x="10457" y="11111"/>
                    <a:pt x="10673" y="11135"/>
                    <a:pt x="10889" y="11135"/>
                  </a:cubicBezTo>
                  <a:cubicBezTo>
                    <a:pt x="11206" y="11135"/>
                    <a:pt x="11524" y="11083"/>
                    <a:pt x="11842" y="11043"/>
                  </a:cubicBezTo>
                  <a:cubicBezTo>
                    <a:pt x="14010" y="10843"/>
                    <a:pt x="15912" y="9609"/>
                    <a:pt x="16612" y="7374"/>
                  </a:cubicBezTo>
                  <a:cubicBezTo>
                    <a:pt x="16746" y="7007"/>
                    <a:pt x="16812" y="6640"/>
                    <a:pt x="16912" y="6273"/>
                  </a:cubicBezTo>
                  <a:cubicBezTo>
                    <a:pt x="17446" y="3671"/>
                    <a:pt x="16245" y="1503"/>
                    <a:pt x="14110" y="602"/>
                  </a:cubicBezTo>
                  <a:cubicBezTo>
                    <a:pt x="13160" y="201"/>
                    <a:pt x="12155" y="0"/>
                    <a:pt x="11149" y="0"/>
                  </a:cubicBezTo>
                  <a:close/>
                </a:path>
              </a:pathLst>
            </a:custGeom>
            <a:solidFill>
              <a:srgbClr val="FFFFFF">
                <a:alpha val="4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23"/>
          <p:cNvSpPr/>
          <p:nvPr/>
        </p:nvSpPr>
        <p:spPr>
          <a:xfrm rot="-7774524">
            <a:off x="-2865512" y="-2286554"/>
            <a:ext cx="4019065" cy="5775817"/>
          </a:xfrm>
          <a:custGeom>
            <a:avLst/>
            <a:gdLst/>
            <a:ahLst/>
            <a:cxnLst/>
            <a:rect l="l" t="t" r="r" b="b"/>
            <a:pathLst>
              <a:path w="24485" h="35306" extrusionOk="0">
                <a:moveTo>
                  <a:pt x="11149" y="0"/>
                </a:moveTo>
                <a:cubicBezTo>
                  <a:pt x="10566" y="0"/>
                  <a:pt x="9982" y="68"/>
                  <a:pt x="9407" y="202"/>
                </a:cubicBezTo>
                <a:cubicBezTo>
                  <a:pt x="7772" y="602"/>
                  <a:pt x="6338" y="1503"/>
                  <a:pt x="5171" y="2671"/>
                </a:cubicBezTo>
                <a:cubicBezTo>
                  <a:pt x="3269" y="4605"/>
                  <a:pt x="2435" y="6940"/>
                  <a:pt x="2602" y="9642"/>
                </a:cubicBezTo>
                <a:cubicBezTo>
                  <a:pt x="2802" y="12544"/>
                  <a:pt x="4170" y="14713"/>
                  <a:pt x="6838" y="16047"/>
                </a:cubicBezTo>
                <a:cubicBezTo>
                  <a:pt x="7005" y="16147"/>
                  <a:pt x="7272" y="16180"/>
                  <a:pt x="7406" y="16380"/>
                </a:cubicBezTo>
                <a:cubicBezTo>
                  <a:pt x="6071" y="16881"/>
                  <a:pt x="4937" y="17648"/>
                  <a:pt x="3903" y="18549"/>
                </a:cubicBezTo>
                <a:cubicBezTo>
                  <a:pt x="2068" y="20183"/>
                  <a:pt x="767" y="22151"/>
                  <a:pt x="267" y="24620"/>
                </a:cubicBezTo>
                <a:cubicBezTo>
                  <a:pt x="67" y="25554"/>
                  <a:pt x="0" y="26521"/>
                  <a:pt x="267" y="27455"/>
                </a:cubicBezTo>
                <a:cubicBezTo>
                  <a:pt x="1101" y="30557"/>
                  <a:pt x="2802" y="33026"/>
                  <a:pt x="5938" y="34226"/>
                </a:cubicBezTo>
                <a:cubicBezTo>
                  <a:pt x="6238" y="34360"/>
                  <a:pt x="6572" y="34493"/>
                  <a:pt x="6838" y="34627"/>
                </a:cubicBezTo>
                <a:cubicBezTo>
                  <a:pt x="8057" y="35049"/>
                  <a:pt x="9292" y="35306"/>
                  <a:pt x="10544" y="35306"/>
                </a:cubicBezTo>
                <a:cubicBezTo>
                  <a:pt x="11074" y="35306"/>
                  <a:pt x="11606" y="35260"/>
                  <a:pt x="12142" y="35160"/>
                </a:cubicBezTo>
                <a:cubicBezTo>
                  <a:pt x="15311" y="34560"/>
                  <a:pt x="17513" y="32659"/>
                  <a:pt x="19014" y="29890"/>
                </a:cubicBezTo>
                <a:cubicBezTo>
                  <a:pt x="19848" y="28356"/>
                  <a:pt x="19914" y="26721"/>
                  <a:pt x="18914" y="25187"/>
                </a:cubicBezTo>
                <a:cubicBezTo>
                  <a:pt x="18614" y="24720"/>
                  <a:pt x="18313" y="24286"/>
                  <a:pt x="18013" y="23786"/>
                </a:cubicBezTo>
                <a:cubicBezTo>
                  <a:pt x="18580" y="23619"/>
                  <a:pt x="19147" y="23552"/>
                  <a:pt x="19681" y="23319"/>
                </a:cubicBezTo>
                <a:cubicBezTo>
                  <a:pt x="21916" y="22218"/>
                  <a:pt x="23117" y="20283"/>
                  <a:pt x="24017" y="18115"/>
                </a:cubicBezTo>
                <a:cubicBezTo>
                  <a:pt x="24484" y="16847"/>
                  <a:pt x="23150" y="15413"/>
                  <a:pt x="21883" y="15313"/>
                </a:cubicBezTo>
                <a:cubicBezTo>
                  <a:pt x="21859" y="15311"/>
                  <a:pt x="21834" y="15310"/>
                  <a:pt x="21809" y="15310"/>
                </a:cubicBezTo>
                <a:cubicBezTo>
                  <a:pt x="21449" y="15310"/>
                  <a:pt x="20986" y="15524"/>
                  <a:pt x="21049" y="15680"/>
                </a:cubicBezTo>
                <a:cubicBezTo>
                  <a:pt x="21166" y="15974"/>
                  <a:pt x="21439" y="16086"/>
                  <a:pt x="21730" y="16086"/>
                </a:cubicBezTo>
                <a:cubicBezTo>
                  <a:pt x="21769" y="16086"/>
                  <a:pt x="21809" y="16084"/>
                  <a:pt x="21849" y="16080"/>
                </a:cubicBezTo>
                <a:cubicBezTo>
                  <a:pt x="21920" y="16062"/>
                  <a:pt x="21982" y="16054"/>
                  <a:pt x="22035" y="16054"/>
                </a:cubicBezTo>
                <a:cubicBezTo>
                  <a:pt x="22286" y="16054"/>
                  <a:pt x="22373" y="16233"/>
                  <a:pt x="22483" y="16480"/>
                </a:cubicBezTo>
                <a:cubicBezTo>
                  <a:pt x="22616" y="16847"/>
                  <a:pt x="22616" y="17181"/>
                  <a:pt x="22416" y="17515"/>
                </a:cubicBezTo>
                <a:cubicBezTo>
                  <a:pt x="22083" y="18115"/>
                  <a:pt x="21649" y="18649"/>
                  <a:pt x="21149" y="19116"/>
                </a:cubicBezTo>
                <a:cubicBezTo>
                  <a:pt x="20448" y="19783"/>
                  <a:pt x="19614" y="20250"/>
                  <a:pt x="18680" y="20583"/>
                </a:cubicBezTo>
                <a:cubicBezTo>
                  <a:pt x="16946" y="21150"/>
                  <a:pt x="15211" y="21851"/>
                  <a:pt x="13410" y="21984"/>
                </a:cubicBezTo>
                <a:cubicBezTo>
                  <a:pt x="11975" y="22051"/>
                  <a:pt x="10908" y="22885"/>
                  <a:pt x="9907" y="23786"/>
                </a:cubicBezTo>
                <a:cubicBezTo>
                  <a:pt x="9674" y="23986"/>
                  <a:pt x="9574" y="24253"/>
                  <a:pt x="9440" y="24486"/>
                </a:cubicBezTo>
                <a:cubicBezTo>
                  <a:pt x="9140" y="25187"/>
                  <a:pt x="9240" y="25754"/>
                  <a:pt x="9807" y="26221"/>
                </a:cubicBezTo>
                <a:cubicBezTo>
                  <a:pt x="10675" y="26988"/>
                  <a:pt x="11742" y="27355"/>
                  <a:pt x="12909" y="27422"/>
                </a:cubicBezTo>
                <a:cubicBezTo>
                  <a:pt x="13143" y="27422"/>
                  <a:pt x="13443" y="27355"/>
                  <a:pt x="13643" y="27255"/>
                </a:cubicBezTo>
                <a:cubicBezTo>
                  <a:pt x="13777" y="27188"/>
                  <a:pt x="13843" y="27121"/>
                  <a:pt x="13843" y="26988"/>
                </a:cubicBezTo>
                <a:cubicBezTo>
                  <a:pt x="13843" y="26855"/>
                  <a:pt x="13777" y="26788"/>
                  <a:pt x="13643" y="26688"/>
                </a:cubicBezTo>
                <a:cubicBezTo>
                  <a:pt x="13410" y="26588"/>
                  <a:pt x="13110" y="26488"/>
                  <a:pt x="12809" y="26488"/>
                </a:cubicBezTo>
                <a:cubicBezTo>
                  <a:pt x="12176" y="26454"/>
                  <a:pt x="11842" y="25987"/>
                  <a:pt x="12109" y="25387"/>
                </a:cubicBezTo>
                <a:cubicBezTo>
                  <a:pt x="12415" y="24622"/>
                  <a:pt x="13478" y="23661"/>
                  <a:pt x="14681" y="23661"/>
                </a:cubicBezTo>
                <a:cubicBezTo>
                  <a:pt x="14790" y="23661"/>
                  <a:pt x="14900" y="23669"/>
                  <a:pt x="15011" y="23686"/>
                </a:cubicBezTo>
                <a:cubicBezTo>
                  <a:pt x="15244" y="23719"/>
                  <a:pt x="15345" y="23819"/>
                  <a:pt x="15478" y="23986"/>
                </a:cubicBezTo>
                <a:cubicBezTo>
                  <a:pt x="16078" y="24820"/>
                  <a:pt x="16312" y="25720"/>
                  <a:pt x="16112" y="26688"/>
                </a:cubicBezTo>
                <a:cubicBezTo>
                  <a:pt x="15411" y="29857"/>
                  <a:pt x="13643" y="32025"/>
                  <a:pt x="10441" y="32859"/>
                </a:cubicBezTo>
                <a:cubicBezTo>
                  <a:pt x="10097" y="32945"/>
                  <a:pt x="9766" y="32989"/>
                  <a:pt x="9449" y="32989"/>
                </a:cubicBezTo>
                <a:cubicBezTo>
                  <a:pt x="8537" y="32989"/>
                  <a:pt x="7740" y="32626"/>
                  <a:pt x="7072" y="31858"/>
                </a:cubicBezTo>
                <a:cubicBezTo>
                  <a:pt x="6138" y="30791"/>
                  <a:pt x="5437" y="29556"/>
                  <a:pt x="5071" y="28189"/>
                </a:cubicBezTo>
                <a:cubicBezTo>
                  <a:pt x="4837" y="27355"/>
                  <a:pt x="4804" y="26488"/>
                  <a:pt x="4937" y="25654"/>
                </a:cubicBezTo>
                <a:cubicBezTo>
                  <a:pt x="5304" y="23219"/>
                  <a:pt x="6438" y="21184"/>
                  <a:pt x="8106" y="19449"/>
                </a:cubicBezTo>
                <a:cubicBezTo>
                  <a:pt x="9007" y="18449"/>
                  <a:pt x="10074" y="17681"/>
                  <a:pt x="11408" y="17348"/>
                </a:cubicBezTo>
                <a:cubicBezTo>
                  <a:pt x="11642" y="17281"/>
                  <a:pt x="11909" y="17181"/>
                  <a:pt x="12109" y="17048"/>
                </a:cubicBezTo>
                <a:cubicBezTo>
                  <a:pt x="12409" y="16914"/>
                  <a:pt x="12442" y="16614"/>
                  <a:pt x="12176" y="16347"/>
                </a:cubicBezTo>
                <a:cubicBezTo>
                  <a:pt x="12009" y="16147"/>
                  <a:pt x="11775" y="16013"/>
                  <a:pt x="11508" y="15947"/>
                </a:cubicBezTo>
                <a:cubicBezTo>
                  <a:pt x="11108" y="15813"/>
                  <a:pt x="10641" y="15647"/>
                  <a:pt x="10241" y="15480"/>
                </a:cubicBezTo>
                <a:cubicBezTo>
                  <a:pt x="9741" y="15280"/>
                  <a:pt x="9240" y="15013"/>
                  <a:pt x="8840" y="14612"/>
                </a:cubicBezTo>
                <a:cubicBezTo>
                  <a:pt x="8239" y="13845"/>
                  <a:pt x="7772" y="13011"/>
                  <a:pt x="7572" y="12044"/>
                </a:cubicBezTo>
                <a:cubicBezTo>
                  <a:pt x="7406" y="11277"/>
                  <a:pt x="7339" y="10476"/>
                  <a:pt x="7406" y="9709"/>
                </a:cubicBezTo>
                <a:cubicBezTo>
                  <a:pt x="7606" y="6774"/>
                  <a:pt x="8840" y="4338"/>
                  <a:pt x="11308" y="2637"/>
                </a:cubicBezTo>
                <a:cubicBezTo>
                  <a:pt x="11800" y="2290"/>
                  <a:pt x="12154" y="2062"/>
                  <a:pt x="12443" y="2062"/>
                </a:cubicBezTo>
                <a:cubicBezTo>
                  <a:pt x="12821" y="2062"/>
                  <a:pt x="13089" y="2451"/>
                  <a:pt x="13410" y="3471"/>
                </a:cubicBezTo>
                <a:cubicBezTo>
                  <a:pt x="13944" y="5306"/>
                  <a:pt x="13243" y="8208"/>
                  <a:pt x="11275" y="9509"/>
                </a:cubicBezTo>
                <a:cubicBezTo>
                  <a:pt x="10808" y="9809"/>
                  <a:pt x="10274" y="9942"/>
                  <a:pt x="9774" y="10176"/>
                </a:cubicBezTo>
                <a:cubicBezTo>
                  <a:pt x="9607" y="10276"/>
                  <a:pt x="9274" y="10176"/>
                  <a:pt x="9274" y="10510"/>
                </a:cubicBezTo>
                <a:cubicBezTo>
                  <a:pt x="9307" y="10776"/>
                  <a:pt x="9574" y="10876"/>
                  <a:pt x="9807" y="10943"/>
                </a:cubicBezTo>
                <a:cubicBezTo>
                  <a:pt x="9941" y="10977"/>
                  <a:pt x="10107" y="11010"/>
                  <a:pt x="10241" y="11043"/>
                </a:cubicBezTo>
                <a:cubicBezTo>
                  <a:pt x="10457" y="11111"/>
                  <a:pt x="10673" y="11135"/>
                  <a:pt x="10889" y="11135"/>
                </a:cubicBezTo>
                <a:cubicBezTo>
                  <a:pt x="11206" y="11135"/>
                  <a:pt x="11524" y="11083"/>
                  <a:pt x="11842" y="11043"/>
                </a:cubicBezTo>
                <a:cubicBezTo>
                  <a:pt x="14010" y="10843"/>
                  <a:pt x="15912" y="9609"/>
                  <a:pt x="16612" y="7374"/>
                </a:cubicBezTo>
                <a:cubicBezTo>
                  <a:pt x="16746" y="7007"/>
                  <a:pt x="16812" y="6640"/>
                  <a:pt x="16912" y="6273"/>
                </a:cubicBezTo>
                <a:cubicBezTo>
                  <a:pt x="17446" y="3671"/>
                  <a:pt x="16245" y="1503"/>
                  <a:pt x="14110" y="602"/>
                </a:cubicBezTo>
                <a:cubicBezTo>
                  <a:pt x="13160" y="201"/>
                  <a:pt x="12155" y="0"/>
                  <a:pt x="11149" y="0"/>
                </a:cubicBezTo>
                <a:close/>
              </a:path>
            </a:pathLst>
          </a:custGeom>
          <a:solidFill>
            <a:srgbClr val="FFFFFF">
              <a:alpha val="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obster"/>
              <a:buNone/>
              <a:defRPr sz="45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bster"/>
              <a:buNone/>
              <a:defRPr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7" r:id="rId4"/>
    <p:sldLayoutId id="2147483658" r:id="rId5"/>
    <p:sldLayoutId id="2147483664" r:id="rId6"/>
    <p:sldLayoutId id="2147483667" r:id="rId7"/>
    <p:sldLayoutId id="2147483668" r:id="rId8"/>
    <p:sldLayoutId id="2147483669" r:id="rId9"/>
  </p:sldLayoutIdLst>
  <p:transition spd="slow">
    <p:comb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media4.m4a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media5.m4a"/><Relationship Id="rId7" Type="http://schemas.openxmlformats.org/officeDocument/2006/relationships/image" Target="../media/image9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m4a"/><Relationship Id="rId7" Type="http://schemas.openxmlformats.org/officeDocument/2006/relationships/image" Target="../media/image14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m4a"/><Relationship Id="rId7" Type="http://schemas.openxmlformats.org/officeDocument/2006/relationships/image" Target="../media/image17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m4a"/><Relationship Id="rId7" Type="http://schemas.microsoft.com/office/2007/relationships/hdphoto" Target="../media/hdphoto5.wdp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>
            <a:spLocks noGrp="1"/>
          </p:cNvSpPr>
          <p:nvPr>
            <p:ph type="subTitle" idx="1"/>
          </p:nvPr>
        </p:nvSpPr>
        <p:spPr>
          <a:xfrm>
            <a:off x="3320612" y="3910199"/>
            <a:ext cx="26622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Alejandra Toloza.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Educadora Diferencial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26"/>
          <p:cNvSpPr txBox="1">
            <a:spLocks noGrp="1"/>
          </p:cNvSpPr>
          <p:nvPr>
            <p:ph type="ctrTitle" idx="2"/>
          </p:nvPr>
        </p:nvSpPr>
        <p:spPr>
          <a:xfrm>
            <a:off x="2881800" y="2844648"/>
            <a:ext cx="3380400" cy="8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</a:t>
            </a:r>
            <a:r>
              <a:rPr lang="es-ES" dirty="0"/>
              <a:t>º Básico.</a:t>
            </a:r>
            <a:endParaRPr dirty="0"/>
          </a:p>
        </p:txBody>
      </p:sp>
      <p:sp>
        <p:nvSpPr>
          <p:cNvPr id="303" name="Google Shape;303;p26"/>
          <p:cNvSpPr txBox="1">
            <a:spLocks noGrp="1"/>
          </p:cNvSpPr>
          <p:nvPr>
            <p:ph type="ctrTitle"/>
          </p:nvPr>
        </p:nvSpPr>
        <p:spPr>
          <a:xfrm>
            <a:off x="1103384" y="1551258"/>
            <a:ext cx="6552299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Estimación de raíz cuadrada</a:t>
            </a:r>
            <a:r>
              <a:rPr lang="en" sz="6600" dirty="0"/>
              <a:t/>
            </a:r>
            <a:br>
              <a:rPr lang="en" sz="6600" dirty="0"/>
            </a:br>
            <a:endParaRPr sz="6600" dirty="0"/>
          </a:p>
        </p:txBody>
      </p:sp>
      <p:sp>
        <p:nvSpPr>
          <p:cNvPr id="304" name="Google Shape;304;p26"/>
          <p:cNvSpPr/>
          <p:nvPr/>
        </p:nvSpPr>
        <p:spPr>
          <a:xfrm rot="-60021">
            <a:off x="2663123" y="3613822"/>
            <a:ext cx="3666591" cy="78600"/>
          </a:xfrm>
          <a:custGeom>
            <a:avLst/>
            <a:gdLst/>
            <a:ahLst/>
            <a:cxnLst/>
            <a:rect l="l" t="t" r="r" b="b"/>
            <a:pathLst>
              <a:path w="36527" h="2208" extrusionOk="0">
                <a:moveTo>
                  <a:pt x="3464" y="0"/>
                </a:moveTo>
                <a:cubicBezTo>
                  <a:pt x="2588" y="0"/>
                  <a:pt x="1712" y="2"/>
                  <a:pt x="835" y="5"/>
                </a:cubicBezTo>
                <a:cubicBezTo>
                  <a:pt x="1" y="5"/>
                  <a:pt x="1" y="1239"/>
                  <a:pt x="835" y="1273"/>
                </a:cubicBezTo>
                <a:cubicBezTo>
                  <a:pt x="2102" y="1256"/>
                  <a:pt x="3387" y="1248"/>
                  <a:pt x="4671" y="1248"/>
                </a:cubicBezTo>
                <a:cubicBezTo>
                  <a:pt x="5955" y="1248"/>
                  <a:pt x="7239" y="1256"/>
                  <a:pt x="8507" y="1273"/>
                </a:cubicBezTo>
                <a:cubicBezTo>
                  <a:pt x="17613" y="1373"/>
                  <a:pt x="26687" y="1673"/>
                  <a:pt x="35726" y="2207"/>
                </a:cubicBezTo>
                <a:cubicBezTo>
                  <a:pt x="35737" y="2207"/>
                  <a:pt x="35748" y="2207"/>
                  <a:pt x="35758" y="2207"/>
                </a:cubicBezTo>
                <a:cubicBezTo>
                  <a:pt x="36527" y="2207"/>
                  <a:pt x="36516" y="1005"/>
                  <a:pt x="35726" y="939"/>
                </a:cubicBezTo>
                <a:cubicBezTo>
                  <a:pt x="33191" y="806"/>
                  <a:pt x="30589" y="672"/>
                  <a:pt x="28054" y="539"/>
                </a:cubicBezTo>
                <a:cubicBezTo>
                  <a:pt x="19855" y="147"/>
                  <a:pt x="11682" y="0"/>
                  <a:pt x="34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57150" dir="2580000" algn="bl" rotWithShape="0">
              <a:schemeClr val="accent4">
                <a:alpha val="64999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26"/>
          <p:cNvGrpSpPr/>
          <p:nvPr/>
        </p:nvGrpSpPr>
        <p:grpSpPr>
          <a:xfrm rot="-1215961">
            <a:off x="332934" y="2348863"/>
            <a:ext cx="1052775" cy="1382398"/>
            <a:chOff x="1566552" y="1734726"/>
            <a:chExt cx="801625" cy="1197330"/>
          </a:xfrm>
        </p:grpSpPr>
        <p:sp>
          <p:nvSpPr>
            <p:cNvPr id="306" name="Google Shape;306;p26"/>
            <p:cNvSpPr/>
            <p:nvPr/>
          </p:nvSpPr>
          <p:spPr>
            <a:xfrm rot="-5400000">
              <a:off x="1838520" y="1805611"/>
              <a:ext cx="146750" cy="647259"/>
            </a:xfrm>
            <a:custGeom>
              <a:avLst/>
              <a:gdLst/>
              <a:ahLst/>
              <a:cxnLst/>
              <a:rect l="l" t="t" r="r" b="b"/>
              <a:pathLst>
                <a:path w="5805" h="19882" extrusionOk="0">
                  <a:moveTo>
                    <a:pt x="4837" y="1"/>
                  </a:moveTo>
                  <a:cubicBezTo>
                    <a:pt x="4304" y="401"/>
                    <a:pt x="4137" y="968"/>
                    <a:pt x="4004" y="1469"/>
                  </a:cubicBezTo>
                  <a:cubicBezTo>
                    <a:pt x="3537" y="3270"/>
                    <a:pt x="3103" y="5105"/>
                    <a:pt x="2636" y="6939"/>
                  </a:cubicBezTo>
                  <a:cubicBezTo>
                    <a:pt x="2102" y="8974"/>
                    <a:pt x="1602" y="11042"/>
                    <a:pt x="1135" y="13077"/>
                  </a:cubicBezTo>
                  <a:cubicBezTo>
                    <a:pt x="801" y="14578"/>
                    <a:pt x="501" y="16046"/>
                    <a:pt x="201" y="17547"/>
                  </a:cubicBezTo>
                  <a:cubicBezTo>
                    <a:pt x="101" y="18047"/>
                    <a:pt x="34" y="18514"/>
                    <a:pt x="1" y="18981"/>
                  </a:cubicBezTo>
                  <a:cubicBezTo>
                    <a:pt x="1" y="19382"/>
                    <a:pt x="134" y="19682"/>
                    <a:pt x="501" y="19882"/>
                  </a:cubicBezTo>
                  <a:cubicBezTo>
                    <a:pt x="868" y="19682"/>
                    <a:pt x="1202" y="19482"/>
                    <a:pt x="1535" y="19281"/>
                  </a:cubicBezTo>
                  <a:cubicBezTo>
                    <a:pt x="1602" y="19148"/>
                    <a:pt x="1602" y="19015"/>
                    <a:pt x="1635" y="18881"/>
                  </a:cubicBezTo>
                  <a:cubicBezTo>
                    <a:pt x="1935" y="17480"/>
                    <a:pt x="2136" y="16012"/>
                    <a:pt x="2469" y="14611"/>
                  </a:cubicBezTo>
                  <a:cubicBezTo>
                    <a:pt x="3436" y="10475"/>
                    <a:pt x="4471" y="6372"/>
                    <a:pt x="5471" y="2269"/>
                  </a:cubicBezTo>
                  <a:cubicBezTo>
                    <a:pt x="5571" y="1769"/>
                    <a:pt x="5671" y="1202"/>
                    <a:pt x="5771" y="701"/>
                  </a:cubicBezTo>
                  <a:cubicBezTo>
                    <a:pt x="5805" y="468"/>
                    <a:pt x="5771" y="201"/>
                    <a:pt x="5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0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 rot="-5400000">
              <a:off x="1857935" y="2045772"/>
              <a:ext cx="51470" cy="634237"/>
            </a:xfrm>
            <a:custGeom>
              <a:avLst/>
              <a:gdLst/>
              <a:ahLst/>
              <a:cxnLst/>
              <a:rect l="l" t="t" r="r" b="b"/>
              <a:pathLst>
                <a:path w="2036" h="19482" extrusionOk="0">
                  <a:moveTo>
                    <a:pt x="1135" y="1"/>
                  </a:moveTo>
                  <a:cubicBezTo>
                    <a:pt x="835" y="1"/>
                    <a:pt x="568" y="34"/>
                    <a:pt x="334" y="34"/>
                  </a:cubicBezTo>
                  <a:cubicBezTo>
                    <a:pt x="134" y="234"/>
                    <a:pt x="68" y="501"/>
                    <a:pt x="1" y="835"/>
                  </a:cubicBezTo>
                  <a:cubicBezTo>
                    <a:pt x="1" y="1068"/>
                    <a:pt x="34" y="1368"/>
                    <a:pt x="34" y="1635"/>
                  </a:cubicBezTo>
                  <a:cubicBezTo>
                    <a:pt x="68" y="2169"/>
                    <a:pt x="168" y="2736"/>
                    <a:pt x="168" y="3337"/>
                  </a:cubicBezTo>
                  <a:cubicBezTo>
                    <a:pt x="234" y="6972"/>
                    <a:pt x="334" y="10575"/>
                    <a:pt x="368" y="14211"/>
                  </a:cubicBezTo>
                  <a:cubicBezTo>
                    <a:pt x="401" y="15679"/>
                    <a:pt x="501" y="17146"/>
                    <a:pt x="334" y="18581"/>
                  </a:cubicBezTo>
                  <a:lnTo>
                    <a:pt x="334" y="18981"/>
                  </a:lnTo>
                  <a:cubicBezTo>
                    <a:pt x="368" y="19181"/>
                    <a:pt x="401" y="19381"/>
                    <a:pt x="701" y="19481"/>
                  </a:cubicBezTo>
                  <a:cubicBezTo>
                    <a:pt x="1002" y="19348"/>
                    <a:pt x="1368" y="19215"/>
                    <a:pt x="1702" y="19081"/>
                  </a:cubicBezTo>
                  <a:cubicBezTo>
                    <a:pt x="1902" y="18814"/>
                    <a:pt x="1869" y="18514"/>
                    <a:pt x="1902" y="18214"/>
                  </a:cubicBezTo>
                  <a:cubicBezTo>
                    <a:pt x="2036" y="17013"/>
                    <a:pt x="2002" y="15745"/>
                    <a:pt x="1936" y="14545"/>
                  </a:cubicBezTo>
                  <a:cubicBezTo>
                    <a:pt x="1902" y="12743"/>
                    <a:pt x="1902" y="10909"/>
                    <a:pt x="1869" y="9141"/>
                  </a:cubicBezTo>
                  <a:cubicBezTo>
                    <a:pt x="1869" y="7339"/>
                    <a:pt x="1835" y="5571"/>
                    <a:pt x="1802" y="3804"/>
                  </a:cubicBezTo>
                  <a:cubicBezTo>
                    <a:pt x="1802" y="2836"/>
                    <a:pt x="1735" y="1869"/>
                    <a:pt x="1635" y="935"/>
                  </a:cubicBezTo>
                  <a:cubicBezTo>
                    <a:pt x="1569" y="535"/>
                    <a:pt x="1469" y="201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0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 rot="-4500020">
              <a:off x="2035751" y="1673520"/>
              <a:ext cx="200714" cy="426732"/>
            </a:xfrm>
            <a:custGeom>
              <a:avLst/>
              <a:gdLst/>
              <a:ahLst/>
              <a:cxnLst/>
              <a:rect l="l" t="t" r="r" b="b"/>
              <a:pathLst>
                <a:path w="7940" h="16881" extrusionOk="0">
                  <a:moveTo>
                    <a:pt x="7214" y="1"/>
                  </a:moveTo>
                  <a:cubicBezTo>
                    <a:pt x="6954" y="1"/>
                    <a:pt x="6691" y="120"/>
                    <a:pt x="6505" y="368"/>
                  </a:cubicBezTo>
                  <a:cubicBezTo>
                    <a:pt x="6305" y="602"/>
                    <a:pt x="6139" y="935"/>
                    <a:pt x="6005" y="1236"/>
                  </a:cubicBezTo>
                  <a:cubicBezTo>
                    <a:pt x="5538" y="2236"/>
                    <a:pt x="5104" y="3237"/>
                    <a:pt x="4671" y="4238"/>
                  </a:cubicBezTo>
                  <a:cubicBezTo>
                    <a:pt x="3503" y="7073"/>
                    <a:pt x="2336" y="9908"/>
                    <a:pt x="1168" y="12777"/>
                  </a:cubicBezTo>
                  <a:cubicBezTo>
                    <a:pt x="768" y="13745"/>
                    <a:pt x="468" y="14745"/>
                    <a:pt x="134" y="15746"/>
                  </a:cubicBezTo>
                  <a:cubicBezTo>
                    <a:pt x="1" y="16113"/>
                    <a:pt x="1" y="16547"/>
                    <a:pt x="368" y="16880"/>
                  </a:cubicBezTo>
                  <a:cubicBezTo>
                    <a:pt x="768" y="16847"/>
                    <a:pt x="1102" y="16747"/>
                    <a:pt x="1435" y="16713"/>
                  </a:cubicBezTo>
                  <a:cubicBezTo>
                    <a:pt x="1502" y="16580"/>
                    <a:pt x="1602" y="16413"/>
                    <a:pt x="1635" y="16280"/>
                  </a:cubicBezTo>
                  <a:cubicBezTo>
                    <a:pt x="1969" y="14979"/>
                    <a:pt x="2436" y="13778"/>
                    <a:pt x="2936" y="12577"/>
                  </a:cubicBezTo>
                  <a:cubicBezTo>
                    <a:pt x="3970" y="10042"/>
                    <a:pt x="5004" y="7540"/>
                    <a:pt x="6038" y="5038"/>
                  </a:cubicBezTo>
                  <a:cubicBezTo>
                    <a:pt x="6505" y="3871"/>
                    <a:pt x="7039" y="2737"/>
                    <a:pt x="7540" y="1569"/>
                  </a:cubicBezTo>
                  <a:cubicBezTo>
                    <a:pt x="7673" y="1269"/>
                    <a:pt x="7806" y="935"/>
                    <a:pt x="7873" y="602"/>
                  </a:cubicBezTo>
                  <a:cubicBezTo>
                    <a:pt x="7940" y="435"/>
                    <a:pt x="7840" y="268"/>
                    <a:pt x="7673" y="135"/>
                  </a:cubicBezTo>
                  <a:cubicBezTo>
                    <a:pt x="7533" y="46"/>
                    <a:pt x="7374" y="1"/>
                    <a:pt x="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0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 rot="-6299980">
              <a:off x="2044187" y="2375129"/>
              <a:ext cx="111328" cy="450241"/>
            </a:xfrm>
            <a:custGeom>
              <a:avLst/>
              <a:gdLst/>
              <a:ahLst/>
              <a:cxnLst/>
              <a:rect l="l" t="t" r="r" b="b"/>
              <a:pathLst>
                <a:path w="4404" h="17811" extrusionOk="0">
                  <a:moveTo>
                    <a:pt x="949" y="0"/>
                  </a:moveTo>
                  <a:cubicBezTo>
                    <a:pt x="843" y="0"/>
                    <a:pt x="720" y="35"/>
                    <a:pt x="568" y="98"/>
                  </a:cubicBezTo>
                  <a:cubicBezTo>
                    <a:pt x="401" y="165"/>
                    <a:pt x="234" y="265"/>
                    <a:pt x="134" y="298"/>
                  </a:cubicBezTo>
                  <a:cubicBezTo>
                    <a:pt x="1" y="665"/>
                    <a:pt x="34" y="1065"/>
                    <a:pt x="67" y="1432"/>
                  </a:cubicBezTo>
                  <a:cubicBezTo>
                    <a:pt x="234" y="2466"/>
                    <a:pt x="401" y="3567"/>
                    <a:pt x="568" y="4601"/>
                  </a:cubicBezTo>
                  <a:lnTo>
                    <a:pt x="1435" y="10105"/>
                  </a:lnTo>
                  <a:cubicBezTo>
                    <a:pt x="1835" y="12440"/>
                    <a:pt x="2236" y="14742"/>
                    <a:pt x="2836" y="17010"/>
                  </a:cubicBezTo>
                  <a:cubicBezTo>
                    <a:pt x="2970" y="17444"/>
                    <a:pt x="3170" y="17677"/>
                    <a:pt x="3570" y="17811"/>
                  </a:cubicBezTo>
                  <a:cubicBezTo>
                    <a:pt x="3870" y="17510"/>
                    <a:pt x="4070" y="17277"/>
                    <a:pt x="4404" y="16910"/>
                  </a:cubicBezTo>
                  <a:cubicBezTo>
                    <a:pt x="4371" y="16610"/>
                    <a:pt x="4337" y="16310"/>
                    <a:pt x="4237" y="15976"/>
                  </a:cubicBezTo>
                  <a:cubicBezTo>
                    <a:pt x="4070" y="15242"/>
                    <a:pt x="3870" y="14442"/>
                    <a:pt x="3703" y="13674"/>
                  </a:cubicBezTo>
                  <a:cubicBezTo>
                    <a:pt x="3070" y="10339"/>
                    <a:pt x="2536" y="6936"/>
                    <a:pt x="2036" y="3567"/>
                  </a:cubicBezTo>
                  <a:cubicBezTo>
                    <a:pt x="1902" y="2733"/>
                    <a:pt x="1802" y="1833"/>
                    <a:pt x="1635" y="999"/>
                  </a:cubicBezTo>
                  <a:cubicBezTo>
                    <a:pt x="1569" y="765"/>
                    <a:pt x="1502" y="498"/>
                    <a:pt x="1368" y="298"/>
                  </a:cubicBezTo>
                  <a:cubicBezTo>
                    <a:pt x="1244" y="92"/>
                    <a:pt x="1120" y="0"/>
                    <a:pt x="9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0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 rot="-10043166">
              <a:off x="2197817" y="2686524"/>
              <a:ext cx="137701" cy="233929"/>
            </a:xfrm>
            <a:custGeom>
              <a:avLst/>
              <a:gdLst/>
              <a:ahLst/>
              <a:cxnLst/>
              <a:rect l="l" t="t" r="r" b="b"/>
              <a:pathLst>
                <a:path w="5505" h="9154" extrusionOk="0">
                  <a:moveTo>
                    <a:pt x="4906" y="0"/>
                  </a:moveTo>
                  <a:cubicBezTo>
                    <a:pt x="4685" y="0"/>
                    <a:pt x="4457" y="60"/>
                    <a:pt x="4337" y="180"/>
                  </a:cubicBezTo>
                  <a:cubicBezTo>
                    <a:pt x="3937" y="580"/>
                    <a:pt x="3670" y="1014"/>
                    <a:pt x="3436" y="1514"/>
                  </a:cubicBezTo>
                  <a:lnTo>
                    <a:pt x="1435" y="5517"/>
                  </a:lnTo>
                  <a:cubicBezTo>
                    <a:pt x="1001" y="6351"/>
                    <a:pt x="634" y="7285"/>
                    <a:pt x="201" y="8153"/>
                  </a:cubicBezTo>
                  <a:cubicBezTo>
                    <a:pt x="101" y="8419"/>
                    <a:pt x="1" y="8686"/>
                    <a:pt x="134" y="8986"/>
                  </a:cubicBezTo>
                  <a:cubicBezTo>
                    <a:pt x="468" y="9020"/>
                    <a:pt x="801" y="9087"/>
                    <a:pt x="1201" y="9153"/>
                  </a:cubicBezTo>
                  <a:cubicBezTo>
                    <a:pt x="1468" y="8686"/>
                    <a:pt x="1702" y="8286"/>
                    <a:pt x="1969" y="7919"/>
                  </a:cubicBezTo>
                  <a:cubicBezTo>
                    <a:pt x="2869" y="6084"/>
                    <a:pt x="3803" y="4283"/>
                    <a:pt x="4704" y="2448"/>
                  </a:cubicBezTo>
                  <a:cubicBezTo>
                    <a:pt x="4871" y="2115"/>
                    <a:pt x="5037" y="1781"/>
                    <a:pt x="5171" y="1448"/>
                  </a:cubicBezTo>
                  <a:cubicBezTo>
                    <a:pt x="5304" y="1148"/>
                    <a:pt x="5371" y="847"/>
                    <a:pt x="5471" y="580"/>
                  </a:cubicBezTo>
                  <a:cubicBezTo>
                    <a:pt x="5504" y="347"/>
                    <a:pt x="5471" y="180"/>
                    <a:pt x="5304" y="80"/>
                  </a:cubicBezTo>
                  <a:cubicBezTo>
                    <a:pt x="5198" y="27"/>
                    <a:pt x="5053" y="0"/>
                    <a:pt x="4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04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26"/>
          <p:cNvGrpSpPr/>
          <p:nvPr/>
        </p:nvGrpSpPr>
        <p:grpSpPr>
          <a:xfrm rot="-613146">
            <a:off x="7038556" y="-212363"/>
            <a:ext cx="2083931" cy="2077173"/>
            <a:chOff x="5164002" y="645754"/>
            <a:chExt cx="1815896" cy="1810007"/>
          </a:xfrm>
        </p:grpSpPr>
        <p:grpSp>
          <p:nvGrpSpPr>
            <p:cNvPr id="312" name="Google Shape;312;p26"/>
            <p:cNvGrpSpPr/>
            <p:nvPr/>
          </p:nvGrpSpPr>
          <p:grpSpPr>
            <a:xfrm rot="-2846184">
              <a:off x="5454883" y="884713"/>
              <a:ext cx="1234132" cy="1332088"/>
              <a:chOff x="7205397" y="140875"/>
              <a:chExt cx="1157483" cy="1249356"/>
            </a:xfrm>
          </p:grpSpPr>
          <p:sp>
            <p:nvSpPr>
              <p:cNvPr id="313" name="Google Shape;313;p26"/>
              <p:cNvSpPr/>
              <p:nvPr/>
            </p:nvSpPr>
            <p:spPr>
              <a:xfrm rot="-406319">
                <a:off x="7324400" y="166118"/>
                <a:ext cx="434458" cy="106765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2381" extrusionOk="0">
                    <a:moveTo>
                      <a:pt x="8970" y="1"/>
                    </a:moveTo>
                    <a:cubicBezTo>
                      <a:pt x="8950" y="1"/>
                      <a:pt x="8930" y="2"/>
                      <a:pt x="8910" y="4"/>
                    </a:cubicBezTo>
                    <a:lnTo>
                      <a:pt x="537" y="1506"/>
                    </a:lnTo>
                    <a:cubicBezTo>
                      <a:pt x="1" y="1600"/>
                      <a:pt x="181" y="2381"/>
                      <a:pt x="681" y="2381"/>
                    </a:cubicBezTo>
                    <a:cubicBezTo>
                      <a:pt x="710" y="2381"/>
                      <a:pt x="740" y="2378"/>
                      <a:pt x="771" y="2373"/>
                    </a:cubicBezTo>
                    <a:lnTo>
                      <a:pt x="9143" y="905"/>
                    </a:lnTo>
                    <a:cubicBezTo>
                      <a:pt x="9689" y="777"/>
                      <a:pt x="9463" y="1"/>
                      <a:pt x="89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12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4" name="Google Shape;314;p26"/>
              <p:cNvSpPr/>
              <p:nvPr/>
            </p:nvSpPr>
            <p:spPr>
              <a:xfrm rot="-51560">
                <a:off x="7377944" y="426058"/>
                <a:ext cx="795776" cy="40446"/>
              </a:xfrm>
              <a:custGeom>
                <a:avLst/>
                <a:gdLst/>
                <a:ahLst/>
                <a:cxnLst/>
                <a:rect l="l" t="t" r="r" b="b"/>
                <a:pathLst>
                  <a:path w="17747" h="902" extrusionOk="0">
                    <a:moveTo>
                      <a:pt x="601" y="1"/>
                    </a:moveTo>
                    <a:cubicBezTo>
                      <a:pt x="0" y="1"/>
                      <a:pt x="0" y="901"/>
                      <a:pt x="601" y="901"/>
                    </a:cubicBezTo>
                    <a:lnTo>
                      <a:pt x="17179" y="901"/>
                    </a:lnTo>
                    <a:cubicBezTo>
                      <a:pt x="17746" y="901"/>
                      <a:pt x="17746" y="1"/>
                      <a:pt x="17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12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5" name="Google Shape;315;p26"/>
              <p:cNvSpPr/>
              <p:nvPr/>
            </p:nvSpPr>
            <p:spPr>
              <a:xfrm>
                <a:off x="7384295" y="607794"/>
                <a:ext cx="901777" cy="210434"/>
              </a:xfrm>
              <a:custGeom>
                <a:avLst/>
                <a:gdLst/>
                <a:ahLst/>
                <a:cxnLst/>
                <a:rect l="l" t="t" r="r" b="b"/>
                <a:pathLst>
                  <a:path w="20111" h="4693" extrusionOk="0">
                    <a:moveTo>
                      <a:pt x="652" y="1"/>
                    </a:moveTo>
                    <a:cubicBezTo>
                      <a:pt x="169" y="1"/>
                      <a:pt x="0" y="788"/>
                      <a:pt x="497" y="881"/>
                    </a:cubicBezTo>
                    <a:cubicBezTo>
                      <a:pt x="6769" y="2149"/>
                      <a:pt x="13040" y="3450"/>
                      <a:pt x="19311" y="4684"/>
                    </a:cubicBezTo>
                    <a:cubicBezTo>
                      <a:pt x="19343" y="4690"/>
                      <a:pt x="19374" y="4693"/>
                      <a:pt x="19404" y="4693"/>
                    </a:cubicBezTo>
                    <a:cubicBezTo>
                      <a:pt x="19905" y="4693"/>
                      <a:pt x="20111" y="3943"/>
                      <a:pt x="19544" y="3817"/>
                    </a:cubicBezTo>
                    <a:cubicBezTo>
                      <a:pt x="13307" y="2549"/>
                      <a:pt x="7002" y="1282"/>
                      <a:pt x="764" y="14"/>
                    </a:cubicBezTo>
                    <a:cubicBezTo>
                      <a:pt x="725" y="5"/>
                      <a:pt x="688" y="1"/>
                      <a:pt x="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12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6" name="Google Shape;316;p26"/>
              <p:cNvSpPr/>
              <p:nvPr/>
            </p:nvSpPr>
            <p:spPr>
              <a:xfrm rot="146093">
                <a:off x="7338502" y="801677"/>
                <a:ext cx="359352" cy="13057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2912" extrusionOk="0">
                    <a:moveTo>
                      <a:pt x="589" y="1"/>
                    </a:moveTo>
                    <a:cubicBezTo>
                      <a:pt x="153" y="1"/>
                      <a:pt x="1" y="737"/>
                      <a:pt x="488" y="889"/>
                    </a:cubicBezTo>
                    <a:cubicBezTo>
                      <a:pt x="2723" y="1557"/>
                      <a:pt x="5024" y="2224"/>
                      <a:pt x="7293" y="2891"/>
                    </a:cubicBezTo>
                    <a:cubicBezTo>
                      <a:pt x="7342" y="2905"/>
                      <a:pt x="7389" y="2912"/>
                      <a:pt x="7432" y="2912"/>
                    </a:cubicBezTo>
                    <a:cubicBezTo>
                      <a:pt x="7889" y="2912"/>
                      <a:pt x="8014" y="2176"/>
                      <a:pt x="7526" y="2024"/>
                    </a:cubicBezTo>
                    <a:cubicBezTo>
                      <a:pt x="5291" y="1356"/>
                      <a:pt x="2990" y="689"/>
                      <a:pt x="721" y="22"/>
                    </a:cubicBezTo>
                    <a:cubicBezTo>
                      <a:pt x="675" y="8"/>
                      <a:pt x="631" y="1"/>
                      <a:pt x="5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12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7" name="Google Shape;317;p26"/>
              <p:cNvSpPr/>
              <p:nvPr/>
            </p:nvSpPr>
            <p:spPr>
              <a:xfrm rot="368897">
                <a:off x="7222334" y="985907"/>
                <a:ext cx="830714" cy="360876"/>
              </a:xfrm>
              <a:custGeom>
                <a:avLst/>
                <a:gdLst/>
                <a:ahLst/>
                <a:cxnLst/>
                <a:rect l="l" t="t" r="r" b="b"/>
                <a:pathLst>
                  <a:path w="18526" h="8048" extrusionOk="0">
                    <a:moveTo>
                      <a:pt x="613" y="0"/>
                    </a:moveTo>
                    <a:cubicBezTo>
                      <a:pt x="175" y="0"/>
                      <a:pt x="0" y="710"/>
                      <a:pt x="516" y="923"/>
                    </a:cubicBezTo>
                    <a:cubicBezTo>
                      <a:pt x="6354" y="2924"/>
                      <a:pt x="12091" y="5292"/>
                      <a:pt x="17628" y="7994"/>
                    </a:cubicBezTo>
                    <a:cubicBezTo>
                      <a:pt x="17698" y="8032"/>
                      <a:pt x="17767" y="8048"/>
                      <a:pt x="17834" y="8048"/>
                    </a:cubicBezTo>
                    <a:cubicBezTo>
                      <a:pt x="18240" y="8048"/>
                      <a:pt x="18526" y="7423"/>
                      <a:pt x="18095" y="7194"/>
                    </a:cubicBezTo>
                    <a:cubicBezTo>
                      <a:pt x="12458" y="4425"/>
                      <a:pt x="6687" y="2023"/>
                      <a:pt x="750" y="22"/>
                    </a:cubicBezTo>
                    <a:cubicBezTo>
                      <a:pt x="702" y="7"/>
                      <a:pt x="656" y="0"/>
                      <a:pt x="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12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8" name="Google Shape;318;p26"/>
              <p:cNvSpPr/>
              <p:nvPr/>
            </p:nvSpPr>
            <p:spPr>
              <a:xfrm rot="634766">
                <a:off x="7790567" y="1008096"/>
                <a:ext cx="564801" cy="134171"/>
              </a:xfrm>
              <a:custGeom>
                <a:avLst/>
                <a:gdLst/>
                <a:ahLst/>
                <a:cxnLst/>
                <a:rect l="l" t="t" r="r" b="b"/>
                <a:pathLst>
                  <a:path w="12596" h="3191" extrusionOk="0">
                    <a:moveTo>
                      <a:pt x="940" y="0"/>
                    </a:moveTo>
                    <a:cubicBezTo>
                      <a:pt x="260" y="0"/>
                      <a:pt x="0" y="1052"/>
                      <a:pt x="726" y="1179"/>
                    </a:cubicBezTo>
                    <a:cubicBezTo>
                      <a:pt x="4329" y="1846"/>
                      <a:pt x="7931" y="2513"/>
                      <a:pt x="11567" y="3180"/>
                    </a:cubicBezTo>
                    <a:cubicBezTo>
                      <a:pt x="11607" y="3187"/>
                      <a:pt x="11645" y="3191"/>
                      <a:pt x="11682" y="3191"/>
                    </a:cubicBezTo>
                    <a:cubicBezTo>
                      <a:pt x="12334" y="3191"/>
                      <a:pt x="12595" y="2139"/>
                      <a:pt x="11901" y="2012"/>
                    </a:cubicBezTo>
                    <a:cubicBezTo>
                      <a:pt x="8265" y="1345"/>
                      <a:pt x="4662" y="678"/>
                      <a:pt x="1060" y="11"/>
                    </a:cubicBezTo>
                    <a:cubicBezTo>
                      <a:pt x="1019" y="4"/>
                      <a:pt x="978" y="0"/>
                      <a:pt x="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120000" algn="bl" rotWithShape="0">
                  <a:schemeClr val="dk1">
                    <a:alpha val="64999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19" name="Google Shape;319;p26"/>
            <p:cNvSpPr/>
            <p:nvPr/>
          </p:nvSpPr>
          <p:spPr>
            <a:xfrm rot="-1351951">
              <a:off x="5812518" y="2198773"/>
              <a:ext cx="383125" cy="139214"/>
            </a:xfrm>
            <a:custGeom>
              <a:avLst/>
              <a:gdLst/>
              <a:ahLst/>
              <a:cxnLst/>
              <a:rect l="l" t="t" r="r" b="b"/>
              <a:pathLst>
                <a:path w="8014" h="2912" extrusionOk="0">
                  <a:moveTo>
                    <a:pt x="589" y="1"/>
                  </a:moveTo>
                  <a:cubicBezTo>
                    <a:pt x="153" y="1"/>
                    <a:pt x="1" y="737"/>
                    <a:pt x="488" y="889"/>
                  </a:cubicBezTo>
                  <a:cubicBezTo>
                    <a:pt x="2723" y="1557"/>
                    <a:pt x="5024" y="2224"/>
                    <a:pt x="7293" y="2891"/>
                  </a:cubicBezTo>
                  <a:cubicBezTo>
                    <a:pt x="7342" y="2905"/>
                    <a:pt x="7389" y="2912"/>
                    <a:pt x="7432" y="2912"/>
                  </a:cubicBezTo>
                  <a:cubicBezTo>
                    <a:pt x="7889" y="2912"/>
                    <a:pt x="8014" y="2176"/>
                    <a:pt x="7526" y="2024"/>
                  </a:cubicBezTo>
                  <a:cubicBezTo>
                    <a:pt x="5291" y="1356"/>
                    <a:pt x="2990" y="689"/>
                    <a:pt x="721" y="22"/>
                  </a:cubicBezTo>
                  <a:cubicBezTo>
                    <a:pt x="675" y="8"/>
                    <a:pt x="631" y="1"/>
                    <a:pt x="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120000" algn="bl" rotWithShape="0">
                <a:schemeClr val="dk1">
                  <a:alpha val="64999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64E4F96A-C95B-480C-ADEF-C08110A5FB7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74" y="3780058"/>
            <a:ext cx="1017683" cy="1007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n 22" descr="Dibujo de la cara de una persona&#10;&#10;Descripción generada automáticamente">
            <a:extLst>
              <a:ext uri="{FF2B5EF4-FFF2-40B4-BE49-F238E27FC236}">
                <a16:creationId xmlns:a16="http://schemas.microsoft.com/office/drawing/2014/main" xmlns="" id="{EC8BB382-1551-434F-B557-6CEC01B0C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9" b="94975" l="9799" r="89950">
                        <a14:foregroundMark x1="18090" y1="74623" x2="23618" y2="93719"/>
                        <a14:foregroundMark x1="23618" y1="93719" x2="31407" y2="98995"/>
                        <a14:foregroundMark x1="31407" y1="98995" x2="48744" y2="87437"/>
                        <a14:foregroundMark x1="48744" y1="87437" x2="61558" y2="88693"/>
                        <a14:foregroundMark x1="61558" y1="88693" x2="70603" y2="93970"/>
                        <a14:foregroundMark x1="70603" y1="93970" x2="80653" y2="91457"/>
                        <a14:foregroundMark x1="80653" y1="91457" x2="82161" y2="78894"/>
                        <a14:foregroundMark x1="82161" y1="78894" x2="78643" y2="70101"/>
                        <a14:foregroundMark x1="78643" y1="70101" x2="85930" y2="78392"/>
                        <a14:foregroundMark x1="85930" y1="78392" x2="84171" y2="88442"/>
                        <a14:foregroundMark x1="84171" y1="88442" x2="69598" y2="91457"/>
                        <a14:foregroundMark x1="69598" y1="91457" x2="47739" y2="73869"/>
                        <a14:foregroundMark x1="47739" y1="73869" x2="20603" y2="73116"/>
                        <a14:foregroundMark x1="19849" y1="74623" x2="19095" y2="85427"/>
                        <a14:foregroundMark x1="19095" y1="85427" x2="22864" y2="94221"/>
                        <a14:foregroundMark x1="22864" y1="94221" x2="33166" y2="94975"/>
                        <a14:foregroundMark x1="33166" y1="94975" x2="36683" y2="91709"/>
                        <a14:foregroundMark x1="71106" y1="94472" x2="70352" y2="94975"/>
                        <a14:foregroundMark x1="70603" y1="94724" x2="78392" y2="934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2676" y="2634659"/>
            <a:ext cx="2236300" cy="229079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C37040BD-136D-4ED2-9825-9E5D70A077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40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1" grpId="0" uiExpand="1" build="p"/>
      <p:bldP spid="302" grpId="0"/>
      <p:bldP spid="303" grpId="0"/>
      <p:bldP spid="3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5F6B35D1-F7F6-4DBD-8684-4F57A608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673" y="277281"/>
            <a:ext cx="3984300" cy="886500"/>
          </a:xfrm>
        </p:spPr>
        <p:txBody>
          <a:bodyPr/>
          <a:lstStyle/>
          <a:p>
            <a:r>
              <a:rPr lang="es-ES" dirty="0"/>
              <a:t>Partes </a:t>
            </a:r>
          </a:p>
        </p:txBody>
      </p:sp>
      <p:pic>
        <p:nvPicPr>
          <p:cNvPr id="3074" name="Picture 2" descr="partes-de-una-raiz">
            <a:extLst>
              <a:ext uri="{FF2B5EF4-FFF2-40B4-BE49-F238E27FC236}">
                <a16:creationId xmlns:a16="http://schemas.microsoft.com/office/drawing/2014/main" xmlns="" id="{FCA8E363-2E39-409C-B117-D8E3A5BCD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83" y="1567542"/>
            <a:ext cx="4974881" cy="29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0E758184-C13F-44E9-8895-22D9D31AC7D3}"/>
              </a:ext>
            </a:extLst>
          </p:cNvPr>
          <p:cNvCxnSpPr>
            <a:cxnSpLocks/>
          </p:cNvCxnSpPr>
          <p:nvPr/>
        </p:nvCxnSpPr>
        <p:spPr>
          <a:xfrm flipV="1">
            <a:off x="4298868" y="1830273"/>
            <a:ext cx="534389" cy="46166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E6B1812-DDD1-4757-9DB0-7A188B268B2A}"/>
              </a:ext>
            </a:extLst>
          </p:cNvPr>
          <p:cNvSpPr txBox="1"/>
          <p:nvPr/>
        </p:nvSpPr>
        <p:spPr>
          <a:xfrm>
            <a:off x="5047150" y="1368608"/>
            <a:ext cx="148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Radical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xmlns="" id="{933C1BF8-0198-4E79-A8E0-EF2E049D6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53482"/>
      </p:ext>
    </p:extLst>
  </p:cSld>
  <p:clrMapOvr>
    <a:masterClrMapping/>
  </p:clrMapOvr>
  <p:transition spd="slow" advTm="1473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5F6B35D1-F7F6-4DBD-8684-4F57A608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Raíz cuadrada</a:t>
            </a:r>
          </a:p>
        </p:txBody>
      </p:sp>
      <p:pic>
        <p:nvPicPr>
          <p:cNvPr id="5" name="Picture 4" descr="6º PRIMARIA Potencias y raíz cuadrada. - ppt descargar">
            <a:extLst>
              <a:ext uri="{FF2B5EF4-FFF2-40B4-BE49-F238E27FC236}">
                <a16:creationId xmlns:a16="http://schemas.microsoft.com/office/drawing/2014/main" xmlns="" id="{DAB8DA7D-6090-492B-BC00-D8FEB0A7E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8" b="25937"/>
          <a:stretch/>
        </p:blipFill>
        <p:spPr bwMode="auto">
          <a:xfrm>
            <a:off x="1558749" y="1763384"/>
            <a:ext cx="6026501" cy="1965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6ADA8BE0-D3D4-404B-A22A-90264EFD5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51949"/>
      </p:ext>
    </p:extLst>
  </p:cSld>
  <p:clrMapOvr>
    <a:masterClrMapping/>
  </p:clrMapOvr>
  <p:transition spd="slow" advTm="2063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"/>
          <p:cNvSpPr txBox="1">
            <a:spLocks noGrp="1"/>
          </p:cNvSpPr>
          <p:nvPr>
            <p:ph type="title"/>
          </p:nvPr>
        </p:nvSpPr>
        <p:spPr>
          <a:xfrm>
            <a:off x="2579850" y="297332"/>
            <a:ext cx="39843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Considera</a:t>
            </a:r>
            <a:endParaRPr dirty="0"/>
          </a:p>
        </p:txBody>
      </p:sp>
      <p:pic>
        <p:nvPicPr>
          <p:cNvPr id="3074" name="Picture 2" descr="Cuadrados y cubos | Matemáticas">
            <a:extLst>
              <a:ext uri="{FF2B5EF4-FFF2-40B4-BE49-F238E27FC236}">
                <a16:creationId xmlns:a16="http://schemas.microsoft.com/office/drawing/2014/main" xmlns="" id="{E4065EC4-66C6-4F93-AE52-76CE55DBA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8152"/>
            <a:ext cx="6096000" cy="289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n 21" descr="Imagen que contiene espejo&#10;&#10;Descripción generada automáticamente">
            <a:extLst>
              <a:ext uri="{FF2B5EF4-FFF2-40B4-BE49-F238E27FC236}">
                <a16:creationId xmlns:a16="http://schemas.microsoft.com/office/drawing/2014/main" xmlns="" id="{81F72E9F-F6D3-4350-8C33-83022C264D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9" b="92462" l="9799" r="89950">
                        <a14:foregroundMark x1="44221" y1="28643" x2="45226" y2="30905"/>
                        <a14:foregroundMark x1="35678" y1="51759" x2="36935" y2="67839"/>
                        <a14:foregroundMark x1="81658" y1="50754" x2="72613" y2="71357"/>
                        <a14:foregroundMark x1="72613" y1="71357" x2="77387" y2="43216"/>
                        <a14:foregroundMark x1="77387" y1="43216" x2="59548" y2="60553"/>
                        <a14:foregroundMark x1="59548" y1="60553" x2="67085" y2="82161"/>
                        <a14:foregroundMark x1="67085" y1="82161" x2="39950" y2="81407"/>
                        <a14:foregroundMark x1="39950" y1="81407" x2="16080" y2="63317"/>
                        <a14:foregroundMark x1="16080" y1="63317" x2="15321" y2="46231"/>
                        <a14:foregroundMark x1="19943" y1="42027" x2="40955" y2="47739"/>
                        <a14:foregroundMark x1="40955" y1="47739" x2="43719" y2="74372"/>
                        <a14:foregroundMark x1="43719" y1="74372" x2="26884" y2="92462"/>
                        <a14:foregroundMark x1="26884" y1="92462" x2="21357" y2="82915"/>
                        <a14:foregroundMark x1="34673" y1="44221" x2="26884" y2="74372"/>
                        <a14:foregroundMark x1="39950" y1="41206" x2="24121" y2="63819"/>
                        <a14:foregroundMark x1="24121" y1="63819" x2="27889" y2="89447"/>
                        <a14:foregroundMark x1="27889" y1="89447" x2="41206" y2="63568"/>
                        <a14:foregroundMark x1="41206" y1="63568" x2="29648" y2="43719"/>
                        <a14:foregroundMark x1="29648" y1="43719" x2="52010" y2="50000"/>
                        <a14:foregroundMark x1="52010" y1="50000" x2="67337" y2="74874"/>
                        <a14:foregroundMark x1="67337" y1="74874" x2="80653" y2="55025"/>
                        <a14:foregroundMark x1="80653" y1="55025" x2="61809" y2="42965"/>
                        <a14:foregroundMark x1="61809" y1="42965" x2="50754" y2="56030"/>
                        <a14:foregroundMark x1="63819" y1="78643" x2="73869" y2="85176"/>
                        <a14:foregroundMark x1="80402" y1="57286" x2="86656" y2="79654"/>
                        <a14:foregroundMark x1="83920" y1="85930" x2="73869" y2="90704"/>
                        <a14:foregroundMark x1="59045" y1="73367" x2="58543" y2="74372"/>
                        <a14:foregroundMark x1="57789" y1="70352" x2="57789" y2="70352"/>
                        <a14:foregroundMark x1="56030" y1="67337" x2="62060" y2="89447"/>
                        <a14:foregroundMark x1="62060" y1="89447" x2="80905" y2="75628"/>
                        <a14:foregroundMark x1="80905" y1="75628" x2="86432" y2="53518"/>
                        <a14:foregroundMark x1="86432" y1="53518" x2="67337" y2="39196"/>
                        <a14:foregroundMark x1="67337" y1="39196" x2="51005" y2="54523"/>
                        <a14:foregroundMark x1="51005" y1="54523" x2="16834" y2="69849"/>
                        <a14:foregroundMark x1="20352" y1="54774" x2="32915" y2="53518"/>
                        <a14:backgroundMark x1="14322" y1="40452" x2="14322" y2="40452"/>
                        <a14:backgroundMark x1="16834" y1="39950" x2="13065" y2="44724"/>
                        <a14:backgroundMark x1="88191" y1="80402" x2="85930" y2="846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7812" y="2100034"/>
            <a:ext cx="2131337" cy="213133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655AE926-2EED-499F-A5A2-7788DF2D7C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41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2"/>
          <p:cNvSpPr txBox="1">
            <a:spLocks noGrp="1"/>
          </p:cNvSpPr>
          <p:nvPr>
            <p:ph type="title"/>
          </p:nvPr>
        </p:nvSpPr>
        <p:spPr>
          <a:xfrm>
            <a:off x="740252" y="98407"/>
            <a:ext cx="7733013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/>
              <a:t>Recuerda siempre los cuadrados perfectos.</a:t>
            </a:r>
            <a:endParaRPr sz="4000" dirty="0"/>
          </a:p>
        </p:txBody>
      </p:sp>
      <p:pic>
        <p:nvPicPr>
          <p:cNvPr id="4098" name="Picture 2" descr="RAÍCES CUADRADAS Y CÚBICAS (Muy sencillo).">
            <a:extLst>
              <a:ext uri="{FF2B5EF4-FFF2-40B4-BE49-F238E27FC236}">
                <a16:creationId xmlns:a16="http://schemas.microsoft.com/office/drawing/2014/main" xmlns="" id="{72BC3C95-0CDE-46C6-BFA8-9460324E1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17571" r="72152" b="8942"/>
          <a:stretch/>
        </p:blipFill>
        <p:spPr bwMode="auto">
          <a:xfrm>
            <a:off x="418031" y="1502060"/>
            <a:ext cx="14095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RAÍCES CUADRADAS Y CÚBICAS (Muy sencillo).">
            <a:extLst>
              <a:ext uri="{FF2B5EF4-FFF2-40B4-BE49-F238E27FC236}">
                <a16:creationId xmlns:a16="http://schemas.microsoft.com/office/drawing/2014/main" xmlns="" id="{5DE92223-6899-437E-B8BB-B35E69397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3" t="18128" r="46447" b="8386"/>
          <a:stretch/>
        </p:blipFill>
        <p:spPr bwMode="auto">
          <a:xfrm>
            <a:off x="5590740" y="1424071"/>
            <a:ext cx="1625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CC49EB84-25D3-4472-A1AD-2698C5BA9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9" b="91457" l="9799" r="89950">
                        <a14:foregroundMark x1="53015" y1="40201" x2="57789" y2="44221"/>
                        <a14:foregroundMark x1="44975" y1="45729" x2="44975" y2="42965"/>
                        <a14:foregroundMark x1="44975" y1="39698" x2="48492" y2="39196"/>
                        <a14:foregroundMark x1="42462" y1="35930" x2="45980" y2="42965"/>
                        <a14:foregroundMark x1="27387" y1="52764" x2="31156" y2="79899"/>
                        <a14:foregroundMark x1="31156" y1="79899" x2="45980" y2="81407"/>
                        <a14:foregroundMark x1="45980" y1="81407" x2="53769" y2="91457"/>
                        <a14:foregroundMark x1="53769" y1="91457" x2="66583" y2="87437"/>
                        <a14:foregroundMark x1="66583" y1="87437" x2="72613" y2="75879"/>
                        <a14:foregroundMark x1="72613" y1="75879" x2="74874" y2="62563"/>
                        <a14:foregroundMark x1="74874" y1="62563" x2="73367" y2="550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9872" y="1513790"/>
            <a:ext cx="1866594" cy="1866594"/>
          </a:xfrm>
          <a:prstGeom prst="rect">
            <a:avLst/>
          </a:prstGeom>
        </p:spPr>
      </p:pic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xmlns="" id="{7067699E-9BF3-47CA-A543-E8C667308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96773"/>
              </p:ext>
            </p:extLst>
          </p:nvPr>
        </p:nvGraphicFramePr>
        <p:xfrm>
          <a:off x="2835240" y="1461134"/>
          <a:ext cx="784238" cy="337835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784238">
                  <a:extLst>
                    <a:ext uri="{9D8B030D-6E8A-4147-A177-3AD203B41FA5}">
                      <a16:colId xmlns:a16="http://schemas.microsoft.com/office/drawing/2014/main" xmlns="" val="2407104041"/>
                    </a:ext>
                  </a:extLst>
                </a:gridCol>
              </a:tblGrid>
              <a:tr h="337835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09982982"/>
                  </a:ext>
                </a:extLst>
              </a:tr>
              <a:tr h="337835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92287809"/>
                  </a:ext>
                </a:extLst>
              </a:tr>
              <a:tr h="337835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09944883"/>
                  </a:ext>
                </a:extLst>
              </a:tr>
              <a:tr h="337835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24606151"/>
                  </a:ext>
                </a:extLst>
              </a:tr>
              <a:tr h="337835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94134012"/>
                  </a:ext>
                </a:extLst>
              </a:tr>
              <a:tr h="337835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47628209"/>
                  </a:ext>
                </a:extLst>
              </a:tr>
              <a:tr h="337835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50340803"/>
                  </a:ext>
                </a:extLst>
              </a:tr>
              <a:tr h="337835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66466863"/>
                  </a:ext>
                </a:extLst>
              </a:tr>
              <a:tr h="337835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25186797"/>
                  </a:ext>
                </a:extLst>
              </a:tr>
              <a:tr h="337835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865009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a 14">
                <a:extLst>
                  <a:ext uri="{FF2B5EF4-FFF2-40B4-BE49-F238E27FC236}">
                    <a16:creationId xmlns:a16="http://schemas.microsoft.com/office/drawing/2014/main" xmlns="" id="{439D4528-727A-4799-9243-20AD6026FB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913849"/>
                  </p:ext>
                </p:extLst>
              </p:nvPr>
            </p:nvGraphicFramePr>
            <p:xfrm>
              <a:off x="7318757" y="1391806"/>
              <a:ext cx="784238" cy="3370461"/>
            </p:xfrm>
            <a:graphic>
              <a:graphicData uri="http://schemas.openxmlformats.org/drawingml/2006/table">
                <a:tbl>
                  <a:tblPr firstRow="1" bandRow="1">
                    <a:tableStyleId>{306799F8-075E-4A3A-A7F6-7FBC6576F1A4}</a:tableStyleId>
                  </a:tblPr>
                  <a:tblGrid>
                    <a:gridCol w="784238">
                      <a:extLst>
                        <a:ext uri="{9D8B030D-6E8A-4147-A177-3AD203B41FA5}">
                          <a16:colId xmlns:a16="http://schemas.microsoft.com/office/drawing/2014/main" xmlns="" val="2407104041"/>
                        </a:ext>
                      </a:extLst>
                    </a:gridCol>
                  </a:tblGrid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sz="1400" b="1" dirty="0">
                            <a:solidFill>
                              <a:schemeClr val="tx1"/>
                            </a:solidFill>
                            <a:latin typeface="Aharoni" panose="02010803020104030203" pitchFamily="2" charset="-79"/>
                            <a:cs typeface="Aharoni" panose="02010803020104030203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099829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𝟏𝟒𝟒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sz="1400" b="1" dirty="0">
                            <a:solidFill>
                              <a:schemeClr val="tx1"/>
                            </a:solidFill>
                            <a:latin typeface="Aharoni" panose="02010803020104030203" pitchFamily="2" charset="-79"/>
                            <a:cs typeface="Aharoni" panose="02010803020104030203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92287809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𝟏𝟔𝟗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sz="1400" b="1" dirty="0">
                            <a:solidFill>
                              <a:schemeClr val="tx1"/>
                            </a:solidFill>
                            <a:latin typeface="Aharoni" panose="02010803020104030203" pitchFamily="2" charset="-79"/>
                            <a:cs typeface="Aharoni" panose="02010803020104030203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0994488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𝟏𝟗𝟔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sz="1400" b="1" dirty="0">
                            <a:solidFill>
                              <a:schemeClr val="tx1"/>
                            </a:solidFill>
                            <a:latin typeface="Aharoni" panose="02010803020104030203" pitchFamily="2" charset="-79"/>
                            <a:cs typeface="Aharoni" panose="02010803020104030203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24606151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𝟐𝟐𝟓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sz="1400" b="1" dirty="0">
                            <a:solidFill>
                              <a:schemeClr val="tx1"/>
                            </a:solidFill>
                            <a:latin typeface="Aharoni" panose="02010803020104030203" pitchFamily="2" charset="-79"/>
                            <a:cs typeface="Aharoni" panose="02010803020104030203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94134012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𝟐𝟓𝟔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sz="1400" b="1" dirty="0">
                            <a:solidFill>
                              <a:schemeClr val="tx1"/>
                            </a:solidFill>
                            <a:latin typeface="Aharoni" panose="02010803020104030203" pitchFamily="2" charset="-79"/>
                            <a:cs typeface="Aharoni" panose="02010803020104030203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628209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𝟐𝟖𝟗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sz="1400" b="1" dirty="0">
                            <a:solidFill>
                              <a:schemeClr val="tx1"/>
                            </a:solidFill>
                            <a:latin typeface="Aharoni" panose="02010803020104030203" pitchFamily="2" charset="-79"/>
                            <a:cs typeface="Aharoni" panose="02010803020104030203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5034080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𝟑𝟐𝟒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sz="1400" b="1" dirty="0">
                            <a:solidFill>
                              <a:schemeClr val="tx1"/>
                            </a:solidFill>
                            <a:latin typeface="Aharoni" panose="02010803020104030203" pitchFamily="2" charset="-79"/>
                            <a:cs typeface="Aharoni" panose="02010803020104030203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646686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𝟑𝟔𝟏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sz="1400" b="1" dirty="0">
                            <a:solidFill>
                              <a:schemeClr val="tx1"/>
                            </a:solidFill>
                            <a:latin typeface="Aharoni" panose="02010803020104030203" pitchFamily="2" charset="-79"/>
                            <a:cs typeface="Aharoni" panose="02010803020104030203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25186797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sz="14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𝟒𝟎𝟎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sz="1400" b="1" dirty="0">
                            <a:solidFill>
                              <a:schemeClr val="tx1"/>
                            </a:solidFill>
                            <a:latin typeface="Aharoni" panose="02010803020104030203" pitchFamily="2" charset="-79"/>
                            <a:cs typeface="Aharoni" panose="02010803020104030203" pitchFamily="2" charset="-79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865009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a 14">
                <a:extLst>
                  <a:ext uri="{FF2B5EF4-FFF2-40B4-BE49-F238E27FC236}">
                    <a16:creationId xmlns:a16="http://schemas.microsoft.com/office/drawing/2014/main" id="{439D4528-727A-4799-9243-20AD6026FB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913849"/>
                  </p:ext>
                </p:extLst>
              </p:nvPr>
            </p:nvGraphicFramePr>
            <p:xfrm>
              <a:off x="7318757" y="1391806"/>
              <a:ext cx="784238" cy="3370461"/>
            </p:xfrm>
            <a:graphic>
              <a:graphicData uri="http://schemas.openxmlformats.org/drawingml/2006/table">
                <a:tbl>
                  <a:tblPr firstRow="1" bandRow="1">
                    <a:tableStyleId>{306799F8-075E-4A3A-A7F6-7FBC6576F1A4}</a:tableStyleId>
                  </a:tblPr>
                  <a:tblGrid>
                    <a:gridCol w="784238">
                      <a:extLst>
                        <a:ext uri="{9D8B030D-6E8A-4147-A177-3AD203B41FA5}">
                          <a16:colId xmlns:a16="http://schemas.microsoft.com/office/drawing/2014/main" val="2407104041"/>
                        </a:ext>
                      </a:extLst>
                    </a:gridCol>
                  </a:tblGrid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154" t="-7143" r="-6154" b="-9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982982"/>
                      </a:ext>
                    </a:extLst>
                  </a:tr>
                  <a:tr h="329946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154" t="-111111" r="-6154" b="-84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2287809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154" t="-207273" r="-6154" b="-72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4488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154" t="-301786" r="-6154" b="-6160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4606151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154" t="-409091" r="-6154" b="-5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4134012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154" t="-500000" r="-6154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628209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154" t="-610909" r="-6154" b="-3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034080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154" t="-698214" r="-6154" b="-2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646686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154" t="-812727" r="-6154" b="-1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5186797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154" t="-896429" r="-6154" b="-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65009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a 14">
                <a:extLst>
                  <a:ext uri="{FF2B5EF4-FFF2-40B4-BE49-F238E27FC236}">
                    <a16:creationId xmlns:a16="http://schemas.microsoft.com/office/drawing/2014/main" xmlns="" id="{6604C2F2-08F0-4073-9464-7AAA763DB6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7981490"/>
                  </p:ext>
                </p:extLst>
              </p:nvPr>
            </p:nvGraphicFramePr>
            <p:xfrm>
              <a:off x="1946565" y="1502060"/>
              <a:ext cx="784238" cy="3370461"/>
            </p:xfrm>
            <a:graphic>
              <a:graphicData uri="http://schemas.openxmlformats.org/drawingml/2006/table">
                <a:tbl>
                  <a:tblPr firstRow="1" bandRow="1">
                    <a:tableStyleId>{306799F8-075E-4A3A-A7F6-7FBC6576F1A4}</a:tableStyleId>
                  </a:tblPr>
                  <a:tblGrid>
                    <a:gridCol w="784238">
                      <a:extLst>
                        <a:ext uri="{9D8B030D-6E8A-4147-A177-3AD203B41FA5}">
                          <a16:colId xmlns:a16="http://schemas.microsoft.com/office/drawing/2014/main" xmlns="" val="2407104041"/>
                        </a:ext>
                      </a:extLst>
                    </a:gridCol>
                  </a:tblGrid>
                  <a:tr h="2915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09982982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92287809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887875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𝟏𝟔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0994488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𝟐𝟓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24606151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𝟑𝟔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94134012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𝟒𝟗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628209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𝟔𝟒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5034080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646686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s-E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251867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a 14">
                <a:extLst>
                  <a:ext uri="{FF2B5EF4-FFF2-40B4-BE49-F238E27FC236}">
                    <a16:creationId xmlns:a16="http://schemas.microsoft.com/office/drawing/2014/main" id="{6604C2F2-08F0-4073-9464-7AAA763DB6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7981490"/>
                  </p:ext>
                </p:extLst>
              </p:nvPr>
            </p:nvGraphicFramePr>
            <p:xfrm>
              <a:off x="1946565" y="1502060"/>
              <a:ext cx="784238" cy="3370461"/>
            </p:xfrm>
            <a:graphic>
              <a:graphicData uri="http://schemas.openxmlformats.org/drawingml/2006/table">
                <a:tbl>
                  <a:tblPr firstRow="1" bandRow="1">
                    <a:tableStyleId>{306799F8-075E-4A3A-A7F6-7FBC6576F1A4}</a:tableStyleId>
                  </a:tblPr>
                  <a:tblGrid>
                    <a:gridCol w="784238">
                      <a:extLst>
                        <a:ext uri="{9D8B030D-6E8A-4147-A177-3AD203B41FA5}">
                          <a16:colId xmlns:a16="http://schemas.microsoft.com/office/drawing/2014/main" val="2407104041"/>
                        </a:ext>
                      </a:extLst>
                    </a:gridCol>
                  </a:tblGrid>
                  <a:tr h="329946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202" t="-7407" r="-6977" b="-948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982982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202" t="-103571" r="-6977" b="-8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2287809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202" t="-207273" r="-6977" b="-72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887875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202" t="-301786" r="-6977" b="-6160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94488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202" t="-409091" r="-6977" b="-5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4606151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202" t="-500000" r="-6977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4134012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202" t="-610909" r="-6977" b="-3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628209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202" t="-698214" r="-6977" b="-2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034080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202" t="-812727" r="-6977" b="-1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6466863"/>
                      </a:ext>
                    </a:extLst>
                  </a:tr>
                  <a:tr h="33783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202" t="-896429" r="-6977" b="-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518679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2" name="Tabla 14">
            <a:extLst>
              <a:ext uri="{FF2B5EF4-FFF2-40B4-BE49-F238E27FC236}">
                <a16:creationId xmlns:a16="http://schemas.microsoft.com/office/drawing/2014/main" xmlns="" id="{5BCD7F3D-A46F-4F3B-B79E-1B300CE55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262775"/>
              </p:ext>
            </p:extLst>
          </p:nvPr>
        </p:nvGraphicFramePr>
        <p:xfrm>
          <a:off x="8140711" y="1404946"/>
          <a:ext cx="784238" cy="337193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784238">
                  <a:extLst>
                    <a:ext uri="{9D8B030D-6E8A-4147-A177-3AD203B41FA5}">
                      <a16:colId xmlns:a16="http://schemas.microsoft.com/office/drawing/2014/main" xmlns="" val="2407104041"/>
                    </a:ext>
                  </a:extLst>
                </a:gridCol>
              </a:tblGrid>
              <a:tr h="337193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09982982"/>
                  </a:ext>
                </a:extLst>
              </a:tr>
              <a:tr h="337193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92287809"/>
                  </a:ext>
                </a:extLst>
              </a:tr>
              <a:tr h="337193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09944883"/>
                  </a:ext>
                </a:extLst>
              </a:tr>
              <a:tr h="337193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24606151"/>
                  </a:ext>
                </a:extLst>
              </a:tr>
              <a:tr h="337193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94134012"/>
                  </a:ext>
                </a:extLst>
              </a:tr>
              <a:tr h="337193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47628209"/>
                  </a:ext>
                </a:extLst>
              </a:tr>
              <a:tr h="337193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50340803"/>
                  </a:ext>
                </a:extLst>
              </a:tr>
              <a:tr h="337193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66466863"/>
                  </a:ext>
                </a:extLst>
              </a:tr>
              <a:tr h="337193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25186797"/>
                  </a:ext>
                </a:extLst>
              </a:tr>
              <a:tr h="337193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86500996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D2A175E6-36E1-4A48-967F-86270D0FD6DF}"/>
              </a:ext>
            </a:extLst>
          </p:cNvPr>
          <p:cNvSpPr/>
          <p:nvPr/>
        </p:nvSpPr>
        <p:spPr>
          <a:xfrm>
            <a:off x="2820134" y="1788591"/>
            <a:ext cx="784238" cy="3819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F319666D-54E5-46E8-ACA2-01CDCE2D7851}"/>
              </a:ext>
            </a:extLst>
          </p:cNvPr>
          <p:cNvSpPr/>
          <p:nvPr/>
        </p:nvSpPr>
        <p:spPr>
          <a:xfrm>
            <a:off x="404994" y="1840510"/>
            <a:ext cx="625405" cy="35641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2987FAF9-E16A-4B1E-A505-E3A1AC629B04}"/>
              </a:ext>
            </a:extLst>
          </p:cNvPr>
          <p:cNvSpPr/>
          <p:nvPr/>
        </p:nvSpPr>
        <p:spPr>
          <a:xfrm>
            <a:off x="1188416" y="1855572"/>
            <a:ext cx="625405" cy="3267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CD84D8EC-97BF-44E6-A7B7-58DC2AF94132}"/>
              </a:ext>
            </a:extLst>
          </p:cNvPr>
          <p:cNvSpPr/>
          <p:nvPr/>
        </p:nvSpPr>
        <p:spPr>
          <a:xfrm>
            <a:off x="1973748" y="1814162"/>
            <a:ext cx="743333" cy="35545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xmlns="" id="{0CE5D8A0-94FA-4396-9101-8FDF1F30FF8D}"/>
              </a:ext>
            </a:extLst>
          </p:cNvPr>
          <p:cNvSpPr/>
          <p:nvPr/>
        </p:nvSpPr>
        <p:spPr>
          <a:xfrm>
            <a:off x="2820896" y="1459606"/>
            <a:ext cx="784238" cy="3378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xmlns="" id="{4D562550-0AAA-4A2D-A398-80FC4DC907B0}"/>
              </a:ext>
            </a:extLst>
          </p:cNvPr>
          <p:cNvSpPr/>
          <p:nvPr/>
        </p:nvSpPr>
        <p:spPr>
          <a:xfrm>
            <a:off x="8143932" y="1371217"/>
            <a:ext cx="804638" cy="33910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xmlns="" id="{9AC08237-9E26-4A0D-90D0-8D5BB9B64D34}"/>
              </a:ext>
            </a:extLst>
          </p:cNvPr>
          <p:cNvSpPr/>
          <p:nvPr/>
        </p:nvSpPr>
        <p:spPr>
          <a:xfrm>
            <a:off x="412442" y="1459605"/>
            <a:ext cx="630994" cy="341291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xmlns="" id="{2ED9ED23-D21A-47F4-9B62-49E3BF6A5C55}"/>
              </a:ext>
            </a:extLst>
          </p:cNvPr>
          <p:cNvSpPr/>
          <p:nvPr/>
        </p:nvSpPr>
        <p:spPr>
          <a:xfrm>
            <a:off x="5580130" y="1404946"/>
            <a:ext cx="696505" cy="33910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xmlns="" id="{F6774556-BE47-4AB9-9BD0-BF28A7A53DAF}"/>
              </a:ext>
            </a:extLst>
          </p:cNvPr>
          <p:cNvSpPr/>
          <p:nvPr/>
        </p:nvSpPr>
        <p:spPr>
          <a:xfrm>
            <a:off x="1190338" y="1489209"/>
            <a:ext cx="637193" cy="338331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xmlns="" id="{2D9EB9A9-2029-46ED-AC84-CE075E9DA556}"/>
              </a:ext>
            </a:extLst>
          </p:cNvPr>
          <p:cNvSpPr/>
          <p:nvPr/>
        </p:nvSpPr>
        <p:spPr>
          <a:xfrm>
            <a:off x="6556916" y="1424071"/>
            <a:ext cx="696504" cy="33587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xmlns="" id="{2FC0C4A2-9005-4397-AED6-759BD7D15695}"/>
              </a:ext>
            </a:extLst>
          </p:cNvPr>
          <p:cNvSpPr/>
          <p:nvPr/>
        </p:nvSpPr>
        <p:spPr>
          <a:xfrm>
            <a:off x="1987469" y="1513790"/>
            <a:ext cx="758406" cy="33587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xmlns="" id="{E5FFD5A7-AE95-42B0-90CA-E223BAE5F243}"/>
              </a:ext>
            </a:extLst>
          </p:cNvPr>
          <p:cNvSpPr/>
          <p:nvPr/>
        </p:nvSpPr>
        <p:spPr>
          <a:xfrm>
            <a:off x="7300933" y="1405114"/>
            <a:ext cx="758406" cy="33587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9E2CC020-AEAE-4B9A-8F3A-16411104C0E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773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87" grpId="0"/>
      <p:bldP spid="16" grpId="0" animBg="1"/>
      <p:bldP spid="54" grpId="0" animBg="1"/>
      <p:bldP spid="55" grpId="0" animBg="1"/>
      <p:bldP spid="56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422A0633-CCAE-45D3-8B3E-9D6E16F9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pasa ahora?</a:t>
            </a:r>
          </a:p>
        </p:txBody>
      </p:sp>
      <p:pic>
        <p:nvPicPr>
          <p:cNvPr id="10" name="Picture 2" descr="Calcular Una Buena Aproximación De La Raíz Cuadrada De Un Número ...">
            <a:extLst>
              <a:ext uri="{FF2B5EF4-FFF2-40B4-BE49-F238E27FC236}">
                <a16:creationId xmlns:a16="http://schemas.microsoft.com/office/drawing/2014/main" xmlns="" id="{4D553D8E-EB76-4D49-B153-F41F49F6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1" y="1714547"/>
            <a:ext cx="5289082" cy="297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2FB2D09C-19AD-42D4-8F63-EA1DBC133A51}"/>
              </a:ext>
            </a:extLst>
          </p:cNvPr>
          <p:cNvSpPr/>
          <p:nvPr/>
        </p:nvSpPr>
        <p:spPr>
          <a:xfrm>
            <a:off x="4001984" y="2766951"/>
            <a:ext cx="415637" cy="439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1070CDFC-3F91-4D69-8409-D73A854880BA}"/>
              </a:ext>
            </a:extLst>
          </p:cNvPr>
          <p:cNvSpPr/>
          <p:nvPr/>
        </p:nvSpPr>
        <p:spPr>
          <a:xfrm>
            <a:off x="2578926" y="2983473"/>
            <a:ext cx="570016" cy="439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3BDF75EC-8DA6-4E75-95A7-52F1183A4BB0}"/>
              </a:ext>
            </a:extLst>
          </p:cNvPr>
          <p:cNvSpPr/>
          <p:nvPr/>
        </p:nvSpPr>
        <p:spPr>
          <a:xfrm>
            <a:off x="4570707" y="2566414"/>
            <a:ext cx="2506186" cy="14295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badi" panose="020B0604020104020204" pitchFamily="34" charset="0"/>
              </a:rPr>
              <a:t>¿Cuál resultado está mas cerca del radicando, es decir 27? </a:t>
            </a:r>
          </a:p>
          <a:p>
            <a:pPr algn="ctr"/>
            <a:r>
              <a:rPr lang="es-ES" sz="1600" b="1" dirty="0">
                <a:latin typeface="Abadi" panose="020B0604020104020204" pitchFamily="34" charset="0"/>
              </a:rPr>
              <a:t>25 o 36</a:t>
            </a:r>
            <a:endParaRPr lang="es-ES" sz="1800" b="1" dirty="0">
              <a:latin typeface="Abadi" panose="020B06040201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B4839F45-3913-40B1-92AB-5E354A39FD7E}"/>
              </a:ext>
            </a:extLst>
          </p:cNvPr>
          <p:cNvSpPr txBox="1"/>
          <p:nvPr/>
        </p:nvSpPr>
        <p:spPr>
          <a:xfrm>
            <a:off x="7076892" y="2120927"/>
            <a:ext cx="206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B0F0"/>
                </a:solidFill>
              </a:rPr>
              <a:t>=  5 x 5 =  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xmlns="" id="{AE8EAC6B-D263-40AE-9BEA-A28033174DB9}"/>
                  </a:ext>
                </a:extLst>
              </p:cNvPr>
              <p:cNvSpPr txBox="1"/>
              <p:nvPr/>
            </p:nvSpPr>
            <p:spPr>
              <a:xfrm>
                <a:off x="6538066" y="2081253"/>
                <a:ext cx="5388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2  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AE8EAC6B-D263-40AE-9BEA-A28033174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066" y="2081253"/>
                <a:ext cx="538826" cy="461665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DD2363C-66E0-4078-824D-C23F588DFF80}"/>
              </a:ext>
            </a:extLst>
          </p:cNvPr>
          <p:cNvSpPr/>
          <p:nvPr/>
        </p:nvSpPr>
        <p:spPr>
          <a:xfrm>
            <a:off x="6285845" y="2048433"/>
            <a:ext cx="2735325" cy="545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CBFD1A7B-F5EA-4F30-B3F7-C7D834C85D66}"/>
              </a:ext>
            </a:extLst>
          </p:cNvPr>
          <p:cNvSpPr txBox="1"/>
          <p:nvPr/>
        </p:nvSpPr>
        <p:spPr>
          <a:xfrm>
            <a:off x="6954062" y="3874238"/>
            <a:ext cx="206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92D050"/>
                </a:solidFill>
              </a:rPr>
              <a:t>=  6 x 6 =  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xmlns="" id="{07DEEEFC-673F-4AED-89D9-CB1D71F5FDEA}"/>
                  </a:ext>
                </a:extLst>
              </p:cNvPr>
              <p:cNvSpPr txBox="1"/>
              <p:nvPr/>
            </p:nvSpPr>
            <p:spPr>
              <a:xfrm>
                <a:off x="6415236" y="3834564"/>
                <a:ext cx="53882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2  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07DEEEFC-673F-4AED-89D9-CB1D71F5F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36" y="3834564"/>
                <a:ext cx="538826" cy="461665"/>
              </a:xfrm>
              <a:prstGeom prst="rect">
                <a:avLst/>
              </a:prstGeom>
              <a:blipFill>
                <a:blip r:embed="rId7"/>
                <a:stretch>
                  <a:fillRect l="-22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xmlns="" id="{38D301E6-A39A-422E-860A-4C2688984AB5}"/>
              </a:ext>
            </a:extLst>
          </p:cNvPr>
          <p:cNvCxnSpPr>
            <a:cxnSpLocks/>
          </p:cNvCxnSpPr>
          <p:nvPr/>
        </p:nvCxnSpPr>
        <p:spPr>
          <a:xfrm flipV="1">
            <a:off x="4735773" y="2388358"/>
            <a:ext cx="1381580" cy="13267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BBFD8C2B-05B4-42D2-83A3-1EB3F800DC1C}"/>
              </a:ext>
            </a:extLst>
          </p:cNvPr>
          <p:cNvCxnSpPr>
            <a:cxnSpLocks/>
          </p:cNvCxnSpPr>
          <p:nvPr/>
        </p:nvCxnSpPr>
        <p:spPr>
          <a:xfrm>
            <a:off x="4988395" y="4065396"/>
            <a:ext cx="1245312" cy="8897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591E5A18-D2BE-4452-93DD-129FCB3257D4}"/>
              </a:ext>
            </a:extLst>
          </p:cNvPr>
          <p:cNvSpPr txBox="1"/>
          <p:nvPr/>
        </p:nvSpPr>
        <p:spPr>
          <a:xfrm>
            <a:off x="5823800" y="2630969"/>
            <a:ext cx="3195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B0F0"/>
                </a:solidFill>
              </a:rPr>
              <a:t>= 5  </a:t>
            </a:r>
            <a:r>
              <a:rPr lang="es-ES" sz="2800" b="1" dirty="0">
                <a:solidFill>
                  <a:srgbClr val="00B0F0"/>
                </a:solidFill>
              </a:rPr>
              <a:t>es la </a:t>
            </a:r>
            <a:r>
              <a:rPr lang="es-ES" sz="2400" b="1" dirty="0">
                <a:solidFill>
                  <a:srgbClr val="00B0F0"/>
                </a:solidFill>
              </a:rPr>
              <a:t>PARTE ENTERA.</a:t>
            </a:r>
            <a:endParaRPr lang="es-ES" sz="1800" b="1" dirty="0">
              <a:solidFill>
                <a:srgbClr val="00B0F0"/>
              </a:solidFill>
            </a:endParaRPr>
          </a:p>
        </p:txBody>
      </p:sp>
      <p:pic>
        <p:nvPicPr>
          <p:cNvPr id="1024" name="Audio 1023">
            <a:hlinkClick r:id="" action="ppaction://media"/>
            <a:extLst>
              <a:ext uri="{FF2B5EF4-FFF2-40B4-BE49-F238E27FC236}">
                <a16:creationId xmlns:a16="http://schemas.microsoft.com/office/drawing/2014/main" xmlns="" id="{F990495A-9A46-4AE3-9C68-1688300F90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634909"/>
      </p:ext>
    </p:extLst>
  </p:cSld>
  <p:clrMapOvr>
    <a:masterClrMapping/>
  </p:clrMapOvr>
  <p:transition spd="slow" advTm="5191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"/>
                </p:tgtEl>
              </p:cMediaNode>
            </p:audio>
          </p:childTnLst>
        </p:cTn>
      </p:par>
    </p:tnLst>
    <p:bldLst>
      <p:bldP spid="5" grpId="0"/>
      <p:bldP spid="9" grpId="0" animBg="1"/>
      <p:bldP spid="13" grpId="0" animBg="1"/>
      <p:bldP spid="13" grpId="1" animBg="1"/>
      <p:bldP spid="15" grpId="0"/>
      <p:bldP spid="15" grpId="1"/>
      <p:bldP spid="16" grpId="0"/>
      <p:bldP spid="16" grpId="1"/>
      <p:bldP spid="17" grpId="0" animBg="1"/>
      <p:bldP spid="17" grpId="1" animBg="1"/>
      <p:bldP spid="21" grpId="0"/>
      <p:bldP spid="21" grpId="1"/>
      <p:bldP spid="22" grpId="0"/>
      <p:bldP spid="22" grpId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FD529805-612E-4EBE-8A11-492CAD97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Considera…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xmlns="" id="{B809C9A0-9D6C-4B08-B649-8115C2FAF6C0}"/>
                  </a:ext>
                </a:extLst>
              </p:cNvPr>
              <p:cNvSpPr txBox="1"/>
              <p:nvPr/>
            </p:nvSpPr>
            <p:spPr>
              <a:xfrm>
                <a:off x="2988857" y="1531603"/>
                <a:ext cx="2947917" cy="84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ES" sz="4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s-E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76</m:t>
                          </m:r>
                        </m:e>
                      </m:ra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809C9A0-9D6C-4B08-B649-8115C2FAF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57" y="1531603"/>
                <a:ext cx="2947917" cy="844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F828C4EA-14F9-4EA7-A725-10988D842A65}"/>
              </a:ext>
            </a:extLst>
          </p:cNvPr>
          <p:cNvCxnSpPr>
            <a:cxnSpLocks/>
          </p:cNvCxnSpPr>
          <p:nvPr/>
        </p:nvCxnSpPr>
        <p:spPr>
          <a:xfrm>
            <a:off x="5059646" y="2376258"/>
            <a:ext cx="507063" cy="42650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0AD9D748-5F6C-4BCE-A927-1D355A9B44C4}"/>
              </a:ext>
            </a:extLst>
          </p:cNvPr>
          <p:cNvCxnSpPr>
            <a:cxnSpLocks/>
          </p:cNvCxnSpPr>
          <p:nvPr/>
        </p:nvCxnSpPr>
        <p:spPr>
          <a:xfrm flipH="1">
            <a:off x="3593038" y="2420134"/>
            <a:ext cx="397882" cy="48356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25E9A9FC-0EC0-4974-B742-DA26D9096931}"/>
              </a:ext>
            </a:extLst>
          </p:cNvPr>
          <p:cNvSpPr txBox="1"/>
          <p:nvPr/>
        </p:nvSpPr>
        <p:spPr>
          <a:xfrm>
            <a:off x="3053948" y="3022810"/>
            <a:ext cx="53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92D050"/>
                </a:solidFill>
              </a:rPr>
              <a:t>8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3DEF0D9-CB64-4F10-BECC-9481B3BFDAB2}"/>
              </a:ext>
            </a:extLst>
          </p:cNvPr>
          <p:cNvSpPr txBox="1"/>
          <p:nvPr/>
        </p:nvSpPr>
        <p:spPr>
          <a:xfrm>
            <a:off x="5660144" y="3075694"/>
            <a:ext cx="70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B0F0"/>
                </a:solidFill>
              </a:rPr>
              <a:t>9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5D18C916-1242-4F8F-91B3-7918E13C2262}"/>
              </a:ext>
            </a:extLst>
          </p:cNvPr>
          <p:cNvSpPr txBox="1"/>
          <p:nvPr/>
        </p:nvSpPr>
        <p:spPr>
          <a:xfrm>
            <a:off x="5566708" y="1712350"/>
            <a:ext cx="3195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= 9  </a:t>
            </a:r>
            <a:r>
              <a:rPr lang="es-ES" sz="2800" dirty="0">
                <a:solidFill>
                  <a:schemeClr val="bg1"/>
                </a:solidFill>
              </a:rPr>
              <a:t>es la </a:t>
            </a:r>
            <a:r>
              <a:rPr lang="es-ES" sz="2400" dirty="0">
                <a:solidFill>
                  <a:schemeClr val="bg1"/>
                </a:solidFill>
              </a:rPr>
              <a:t>PARTE ENTERA.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D0B80D81-4044-49DA-9CF0-5744F8F5D5FA}"/>
              </a:ext>
            </a:extLst>
          </p:cNvPr>
          <p:cNvSpPr txBox="1"/>
          <p:nvPr/>
        </p:nvSpPr>
        <p:spPr>
          <a:xfrm>
            <a:off x="2758425" y="3717907"/>
            <a:ext cx="206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92D050"/>
                </a:solidFill>
              </a:rPr>
              <a:t>=  8 x 8 =  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xmlns="" id="{4B83E1E8-A7CB-4F3F-A592-8F82429DC146}"/>
                  </a:ext>
                </a:extLst>
              </p:cNvPr>
              <p:cNvSpPr txBox="1"/>
              <p:nvPr/>
            </p:nvSpPr>
            <p:spPr>
              <a:xfrm>
                <a:off x="2245709" y="3717907"/>
                <a:ext cx="5388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2  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4B83E1E8-A7CB-4F3F-A592-8F82429DC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09" y="3717907"/>
                <a:ext cx="538826" cy="461665"/>
              </a:xfrm>
              <a:prstGeom prst="rect">
                <a:avLst/>
              </a:prstGeom>
              <a:blipFill>
                <a:blip r:embed="rId6"/>
                <a:stretch>
                  <a:fillRect l="-22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3BB2D219-DF3F-4BA7-9429-CCAE80B911BB}"/>
              </a:ext>
            </a:extLst>
          </p:cNvPr>
          <p:cNvSpPr txBox="1"/>
          <p:nvPr/>
        </p:nvSpPr>
        <p:spPr>
          <a:xfrm>
            <a:off x="5660144" y="3729826"/>
            <a:ext cx="206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B0F0"/>
                </a:solidFill>
              </a:rPr>
              <a:t>=  9 x 9 =  81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xmlns="" id="{B04648E4-4D8A-4AB4-8D47-C20A8BE9A5F6}"/>
                  </a:ext>
                </a:extLst>
              </p:cNvPr>
              <p:cNvSpPr txBox="1"/>
              <p:nvPr/>
            </p:nvSpPr>
            <p:spPr>
              <a:xfrm>
                <a:off x="5121318" y="3664370"/>
                <a:ext cx="5388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2  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B04648E4-4D8A-4AB4-8D47-C20A8BE9A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18" y="3664370"/>
                <a:ext cx="538826" cy="461665"/>
              </a:xfrm>
              <a:prstGeom prst="rect">
                <a:avLst/>
              </a:prstGeom>
              <a:blipFill>
                <a:blip r:embed="rId7"/>
                <a:stretch>
                  <a:fillRect l="-22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4B383EA6-D7AC-41A4-84A1-2CF79A6B2A62}"/>
              </a:ext>
            </a:extLst>
          </p:cNvPr>
          <p:cNvSpPr/>
          <p:nvPr/>
        </p:nvSpPr>
        <p:spPr>
          <a:xfrm>
            <a:off x="4818704" y="3128813"/>
            <a:ext cx="2735325" cy="1080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911501E1-9DCC-4825-B2E9-ECF88AB83DC9}"/>
              </a:ext>
            </a:extLst>
          </p:cNvPr>
          <p:cNvSpPr/>
          <p:nvPr/>
        </p:nvSpPr>
        <p:spPr>
          <a:xfrm>
            <a:off x="532263" y="1531602"/>
            <a:ext cx="2521684" cy="19895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Abadi" panose="020B0604020104020204" pitchFamily="34" charset="0"/>
              </a:rPr>
              <a:t>¿Cuál resultado está mas cerca del radicando, es decir 76? </a:t>
            </a:r>
          </a:p>
          <a:p>
            <a:pPr algn="ctr"/>
            <a:r>
              <a:rPr lang="es-ES" sz="1800" b="1" dirty="0">
                <a:latin typeface="Abadi" panose="020B0604020104020204" pitchFamily="34" charset="0"/>
              </a:rPr>
              <a:t>64 o 81</a:t>
            </a:r>
          </a:p>
        </p:txBody>
      </p:sp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xmlns="" id="{9320CC6D-E5E8-4970-A274-CF003F51FB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9952186"/>
      </p:ext>
    </p:extLst>
  </p:cSld>
  <p:clrMapOvr>
    <a:masterClrMapping/>
  </p:clrMapOvr>
  <p:transition spd="slow" advTm="4646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5" grpId="0"/>
      <p:bldP spid="10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 txBox="1">
            <a:spLocks noGrp="1"/>
          </p:cNvSpPr>
          <p:nvPr>
            <p:ph type="title"/>
          </p:nvPr>
        </p:nvSpPr>
        <p:spPr>
          <a:xfrm>
            <a:off x="3049600" y="1862521"/>
            <a:ext cx="5878500" cy="10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3600" dirty="0"/>
              <a:t>Recuerda enviar tus consultas al correo: </a:t>
            </a:r>
            <a:br>
              <a:rPr lang="es-ES" sz="3600" dirty="0"/>
            </a:br>
            <a:r>
              <a:rPr lang="es-ES" sz="3600" dirty="0"/>
              <a:t>Atoloza@sanfernandocollege.cl</a:t>
            </a:r>
          </a:p>
        </p:txBody>
      </p:sp>
      <p:grpSp>
        <p:nvGrpSpPr>
          <p:cNvPr id="720" name="Google Shape;720;p35"/>
          <p:cNvGrpSpPr/>
          <p:nvPr/>
        </p:nvGrpSpPr>
        <p:grpSpPr>
          <a:xfrm>
            <a:off x="4466886" y="215900"/>
            <a:ext cx="3051805" cy="1144817"/>
            <a:chOff x="3050036" y="439050"/>
            <a:chExt cx="3051805" cy="1144817"/>
          </a:xfrm>
        </p:grpSpPr>
        <p:sp>
          <p:nvSpPr>
            <p:cNvPr id="721" name="Google Shape;721;p35"/>
            <p:cNvSpPr/>
            <p:nvPr/>
          </p:nvSpPr>
          <p:spPr>
            <a:xfrm>
              <a:off x="4555950" y="439050"/>
              <a:ext cx="49525" cy="949571"/>
            </a:xfrm>
            <a:custGeom>
              <a:avLst/>
              <a:gdLst/>
              <a:ahLst/>
              <a:cxnLst/>
              <a:rect l="l" t="t" r="r" b="b"/>
              <a:pathLst>
                <a:path w="1386" h="21158" extrusionOk="0">
                  <a:moveTo>
                    <a:pt x="768" y="1"/>
                  </a:moveTo>
                  <a:cubicBezTo>
                    <a:pt x="460" y="1"/>
                    <a:pt x="151" y="201"/>
                    <a:pt x="151" y="601"/>
                  </a:cubicBezTo>
                  <a:cubicBezTo>
                    <a:pt x="118" y="5438"/>
                    <a:pt x="118" y="10241"/>
                    <a:pt x="84" y="15078"/>
                  </a:cubicBezTo>
                  <a:cubicBezTo>
                    <a:pt x="84" y="16913"/>
                    <a:pt x="51" y="18748"/>
                    <a:pt x="51" y="20582"/>
                  </a:cubicBezTo>
                  <a:cubicBezTo>
                    <a:pt x="1" y="20966"/>
                    <a:pt x="293" y="21158"/>
                    <a:pt x="597" y="21158"/>
                  </a:cubicBezTo>
                  <a:cubicBezTo>
                    <a:pt x="901" y="21158"/>
                    <a:pt x="1218" y="20966"/>
                    <a:pt x="1218" y="20582"/>
                  </a:cubicBezTo>
                  <a:cubicBezTo>
                    <a:pt x="1252" y="15579"/>
                    <a:pt x="1285" y="10608"/>
                    <a:pt x="1318" y="5605"/>
                  </a:cubicBezTo>
                  <a:cubicBezTo>
                    <a:pt x="1318" y="3937"/>
                    <a:pt x="1318" y="2269"/>
                    <a:pt x="1385" y="601"/>
                  </a:cubicBezTo>
                  <a:cubicBezTo>
                    <a:pt x="1385" y="201"/>
                    <a:pt x="1077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4794536" y="1174511"/>
              <a:ext cx="64408" cy="212239"/>
            </a:xfrm>
            <a:custGeom>
              <a:avLst/>
              <a:gdLst/>
              <a:ahLst/>
              <a:cxnLst/>
              <a:rect l="l" t="t" r="r" b="b"/>
              <a:pathLst>
                <a:path w="1802" h="5938" extrusionOk="0">
                  <a:moveTo>
                    <a:pt x="1135" y="0"/>
                  </a:moveTo>
                  <a:cubicBezTo>
                    <a:pt x="768" y="0"/>
                    <a:pt x="568" y="267"/>
                    <a:pt x="501" y="601"/>
                  </a:cubicBezTo>
                  <a:cubicBezTo>
                    <a:pt x="334" y="2202"/>
                    <a:pt x="234" y="3736"/>
                    <a:pt x="67" y="5337"/>
                  </a:cubicBezTo>
                  <a:cubicBezTo>
                    <a:pt x="0" y="5671"/>
                    <a:pt x="334" y="5938"/>
                    <a:pt x="668" y="5938"/>
                  </a:cubicBezTo>
                  <a:cubicBezTo>
                    <a:pt x="1068" y="5938"/>
                    <a:pt x="1301" y="5671"/>
                    <a:pt x="1301" y="5337"/>
                  </a:cubicBezTo>
                  <a:cubicBezTo>
                    <a:pt x="1468" y="3736"/>
                    <a:pt x="1602" y="2202"/>
                    <a:pt x="1768" y="601"/>
                  </a:cubicBezTo>
                  <a:cubicBezTo>
                    <a:pt x="1802" y="267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 rot="200646">
              <a:off x="5077748" y="697105"/>
              <a:ext cx="183471" cy="730980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 rot="-229324">
              <a:off x="5351636" y="1255583"/>
              <a:ext cx="118056" cy="218133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 rot="484473">
              <a:off x="5732087" y="860007"/>
              <a:ext cx="183450" cy="680052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5983783" y="1365731"/>
              <a:ext cx="118057" cy="218136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 flipH="1">
              <a:off x="4292932" y="1174511"/>
              <a:ext cx="64408" cy="212239"/>
            </a:xfrm>
            <a:custGeom>
              <a:avLst/>
              <a:gdLst/>
              <a:ahLst/>
              <a:cxnLst/>
              <a:rect l="l" t="t" r="r" b="b"/>
              <a:pathLst>
                <a:path w="1802" h="5938" extrusionOk="0">
                  <a:moveTo>
                    <a:pt x="1135" y="0"/>
                  </a:moveTo>
                  <a:cubicBezTo>
                    <a:pt x="768" y="0"/>
                    <a:pt x="568" y="267"/>
                    <a:pt x="501" y="601"/>
                  </a:cubicBezTo>
                  <a:cubicBezTo>
                    <a:pt x="334" y="2202"/>
                    <a:pt x="234" y="3736"/>
                    <a:pt x="67" y="5337"/>
                  </a:cubicBezTo>
                  <a:cubicBezTo>
                    <a:pt x="0" y="5671"/>
                    <a:pt x="334" y="5938"/>
                    <a:pt x="668" y="5938"/>
                  </a:cubicBezTo>
                  <a:cubicBezTo>
                    <a:pt x="1068" y="5938"/>
                    <a:pt x="1301" y="5671"/>
                    <a:pt x="1301" y="5337"/>
                  </a:cubicBezTo>
                  <a:cubicBezTo>
                    <a:pt x="1468" y="3736"/>
                    <a:pt x="1602" y="2202"/>
                    <a:pt x="1768" y="601"/>
                  </a:cubicBezTo>
                  <a:cubicBezTo>
                    <a:pt x="1802" y="267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 rot="-200646" flipH="1">
              <a:off x="3890657" y="697105"/>
              <a:ext cx="183471" cy="730980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 rot="229324" flipH="1">
              <a:off x="3682185" y="1255583"/>
              <a:ext cx="118056" cy="218133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 rot="-484473" flipH="1">
              <a:off x="3236339" y="860007"/>
              <a:ext cx="183450" cy="680052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 flipH="1">
              <a:off x="3050036" y="1365731"/>
              <a:ext cx="118057" cy="218136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35"/>
          <p:cNvGrpSpPr/>
          <p:nvPr/>
        </p:nvGrpSpPr>
        <p:grpSpPr>
          <a:xfrm>
            <a:off x="4496422" y="3693456"/>
            <a:ext cx="3051805" cy="1133219"/>
            <a:chOff x="3050036" y="3558531"/>
            <a:chExt cx="3051805" cy="1133219"/>
          </a:xfrm>
        </p:grpSpPr>
        <p:sp>
          <p:nvSpPr>
            <p:cNvPr id="733" name="Google Shape;733;p35"/>
            <p:cNvSpPr/>
            <p:nvPr/>
          </p:nvSpPr>
          <p:spPr>
            <a:xfrm rot="10800000">
              <a:off x="4546425" y="3753816"/>
              <a:ext cx="49525" cy="937934"/>
            </a:xfrm>
            <a:custGeom>
              <a:avLst/>
              <a:gdLst/>
              <a:ahLst/>
              <a:cxnLst/>
              <a:rect l="l" t="t" r="r" b="b"/>
              <a:pathLst>
                <a:path w="1386" h="21158" extrusionOk="0">
                  <a:moveTo>
                    <a:pt x="768" y="1"/>
                  </a:moveTo>
                  <a:cubicBezTo>
                    <a:pt x="460" y="1"/>
                    <a:pt x="151" y="201"/>
                    <a:pt x="151" y="601"/>
                  </a:cubicBezTo>
                  <a:cubicBezTo>
                    <a:pt x="118" y="5438"/>
                    <a:pt x="118" y="10241"/>
                    <a:pt x="84" y="15078"/>
                  </a:cubicBezTo>
                  <a:cubicBezTo>
                    <a:pt x="84" y="16913"/>
                    <a:pt x="51" y="18748"/>
                    <a:pt x="51" y="20582"/>
                  </a:cubicBezTo>
                  <a:cubicBezTo>
                    <a:pt x="1" y="20966"/>
                    <a:pt x="293" y="21158"/>
                    <a:pt x="597" y="21158"/>
                  </a:cubicBezTo>
                  <a:cubicBezTo>
                    <a:pt x="901" y="21158"/>
                    <a:pt x="1218" y="20966"/>
                    <a:pt x="1218" y="20582"/>
                  </a:cubicBezTo>
                  <a:cubicBezTo>
                    <a:pt x="1252" y="15579"/>
                    <a:pt x="1285" y="10608"/>
                    <a:pt x="1318" y="5605"/>
                  </a:cubicBezTo>
                  <a:cubicBezTo>
                    <a:pt x="1318" y="3937"/>
                    <a:pt x="1318" y="2269"/>
                    <a:pt x="1385" y="601"/>
                  </a:cubicBezTo>
                  <a:cubicBezTo>
                    <a:pt x="1385" y="201"/>
                    <a:pt x="1077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 rot="10800000">
              <a:off x="4292932" y="3755648"/>
              <a:ext cx="64408" cy="212239"/>
            </a:xfrm>
            <a:custGeom>
              <a:avLst/>
              <a:gdLst/>
              <a:ahLst/>
              <a:cxnLst/>
              <a:rect l="l" t="t" r="r" b="b"/>
              <a:pathLst>
                <a:path w="1802" h="5938" extrusionOk="0">
                  <a:moveTo>
                    <a:pt x="1135" y="0"/>
                  </a:moveTo>
                  <a:cubicBezTo>
                    <a:pt x="768" y="0"/>
                    <a:pt x="568" y="267"/>
                    <a:pt x="501" y="601"/>
                  </a:cubicBezTo>
                  <a:cubicBezTo>
                    <a:pt x="334" y="2202"/>
                    <a:pt x="234" y="3736"/>
                    <a:pt x="67" y="5337"/>
                  </a:cubicBezTo>
                  <a:cubicBezTo>
                    <a:pt x="0" y="5671"/>
                    <a:pt x="334" y="5938"/>
                    <a:pt x="668" y="5938"/>
                  </a:cubicBezTo>
                  <a:cubicBezTo>
                    <a:pt x="1068" y="5938"/>
                    <a:pt x="1301" y="5671"/>
                    <a:pt x="1301" y="5337"/>
                  </a:cubicBezTo>
                  <a:cubicBezTo>
                    <a:pt x="1468" y="3736"/>
                    <a:pt x="1602" y="2202"/>
                    <a:pt x="1768" y="601"/>
                  </a:cubicBezTo>
                  <a:cubicBezTo>
                    <a:pt x="1802" y="267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 rot="-10599354">
              <a:off x="3890657" y="3714313"/>
              <a:ext cx="183471" cy="730980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 rot="10570676">
              <a:off x="3682185" y="3668682"/>
              <a:ext cx="118056" cy="218133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 rot="-10315527">
              <a:off x="3236339" y="3602339"/>
              <a:ext cx="183450" cy="680052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 rot="10800000">
              <a:off x="3050036" y="3558531"/>
              <a:ext cx="118057" cy="218136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 rot="10800000" flipH="1">
              <a:off x="4794536" y="3755648"/>
              <a:ext cx="64408" cy="212239"/>
            </a:xfrm>
            <a:custGeom>
              <a:avLst/>
              <a:gdLst/>
              <a:ahLst/>
              <a:cxnLst/>
              <a:rect l="l" t="t" r="r" b="b"/>
              <a:pathLst>
                <a:path w="1802" h="5938" extrusionOk="0">
                  <a:moveTo>
                    <a:pt x="1135" y="0"/>
                  </a:moveTo>
                  <a:cubicBezTo>
                    <a:pt x="768" y="0"/>
                    <a:pt x="568" y="267"/>
                    <a:pt x="501" y="601"/>
                  </a:cubicBezTo>
                  <a:cubicBezTo>
                    <a:pt x="334" y="2202"/>
                    <a:pt x="234" y="3736"/>
                    <a:pt x="67" y="5337"/>
                  </a:cubicBezTo>
                  <a:cubicBezTo>
                    <a:pt x="0" y="5671"/>
                    <a:pt x="334" y="5938"/>
                    <a:pt x="668" y="5938"/>
                  </a:cubicBezTo>
                  <a:cubicBezTo>
                    <a:pt x="1068" y="5938"/>
                    <a:pt x="1301" y="5671"/>
                    <a:pt x="1301" y="5337"/>
                  </a:cubicBezTo>
                  <a:cubicBezTo>
                    <a:pt x="1468" y="3736"/>
                    <a:pt x="1602" y="2202"/>
                    <a:pt x="1768" y="601"/>
                  </a:cubicBezTo>
                  <a:cubicBezTo>
                    <a:pt x="1802" y="267"/>
                    <a:pt x="1468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 rot="10599354" flipH="1">
              <a:off x="5077748" y="3714313"/>
              <a:ext cx="183471" cy="730980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 rot="-10570676" flipH="1">
              <a:off x="5351636" y="3668682"/>
              <a:ext cx="118056" cy="218133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 rot="10315527" flipH="1">
              <a:off x="5732087" y="3602339"/>
              <a:ext cx="183450" cy="680052"/>
            </a:xfrm>
            <a:custGeom>
              <a:avLst/>
              <a:gdLst/>
              <a:ahLst/>
              <a:cxnLst/>
              <a:rect l="l" t="t" r="r" b="b"/>
              <a:pathLst>
                <a:path w="5133" h="21762" extrusionOk="0">
                  <a:moveTo>
                    <a:pt x="4363" y="0"/>
                  </a:moveTo>
                  <a:cubicBezTo>
                    <a:pt x="4124" y="0"/>
                    <a:pt x="3904" y="131"/>
                    <a:pt x="3851" y="435"/>
                  </a:cubicBezTo>
                  <a:cubicBezTo>
                    <a:pt x="2617" y="7273"/>
                    <a:pt x="1316" y="14178"/>
                    <a:pt x="82" y="21017"/>
                  </a:cubicBezTo>
                  <a:cubicBezTo>
                    <a:pt x="1" y="21463"/>
                    <a:pt x="401" y="21761"/>
                    <a:pt x="757" y="21761"/>
                  </a:cubicBezTo>
                  <a:cubicBezTo>
                    <a:pt x="986" y="21761"/>
                    <a:pt x="1197" y="21638"/>
                    <a:pt x="1249" y="21350"/>
                  </a:cubicBezTo>
                  <a:cubicBezTo>
                    <a:pt x="2484" y="14479"/>
                    <a:pt x="3785" y="7607"/>
                    <a:pt x="5052" y="769"/>
                  </a:cubicBezTo>
                  <a:cubicBezTo>
                    <a:pt x="5133" y="305"/>
                    <a:pt x="4727" y="0"/>
                    <a:pt x="4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 rot="10800000" flipH="1">
              <a:off x="5983783" y="3558531"/>
              <a:ext cx="118057" cy="218136"/>
            </a:xfrm>
            <a:custGeom>
              <a:avLst/>
              <a:gdLst/>
              <a:ahLst/>
              <a:cxnLst/>
              <a:rect l="l" t="t" r="r" b="b"/>
              <a:pathLst>
                <a:path w="3303" h="6103" extrusionOk="0">
                  <a:moveTo>
                    <a:pt x="2553" y="1"/>
                  </a:moveTo>
                  <a:cubicBezTo>
                    <a:pt x="2281" y="1"/>
                    <a:pt x="2109" y="204"/>
                    <a:pt x="2002" y="473"/>
                  </a:cubicBezTo>
                  <a:lnTo>
                    <a:pt x="134" y="5343"/>
                  </a:lnTo>
                  <a:cubicBezTo>
                    <a:pt x="1" y="5643"/>
                    <a:pt x="267" y="6010"/>
                    <a:pt x="534" y="6077"/>
                  </a:cubicBezTo>
                  <a:cubicBezTo>
                    <a:pt x="593" y="6094"/>
                    <a:pt x="651" y="6103"/>
                    <a:pt x="708" y="6103"/>
                  </a:cubicBezTo>
                  <a:cubicBezTo>
                    <a:pt x="969" y="6103"/>
                    <a:pt x="1192" y="5923"/>
                    <a:pt x="1302" y="5676"/>
                  </a:cubicBezTo>
                  <a:lnTo>
                    <a:pt x="3170" y="806"/>
                  </a:lnTo>
                  <a:cubicBezTo>
                    <a:pt x="3303" y="506"/>
                    <a:pt x="3036" y="139"/>
                    <a:pt x="2769" y="39"/>
                  </a:cubicBezTo>
                  <a:cubicBezTo>
                    <a:pt x="2691" y="13"/>
                    <a:pt x="2619" y="1"/>
                    <a:pt x="2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1740000" algn="bl" rotWithShape="0">
                <a:schemeClr val="dk1">
                  <a:alpha val="6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872B2B41-9DD3-4E22-BF60-C9D781942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89" b="97990" l="8543" r="98995">
                        <a14:foregroundMark x1="25879" y1="24121" x2="25377" y2="51256"/>
                        <a14:foregroundMark x1="25377" y1="51256" x2="33920" y2="67588"/>
                        <a14:foregroundMark x1="33920" y1="67588" x2="32915" y2="87437"/>
                        <a14:foregroundMark x1="32915" y1="87437" x2="37940" y2="62814"/>
                        <a14:foregroundMark x1="37940" y1="62814" x2="33166" y2="83166"/>
                        <a14:foregroundMark x1="33166" y1="83166" x2="57286" y2="30653"/>
                        <a14:foregroundMark x1="57286" y1="30653" x2="69598" y2="17588"/>
                        <a14:foregroundMark x1="69598" y1="17588" x2="64322" y2="44472"/>
                        <a14:foregroundMark x1="64322" y1="44472" x2="56784" y2="22362"/>
                        <a14:foregroundMark x1="56784" y1="22362" x2="39196" y2="14070"/>
                        <a14:foregroundMark x1="39196" y1="14070" x2="54020" y2="5528"/>
                        <a14:foregroundMark x1="54020" y1="5528" x2="70854" y2="3518"/>
                        <a14:foregroundMark x1="70854" y1="3518" x2="90452" y2="6281"/>
                        <a14:foregroundMark x1="90452" y1="6281" x2="96734" y2="30402"/>
                        <a14:foregroundMark x1="95519" y1="66834" x2="95477" y2="68090"/>
                        <a14:foregroundMark x1="96734" y1="30402" x2="95829" y2="57538"/>
                        <a14:foregroundMark x1="97236" y1="57538" x2="98241" y2="51508"/>
                        <a14:foregroundMark x1="95477" y1="68090" x2="95686" y2="66834"/>
                        <a14:foregroundMark x1="96052" y1="66834" x2="95729" y2="69095"/>
                        <a14:foregroundMark x1="98241" y1="51508" x2="97380" y2="57538"/>
                        <a14:foregroundMark x1="95473" y1="66834" x2="89950" y2="18090"/>
                        <a14:foregroundMark x1="95729" y1="69095" x2="95475" y2="66853"/>
                        <a14:foregroundMark x1="89950" y1="18090" x2="77387" y2="62060"/>
                        <a14:foregroundMark x1="77387" y1="62060" x2="73869" y2="31910"/>
                        <a14:foregroundMark x1="73869" y1="31910" x2="67337" y2="62312"/>
                        <a14:foregroundMark x1="67337" y1="62312" x2="72864" y2="40704"/>
                        <a14:foregroundMark x1="72864" y1="40704" x2="71106" y2="60302"/>
                        <a14:foregroundMark x1="71106" y1="60302" x2="63568" y2="27638"/>
                        <a14:foregroundMark x1="63568" y1="27638" x2="60553" y2="62312"/>
                        <a14:foregroundMark x1="60553" y1="62312" x2="73618" y2="51256"/>
                        <a14:foregroundMark x1="73618" y1="51256" x2="70352" y2="32663"/>
                        <a14:foregroundMark x1="70352" y1="32663" x2="64322" y2="49749"/>
                        <a14:foregroundMark x1="64322" y1="49749" x2="73869" y2="73869"/>
                        <a14:foregroundMark x1="73869" y1="73869" x2="94975" y2="35930"/>
                        <a14:foregroundMark x1="94975" y1="35930" x2="92211" y2="18090"/>
                        <a14:foregroundMark x1="92211" y1="18090" x2="71357" y2="8291"/>
                        <a14:foregroundMark x1="71357" y1="8291" x2="57035" y2="22613"/>
                        <a14:foregroundMark x1="57035" y1="22613" x2="43467" y2="9799"/>
                        <a14:foregroundMark x1="43467" y1="9799" x2="70854" y2="31156"/>
                        <a14:foregroundMark x1="70854" y1="31156" x2="61809" y2="54523"/>
                        <a14:foregroundMark x1="61809" y1="54523" x2="70854" y2="70603"/>
                        <a14:foregroundMark x1="70854" y1="70603" x2="67337" y2="53266"/>
                        <a14:foregroundMark x1="67337" y1="53266" x2="75879" y2="37186"/>
                        <a14:foregroundMark x1="75879" y1="37186" x2="67085" y2="56281"/>
                        <a14:foregroundMark x1="67085" y1="56281" x2="69598" y2="73367"/>
                        <a14:foregroundMark x1="69598" y1="73367" x2="60553" y2="67839"/>
                        <a14:foregroundMark x1="92462" y1="8543" x2="98241" y2="28141"/>
                        <a14:foregroundMark x1="98241" y1="28141" x2="98241" y2="57538"/>
                        <a14:foregroundMark x1="98012" y1="57538" x2="96482" y2="22362"/>
                        <a14:foregroundMark x1="96482" y1="22362" x2="93216" y2="38693"/>
                        <a14:foregroundMark x1="93216" y1="38693" x2="93216" y2="14573"/>
                        <a14:foregroundMark x1="93216" y1="14573" x2="93467" y2="43467"/>
                        <a14:foregroundMark x1="79397" y1="64573" x2="92462" y2="43216"/>
                        <a14:foregroundMark x1="92462" y1="43216" x2="71106" y2="51759"/>
                        <a14:foregroundMark x1="71106" y1="51759" x2="57286" y2="38693"/>
                        <a14:foregroundMark x1="57286" y1="38693" x2="59045" y2="37186"/>
                        <a14:foregroundMark x1="98955" y1="66834" x2="98995" y2="67337"/>
                        <a14:foregroundMark x1="94724" y1="13317" x2="98220" y2="57538"/>
                        <a14:foregroundMark x1="96248" y1="57538" x2="91457" y2="40452"/>
                        <a14:foregroundMark x1="98995" y1="67337" x2="98854" y2="66834"/>
                        <a14:foregroundMark x1="91457" y1="40452" x2="92462" y2="21608"/>
                        <a14:foregroundMark x1="92462" y1="21608" x2="89447" y2="43216"/>
                        <a14:foregroundMark x1="89447" y1="43216" x2="89447" y2="40955"/>
                        <a14:foregroundMark x1="34171" y1="87940" x2="41206" y2="90704"/>
                        <a14:foregroundMark x1="39447" y1="91709" x2="28141" y2="91457"/>
                        <a14:foregroundMark x1="11307" y1="29899" x2="12060" y2="29146"/>
                        <a14:foregroundMark x1="30402" y1="72362" x2="30402" y2="92211"/>
                        <a14:foregroundMark x1="30402" y1="92211" x2="38945" y2="92714"/>
                        <a14:foregroundMark x1="33417" y1="88442" x2="31910" y2="68593"/>
                        <a14:foregroundMark x1="31910" y1="68593" x2="32663" y2="91709"/>
                        <a14:foregroundMark x1="32663" y1="91709" x2="43467" y2="92211"/>
                        <a14:foregroundMark x1="40704" y1="91457" x2="39950" y2="94221"/>
                        <a14:foregroundMark x1="38693" y1="86683" x2="32915" y2="96482"/>
                        <a14:foregroundMark x1="32915" y1="82161" x2="26633" y2="98241"/>
                        <a14:foregroundMark x1="26633" y1="98241" x2="26633" y2="98241"/>
                        <a14:foregroundMark x1="28392" y1="88191" x2="32161" y2="91457"/>
                        <a14:foregroundMark x1="10553" y1="30151" x2="10342" y2="32197"/>
                        <a14:foregroundMark x1="8558" y1="32584" x2="8543" y2="31658"/>
                        <a14:foregroundMark x1="9799" y1="42965" x2="12312" y2="53769"/>
                        <a14:backgroundMark x1="45226" y1="99246" x2="48995" y2="97487"/>
                        <a14:backgroundMark x1="99749" y1="57538" x2="99749" y2="66834"/>
                        <a14:backgroundMark x1="7035" y1="32915" x2="9278" y2="430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1053" y="1660485"/>
            <a:ext cx="3370521" cy="337052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D72320B8-6E8E-4DAA-B32D-1F367A995C6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33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6|0.5|0.6|0.5|0.5|0.4|0.4|0.5|0.5|0.4|0.9|0.8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1.9|3.8|11|6.2|1.5|0.8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4|11.7|6.4|9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Lettering Workshop by Slidesgo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7648</TotalTime>
  <Words>213</Words>
  <Application>Microsoft Office PowerPoint</Application>
  <PresentationFormat>Presentación en pantalla (16:9)</PresentationFormat>
  <Paragraphs>69</Paragraphs>
  <Slides>8</Slides>
  <Notes>4</Notes>
  <HiddenSlides>0</HiddenSlides>
  <MMClips>8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Aharoni</vt:lpstr>
      <vt:lpstr>Raleway Medium</vt:lpstr>
      <vt:lpstr>Raleway</vt:lpstr>
      <vt:lpstr>Raleway SemiBold</vt:lpstr>
      <vt:lpstr>Lobster</vt:lpstr>
      <vt:lpstr>Abadi</vt:lpstr>
      <vt:lpstr>Cambria Math</vt:lpstr>
      <vt:lpstr>Lettering Workshop by Slidesgo</vt:lpstr>
      <vt:lpstr>8º Básico.</vt:lpstr>
      <vt:lpstr>Partes </vt:lpstr>
      <vt:lpstr>Raíz cuadrada</vt:lpstr>
      <vt:lpstr>Considera</vt:lpstr>
      <vt:lpstr>Recuerda siempre los cuadrados perfectos.</vt:lpstr>
      <vt:lpstr>¿Qué pasa ahora?</vt:lpstr>
      <vt:lpstr>Considera…</vt:lpstr>
      <vt:lpstr>Recuerda enviar tus consultas al correo:  Atoloza@sanfernandocollege.cl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Alejandra Toloza Monsalvez</dc:creator>
  <cp:lastModifiedBy>Enlaces</cp:lastModifiedBy>
  <cp:revision>26</cp:revision>
  <dcterms:modified xsi:type="dcterms:W3CDTF">2020-08-04T14:44:32Z</dcterms:modified>
</cp:coreProperties>
</file>