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9" d="100"/>
          <a:sy n="79" d="100"/>
        </p:scale>
        <p:origin x="-38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CFE2F3"/>
        </a:solidFill>
        <a:effectLst/>
      </p:bgPr>
    </p:bg>
    <p:spTree>
      <p:nvGrpSpPr>
        <p:cNvPr id="1" name="Shape 8"/>
        <p:cNvGrpSpPr/>
        <p:nvPr/>
      </p:nvGrpSpPr>
      <p:grpSpPr>
        <a:xfrm>
          <a:off x="0" y="0"/>
          <a:ext cx="0" cy="0"/>
          <a:chOff x="0" y="0"/>
          <a:chExt cx="0" cy="0"/>
        </a:xfrm>
      </p:grpSpPr>
      <p:sp>
        <p:nvSpPr>
          <p:cNvPr id="9" name="Google Shape;9;p2"/>
          <p:cNvSpPr/>
          <p:nvPr/>
        </p:nvSpPr>
        <p:spPr>
          <a:xfrm>
            <a:off x="955434" y="0"/>
            <a:ext cx="11439727" cy="6857979"/>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339400" y="1514200"/>
            <a:ext cx="7513200" cy="3829600"/>
          </a:xfrm>
          <a:prstGeom prst="plaque">
            <a:avLst>
              <a:gd name="adj" fmla="val 11691"/>
            </a:avLst>
          </a:prstGeom>
          <a:solidFill>
            <a:srgbClr val="F3F3F3"/>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1" name="Google Shape;11;p2"/>
          <p:cNvCxnSpPr/>
          <p:nvPr/>
        </p:nvCxnSpPr>
        <p:spPr>
          <a:xfrm>
            <a:off x="3430400" y="4155800"/>
            <a:ext cx="5331200" cy="0"/>
          </a:xfrm>
          <a:prstGeom prst="straightConnector1">
            <a:avLst/>
          </a:prstGeom>
          <a:noFill/>
          <a:ln w="19050" cap="flat" cmpd="sng">
            <a:solidFill>
              <a:srgbClr val="000000"/>
            </a:solidFill>
            <a:prstDash val="solid"/>
            <a:round/>
            <a:headEnd type="none" w="med" len="med"/>
            <a:tailEnd type="none" w="med" len="med"/>
          </a:ln>
        </p:spPr>
      </p:cxnSp>
      <p:cxnSp>
        <p:nvCxnSpPr>
          <p:cNvPr id="12" name="Google Shape;12;p2"/>
          <p:cNvCxnSpPr/>
          <p:nvPr/>
        </p:nvCxnSpPr>
        <p:spPr>
          <a:xfrm>
            <a:off x="3430400" y="2963667"/>
            <a:ext cx="5331200" cy="0"/>
          </a:xfrm>
          <a:prstGeom prst="straightConnector1">
            <a:avLst/>
          </a:prstGeom>
          <a:noFill/>
          <a:ln w="19050" cap="flat" cmpd="sng">
            <a:solidFill>
              <a:srgbClr val="000000"/>
            </a:solidFill>
            <a:prstDash val="solid"/>
            <a:round/>
            <a:headEnd type="none" w="med" len="med"/>
            <a:tailEnd type="none" w="med" len="med"/>
          </a:ln>
        </p:spPr>
      </p:cxnSp>
      <p:grpSp>
        <p:nvGrpSpPr>
          <p:cNvPr id="13" name="Google Shape;13;p2"/>
          <p:cNvGrpSpPr/>
          <p:nvPr/>
        </p:nvGrpSpPr>
        <p:grpSpPr>
          <a:xfrm rot="697126">
            <a:off x="11040250" y="-62237"/>
            <a:ext cx="1740524" cy="1795281"/>
            <a:chOff x="1492000" y="427450"/>
            <a:chExt cx="1188000" cy="1225375"/>
          </a:xfrm>
        </p:grpSpPr>
        <p:sp>
          <p:nvSpPr>
            <p:cNvPr id="14" name="Google Shape;14;p2"/>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4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 name="Google Shape;25;p2"/>
          <p:cNvSpPr txBox="1">
            <a:spLocks noGrp="1"/>
          </p:cNvSpPr>
          <p:nvPr>
            <p:ph type="ctrTitle"/>
          </p:nvPr>
        </p:nvSpPr>
        <p:spPr>
          <a:xfrm>
            <a:off x="3135800" y="1998467"/>
            <a:ext cx="5920400" cy="1930400"/>
          </a:xfrm>
          <a:prstGeom prst="rect">
            <a:avLst/>
          </a:prstGeom>
        </p:spPr>
        <p:txBody>
          <a:bodyPr spcFirstLastPara="1" wrap="square" lIns="0" tIns="0" rIns="0" bIns="0" anchor="ctr" anchorCtr="0">
            <a:noAutofit/>
          </a:bodyPr>
          <a:lstStyle>
            <a:lvl1pPr lvl="0" algn="ctr" rtl="0">
              <a:spcBef>
                <a:spcPts val="0"/>
              </a:spcBef>
              <a:spcAft>
                <a:spcPts val="0"/>
              </a:spcAft>
              <a:buSzPts val="5200"/>
              <a:buFont typeface="Itim"/>
              <a:buNone/>
              <a:defRPr sz="8000" b="1">
                <a:latin typeface="Itim"/>
                <a:ea typeface="Itim"/>
                <a:cs typeface="Itim"/>
                <a:sym typeface="Itim"/>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smtClean="0"/>
              <a:t>Haga clic para modificar el estilo de título del patrón</a:t>
            </a:r>
            <a:endParaRPr/>
          </a:p>
        </p:txBody>
      </p:sp>
      <p:sp>
        <p:nvSpPr>
          <p:cNvPr id="26" name="Google Shape;26;p2"/>
          <p:cNvSpPr txBox="1">
            <a:spLocks noGrp="1"/>
          </p:cNvSpPr>
          <p:nvPr>
            <p:ph type="subTitle" idx="1"/>
          </p:nvPr>
        </p:nvSpPr>
        <p:spPr>
          <a:xfrm>
            <a:off x="3135800" y="4382733"/>
            <a:ext cx="5920400" cy="4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s-ES" smtClean="0"/>
              <a:t>Haga clic para modificar el estilo de subtítulo del patrón</a:t>
            </a:r>
            <a:endParaRPr/>
          </a:p>
        </p:txBody>
      </p:sp>
      <p:sp>
        <p:nvSpPr>
          <p:cNvPr id="27" name="Google Shape;27;p2"/>
          <p:cNvSpPr/>
          <p:nvPr/>
        </p:nvSpPr>
        <p:spPr>
          <a:xfrm>
            <a:off x="-67867" y="-28667"/>
            <a:ext cx="1028000" cy="68868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2"/>
          <p:cNvGrpSpPr/>
          <p:nvPr/>
        </p:nvGrpSpPr>
        <p:grpSpPr>
          <a:xfrm rot="-1976796" flipH="1">
            <a:off x="7889975" y="5320178"/>
            <a:ext cx="4632472" cy="1185191"/>
            <a:chOff x="3809875" y="1963175"/>
            <a:chExt cx="1923600" cy="492150"/>
          </a:xfrm>
        </p:grpSpPr>
        <p:sp>
          <p:nvSpPr>
            <p:cNvPr id="29" name="Google Shape;29;p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7E7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 name="Google Shape;40;p2"/>
          <p:cNvGrpSpPr/>
          <p:nvPr/>
        </p:nvGrpSpPr>
        <p:grpSpPr>
          <a:xfrm rot="-375097">
            <a:off x="1638076" y="-337843"/>
            <a:ext cx="948989" cy="1057731"/>
            <a:chOff x="6554696" y="509501"/>
            <a:chExt cx="711709" cy="793261"/>
          </a:xfrm>
        </p:grpSpPr>
        <p:sp>
          <p:nvSpPr>
            <p:cNvPr id="41" name="Google Shape;41;p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2"/>
          <p:cNvGrpSpPr/>
          <p:nvPr/>
        </p:nvGrpSpPr>
        <p:grpSpPr>
          <a:xfrm rot="807122">
            <a:off x="1079067" y="6278203"/>
            <a:ext cx="3330068" cy="3202541"/>
            <a:chOff x="1857000" y="3245400"/>
            <a:chExt cx="1233825" cy="1186575"/>
          </a:xfrm>
        </p:grpSpPr>
        <p:sp>
          <p:nvSpPr>
            <p:cNvPr id="44" name="Google Shape;44;p2"/>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 name="Google Shape;50;p2"/>
          <p:cNvSpPr/>
          <p:nvPr/>
        </p:nvSpPr>
        <p:spPr>
          <a:xfrm rot="-381518">
            <a:off x="1756574" y="-194975"/>
            <a:ext cx="137244" cy="734988"/>
          </a:xfrm>
          <a:prstGeom prst="roundRect">
            <a:avLst>
              <a:gd name="adj" fmla="val 50000"/>
            </a:avLst>
          </a:prstGeom>
          <a:solidFill>
            <a:srgbClr val="EEEEEE">
              <a:alpha val="474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77876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279"/>
        <p:cNvGrpSpPr/>
        <p:nvPr/>
      </p:nvGrpSpPr>
      <p:grpSpPr>
        <a:xfrm>
          <a:off x="0" y="0"/>
          <a:ext cx="0" cy="0"/>
          <a:chOff x="0" y="0"/>
          <a:chExt cx="0" cy="0"/>
        </a:xfrm>
      </p:grpSpPr>
      <p:grpSp>
        <p:nvGrpSpPr>
          <p:cNvPr id="280" name="Google Shape;280;p11"/>
          <p:cNvGrpSpPr/>
          <p:nvPr/>
        </p:nvGrpSpPr>
        <p:grpSpPr>
          <a:xfrm>
            <a:off x="-2267" y="439"/>
            <a:ext cx="12196533" cy="6857124"/>
            <a:chOff x="238125" y="854700"/>
            <a:chExt cx="7142500" cy="4015650"/>
          </a:xfrm>
        </p:grpSpPr>
        <p:sp>
          <p:nvSpPr>
            <p:cNvPr id="281" name="Google Shape;281;p1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300" name="Google Shape;300;p11"/>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01" name="Google Shape;301;p11"/>
          <p:cNvSpPr txBox="1">
            <a:spLocks noGrp="1"/>
          </p:cNvSpPr>
          <p:nvPr>
            <p:ph type="title"/>
          </p:nvPr>
        </p:nvSpPr>
        <p:spPr>
          <a:xfrm>
            <a:off x="960000" y="720000"/>
            <a:ext cx="10272000" cy="5424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45626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302"/>
        <p:cNvGrpSpPr/>
        <p:nvPr/>
      </p:nvGrpSpPr>
      <p:grpSpPr>
        <a:xfrm>
          <a:off x="0" y="0"/>
          <a:ext cx="0" cy="0"/>
          <a:chOff x="0" y="0"/>
          <a:chExt cx="0" cy="0"/>
        </a:xfrm>
      </p:grpSpPr>
      <p:grpSp>
        <p:nvGrpSpPr>
          <p:cNvPr id="303" name="Google Shape;303;p12"/>
          <p:cNvGrpSpPr/>
          <p:nvPr/>
        </p:nvGrpSpPr>
        <p:grpSpPr>
          <a:xfrm>
            <a:off x="-2267" y="439"/>
            <a:ext cx="12196533" cy="6857124"/>
            <a:chOff x="238125" y="854700"/>
            <a:chExt cx="7142500" cy="4015650"/>
          </a:xfrm>
        </p:grpSpPr>
        <p:sp>
          <p:nvSpPr>
            <p:cNvPr id="304" name="Google Shape;304;p1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2"/>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12"/>
          <p:cNvSpPr txBox="1">
            <a:spLocks noGrp="1"/>
          </p:cNvSpPr>
          <p:nvPr>
            <p:ph type="subTitle" idx="1"/>
          </p:nvPr>
        </p:nvSpPr>
        <p:spPr>
          <a:xfrm>
            <a:off x="1072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27" name="Google Shape;327;p12"/>
          <p:cNvSpPr txBox="1">
            <a:spLocks noGrp="1"/>
          </p:cNvSpPr>
          <p:nvPr>
            <p:ph type="subTitle" idx="2"/>
          </p:nvPr>
        </p:nvSpPr>
        <p:spPr>
          <a:xfrm>
            <a:off x="7778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28" name="Google Shape;328;p12"/>
          <p:cNvSpPr txBox="1">
            <a:spLocks noGrp="1"/>
          </p:cNvSpPr>
          <p:nvPr>
            <p:ph type="subTitle" idx="3"/>
          </p:nvPr>
        </p:nvSpPr>
        <p:spPr>
          <a:xfrm>
            <a:off x="1072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29" name="Google Shape;329;p12"/>
          <p:cNvSpPr txBox="1">
            <a:spLocks noGrp="1"/>
          </p:cNvSpPr>
          <p:nvPr>
            <p:ph type="subTitle" idx="4"/>
          </p:nvPr>
        </p:nvSpPr>
        <p:spPr>
          <a:xfrm>
            <a:off x="7778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30" name="Google Shape;330;p12"/>
          <p:cNvSpPr txBox="1">
            <a:spLocks noGrp="1"/>
          </p:cNvSpPr>
          <p:nvPr>
            <p:ph type="subTitle" idx="5"/>
          </p:nvPr>
        </p:nvSpPr>
        <p:spPr>
          <a:xfrm>
            <a:off x="4425200" y="429635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31" name="Google Shape;331;p12"/>
          <p:cNvSpPr txBox="1">
            <a:spLocks noGrp="1"/>
          </p:cNvSpPr>
          <p:nvPr>
            <p:ph type="subTitle" idx="6"/>
          </p:nvPr>
        </p:nvSpPr>
        <p:spPr>
          <a:xfrm>
            <a:off x="4425200" y="224375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Font typeface="Itim"/>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Font typeface="Itim"/>
              <a:buNone/>
              <a:defRPr sz="2133" b="1">
                <a:latin typeface="Itim"/>
                <a:ea typeface="Itim"/>
                <a:cs typeface="Itim"/>
                <a:sym typeface="Itim"/>
              </a:defRPr>
            </a:lvl2pPr>
            <a:lvl3pPr lvl="2" algn="ctr" rtl="0">
              <a:lnSpc>
                <a:spcPct val="100000"/>
              </a:lnSpc>
              <a:spcBef>
                <a:spcPts val="0"/>
              </a:spcBef>
              <a:spcAft>
                <a:spcPts val="0"/>
              </a:spcAft>
              <a:buSzPts val="1600"/>
              <a:buFont typeface="Itim"/>
              <a:buNone/>
              <a:defRPr sz="2133" b="1">
                <a:latin typeface="Itim"/>
                <a:ea typeface="Itim"/>
                <a:cs typeface="Itim"/>
                <a:sym typeface="Itim"/>
              </a:defRPr>
            </a:lvl3pPr>
            <a:lvl4pPr lvl="3" algn="ctr" rtl="0">
              <a:lnSpc>
                <a:spcPct val="100000"/>
              </a:lnSpc>
              <a:spcBef>
                <a:spcPts val="0"/>
              </a:spcBef>
              <a:spcAft>
                <a:spcPts val="0"/>
              </a:spcAft>
              <a:buSzPts val="1600"/>
              <a:buFont typeface="Itim"/>
              <a:buNone/>
              <a:defRPr sz="2133" b="1">
                <a:latin typeface="Itim"/>
                <a:ea typeface="Itim"/>
                <a:cs typeface="Itim"/>
                <a:sym typeface="Itim"/>
              </a:defRPr>
            </a:lvl4pPr>
            <a:lvl5pPr lvl="4" algn="ctr" rtl="0">
              <a:lnSpc>
                <a:spcPct val="100000"/>
              </a:lnSpc>
              <a:spcBef>
                <a:spcPts val="0"/>
              </a:spcBef>
              <a:spcAft>
                <a:spcPts val="0"/>
              </a:spcAft>
              <a:buSzPts val="1600"/>
              <a:buFont typeface="Itim"/>
              <a:buNone/>
              <a:defRPr sz="2133" b="1">
                <a:latin typeface="Itim"/>
                <a:ea typeface="Itim"/>
                <a:cs typeface="Itim"/>
                <a:sym typeface="Itim"/>
              </a:defRPr>
            </a:lvl5pPr>
            <a:lvl6pPr lvl="5" algn="ctr" rtl="0">
              <a:lnSpc>
                <a:spcPct val="100000"/>
              </a:lnSpc>
              <a:spcBef>
                <a:spcPts val="0"/>
              </a:spcBef>
              <a:spcAft>
                <a:spcPts val="0"/>
              </a:spcAft>
              <a:buSzPts val="1600"/>
              <a:buFont typeface="Itim"/>
              <a:buNone/>
              <a:defRPr sz="2133" b="1">
                <a:latin typeface="Itim"/>
                <a:ea typeface="Itim"/>
                <a:cs typeface="Itim"/>
                <a:sym typeface="Itim"/>
              </a:defRPr>
            </a:lvl6pPr>
            <a:lvl7pPr lvl="6" algn="ctr" rtl="0">
              <a:lnSpc>
                <a:spcPct val="100000"/>
              </a:lnSpc>
              <a:spcBef>
                <a:spcPts val="0"/>
              </a:spcBef>
              <a:spcAft>
                <a:spcPts val="0"/>
              </a:spcAft>
              <a:buSzPts val="1600"/>
              <a:buFont typeface="Itim"/>
              <a:buNone/>
              <a:defRPr sz="2133" b="1">
                <a:latin typeface="Itim"/>
                <a:ea typeface="Itim"/>
                <a:cs typeface="Itim"/>
                <a:sym typeface="Itim"/>
              </a:defRPr>
            </a:lvl7pPr>
            <a:lvl8pPr lvl="7" algn="ctr" rtl="0">
              <a:lnSpc>
                <a:spcPct val="100000"/>
              </a:lnSpc>
              <a:spcBef>
                <a:spcPts val="0"/>
              </a:spcBef>
              <a:spcAft>
                <a:spcPts val="0"/>
              </a:spcAft>
              <a:buSzPts val="1600"/>
              <a:buFont typeface="Itim"/>
              <a:buNone/>
              <a:defRPr sz="2133" b="1">
                <a:latin typeface="Itim"/>
                <a:ea typeface="Itim"/>
                <a:cs typeface="Itim"/>
                <a:sym typeface="Itim"/>
              </a:defRPr>
            </a:lvl8pPr>
            <a:lvl9pPr lvl="8" algn="ctr" rtl="0">
              <a:lnSpc>
                <a:spcPct val="100000"/>
              </a:lnSpc>
              <a:spcBef>
                <a:spcPts val="0"/>
              </a:spcBef>
              <a:spcAft>
                <a:spcPts val="0"/>
              </a:spcAft>
              <a:buSzPts val="1600"/>
              <a:buFont typeface="Itim"/>
              <a:buNone/>
              <a:defRPr sz="2133" b="1">
                <a:latin typeface="Itim"/>
                <a:ea typeface="Itim"/>
                <a:cs typeface="Itim"/>
                <a:sym typeface="Itim"/>
              </a:defRPr>
            </a:lvl9pPr>
          </a:lstStyle>
          <a:p>
            <a:r>
              <a:rPr lang="es-ES" smtClean="0"/>
              <a:t>Haga clic para modificar el estilo de subtítulo del patrón</a:t>
            </a:r>
            <a:endParaRPr/>
          </a:p>
        </p:txBody>
      </p:sp>
      <p:sp>
        <p:nvSpPr>
          <p:cNvPr id="332" name="Google Shape;332;p12"/>
          <p:cNvSpPr txBox="1">
            <a:spLocks noGrp="1"/>
          </p:cNvSpPr>
          <p:nvPr>
            <p:ph type="title"/>
          </p:nvPr>
        </p:nvSpPr>
        <p:spPr>
          <a:xfrm>
            <a:off x="960000" y="720000"/>
            <a:ext cx="10272000" cy="763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333" name="Google Shape;333;p12"/>
          <p:cNvSpPr txBox="1">
            <a:spLocks noGrp="1"/>
          </p:cNvSpPr>
          <p:nvPr>
            <p:ph type="subTitle" idx="7"/>
          </p:nvPr>
        </p:nvSpPr>
        <p:spPr>
          <a:xfrm>
            <a:off x="1072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334" name="Google Shape;334;p12"/>
          <p:cNvSpPr txBox="1">
            <a:spLocks noGrp="1"/>
          </p:cNvSpPr>
          <p:nvPr>
            <p:ph type="subTitle" idx="8"/>
          </p:nvPr>
        </p:nvSpPr>
        <p:spPr>
          <a:xfrm>
            <a:off x="7778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335" name="Google Shape;335;p12"/>
          <p:cNvSpPr txBox="1">
            <a:spLocks noGrp="1"/>
          </p:cNvSpPr>
          <p:nvPr>
            <p:ph type="subTitle" idx="9"/>
          </p:nvPr>
        </p:nvSpPr>
        <p:spPr>
          <a:xfrm>
            <a:off x="1072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336" name="Google Shape;336;p12"/>
          <p:cNvSpPr txBox="1">
            <a:spLocks noGrp="1"/>
          </p:cNvSpPr>
          <p:nvPr>
            <p:ph type="subTitle" idx="13"/>
          </p:nvPr>
        </p:nvSpPr>
        <p:spPr>
          <a:xfrm>
            <a:off x="7778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337" name="Google Shape;337;p12"/>
          <p:cNvSpPr txBox="1">
            <a:spLocks noGrp="1"/>
          </p:cNvSpPr>
          <p:nvPr>
            <p:ph type="subTitle" idx="14"/>
          </p:nvPr>
        </p:nvSpPr>
        <p:spPr>
          <a:xfrm>
            <a:off x="4425200" y="279822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338" name="Google Shape;338;p12"/>
          <p:cNvSpPr txBox="1">
            <a:spLocks noGrp="1"/>
          </p:cNvSpPr>
          <p:nvPr>
            <p:ph type="subTitle" idx="15"/>
          </p:nvPr>
        </p:nvSpPr>
        <p:spPr>
          <a:xfrm>
            <a:off x="4425200" y="4812187"/>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1217995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9"/>
        <p:cNvGrpSpPr/>
        <p:nvPr/>
      </p:nvGrpSpPr>
      <p:grpSpPr>
        <a:xfrm>
          <a:off x="0" y="0"/>
          <a:ext cx="0" cy="0"/>
          <a:chOff x="0" y="0"/>
          <a:chExt cx="0" cy="0"/>
        </a:xfrm>
      </p:grpSpPr>
      <p:grpSp>
        <p:nvGrpSpPr>
          <p:cNvPr id="340" name="Google Shape;340;p13"/>
          <p:cNvGrpSpPr/>
          <p:nvPr/>
        </p:nvGrpSpPr>
        <p:grpSpPr>
          <a:xfrm>
            <a:off x="-2267" y="439"/>
            <a:ext cx="12196533" cy="6857124"/>
            <a:chOff x="238125" y="854700"/>
            <a:chExt cx="7142500" cy="4015650"/>
          </a:xfrm>
        </p:grpSpPr>
        <p:sp>
          <p:nvSpPr>
            <p:cNvPr id="341" name="Google Shape;341;p1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3"/>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0" name="Google Shape;360;p13"/>
          <p:cNvSpPr txBox="1">
            <a:spLocks noGrp="1"/>
          </p:cNvSpPr>
          <p:nvPr>
            <p:ph type="title"/>
          </p:nvPr>
        </p:nvSpPr>
        <p:spPr>
          <a:xfrm>
            <a:off x="1415433" y="1828033"/>
            <a:ext cx="3744000" cy="10076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80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rPr lang="es-ES" smtClean="0"/>
              <a:t>Haga clic para modificar el estilo de título del patrón</a:t>
            </a:r>
            <a:endParaRPr/>
          </a:p>
        </p:txBody>
      </p:sp>
      <p:sp>
        <p:nvSpPr>
          <p:cNvPr id="361" name="Google Shape;361;p13"/>
          <p:cNvSpPr txBox="1">
            <a:spLocks noGrp="1"/>
          </p:cNvSpPr>
          <p:nvPr>
            <p:ph type="body" idx="1"/>
          </p:nvPr>
        </p:nvSpPr>
        <p:spPr>
          <a:xfrm>
            <a:off x="1415433" y="3491967"/>
            <a:ext cx="3744000" cy="1538000"/>
          </a:xfrm>
          <a:prstGeom prst="rect">
            <a:avLst/>
          </a:prstGeom>
        </p:spPr>
        <p:txBody>
          <a:bodyPr spcFirstLastPara="1" wrap="square" lIns="91425" tIns="91425" rIns="91425" bIns="91425" anchor="t" anchorCtr="0">
            <a:noAutofit/>
          </a:bodyPr>
          <a:lstStyle>
            <a:lvl1pPr marL="609585" lvl="0" indent="-406390" algn="ctr" rtl="0">
              <a:spcBef>
                <a:spcPts val="0"/>
              </a:spcBef>
              <a:spcAft>
                <a:spcPts val="0"/>
              </a:spcAft>
              <a:buSzPts val="1200"/>
              <a:buChar char="●"/>
              <a:defRPr sz="2133"/>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s-ES" smtClean="0"/>
              <a:t>Haga clic para modificar el estilo de texto del patrón</a:t>
            </a:r>
          </a:p>
        </p:txBody>
      </p:sp>
      <p:cxnSp>
        <p:nvCxnSpPr>
          <p:cNvPr id="362" name="Google Shape;362;p13"/>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363" name="Google Shape;363;p13"/>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01806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4"/>
        <p:cNvGrpSpPr/>
        <p:nvPr/>
      </p:nvGrpSpPr>
      <p:grpSpPr>
        <a:xfrm>
          <a:off x="0" y="0"/>
          <a:ext cx="0" cy="0"/>
          <a:chOff x="0" y="0"/>
          <a:chExt cx="0" cy="0"/>
        </a:xfrm>
      </p:grpSpPr>
      <p:grpSp>
        <p:nvGrpSpPr>
          <p:cNvPr id="365" name="Google Shape;365;p14"/>
          <p:cNvGrpSpPr/>
          <p:nvPr/>
        </p:nvGrpSpPr>
        <p:grpSpPr>
          <a:xfrm>
            <a:off x="-2267" y="439"/>
            <a:ext cx="12196533" cy="6857124"/>
            <a:chOff x="238125" y="854700"/>
            <a:chExt cx="7142500" cy="4015650"/>
          </a:xfrm>
        </p:grpSpPr>
        <p:sp>
          <p:nvSpPr>
            <p:cNvPr id="366" name="Google Shape;366;p1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8" name="Google Shape;388;p14"/>
          <p:cNvSpPr txBox="1">
            <a:spLocks noGrp="1"/>
          </p:cNvSpPr>
          <p:nvPr>
            <p:ph type="subTitle" idx="1"/>
          </p:nvPr>
        </p:nvSpPr>
        <p:spPr>
          <a:xfrm>
            <a:off x="5311600" y="2344236"/>
            <a:ext cx="5920400" cy="1296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a:solidFill>
                  <a:srgbClr val="000000"/>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s-ES" smtClean="0"/>
              <a:t>Haga clic para modificar el estilo de subtítulo del patrón</a:t>
            </a:r>
            <a:endParaRPr/>
          </a:p>
        </p:txBody>
      </p:sp>
      <p:sp>
        <p:nvSpPr>
          <p:cNvPr id="389" name="Google Shape;389;p14"/>
          <p:cNvSpPr txBox="1">
            <a:spLocks noGrp="1"/>
          </p:cNvSpPr>
          <p:nvPr>
            <p:ph type="ctrTitle"/>
          </p:nvPr>
        </p:nvSpPr>
        <p:spPr>
          <a:xfrm>
            <a:off x="7834400" y="3783336"/>
            <a:ext cx="3397600" cy="615600"/>
          </a:xfrm>
          <a:prstGeom prst="rect">
            <a:avLst/>
          </a:prstGeom>
        </p:spPr>
        <p:txBody>
          <a:bodyPr spcFirstLastPara="1" wrap="square" lIns="0" tIns="0" rIns="0" bIns="0" anchor="ctr" anchorCtr="0">
            <a:noAutofit/>
          </a:bodyPr>
          <a:lstStyle>
            <a:lvl1pPr lvl="0" algn="r" rtl="0">
              <a:spcBef>
                <a:spcPts val="0"/>
              </a:spcBef>
              <a:spcAft>
                <a:spcPts val="0"/>
              </a:spcAft>
              <a:buSzPts val="5200"/>
              <a:buNone/>
              <a:defRPr sz="21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smtClean="0"/>
              <a:t>Haga clic para modificar el estilo de título del patrón</a:t>
            </a:r>
            <a:endParaRPr/>
          </a:p>
        </p:txBody>
      </p:sp>
      <p:grpSp>
        <p:nvGrpSpPr>
          <p:cNvPr id="390" name="Google Shape;390;p14"/>
          <p:cNvGrpSpPr/>
          <p:nvPr/>
        </p:nvGrpSpPr>
        <p:grpSpPr>
          <a:xfrm>
            <a:off x="10231679" y="-383351"/>
            <a:ext cx="1051683" cy="1148784"/>
            <a:chOff x="7673759" y="-287513"/>
            <a:chExt cx="788762" cy="861588"/>
          </a:xfrm>
        </p:grpSpPr>
        <p:grpSp>
          <p:nvGrpSpPr>
            <p:cNvPr id="391" name="Google Shape;391;p14"/>
            <p:cNvGrpSpPr/>
            <p:nvPr/>
          </p:nvGrpSpPr>
          <p:grpSpPr>
            <a:xfrm rot="350572">
              <a:off x="7712287" y="-253348"/>
              <a:ext cx="711705" cy="793257"/>
              <a:chOff x="6554696" y="509501"/>
              <a:chExt cx="711709" cy="793261"/>
            </a:xfrm>
          </p:grpSpPr>
          <p:sp>
            <p:nvSpPr>
              <p:cNvPr id="392" name="Google Shape;392;p14"/>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4" name="Google Shape;394;p14"/>
            <p:cNvSpPr/>
            <p:nvPr/>
          </p:nvSpPr>
          <p:spPr>
            <a:xfrm rot="442426">
              <a:off x="8229710" y="-161880"/>
              <a:ext cx="102851" cy="551273"/>
            </a:xfrm>
            <a:prstGeom prst="roundRect">
              <a:avLst>
                <a:gd name="adj" fmla="val 50000"/>
              </a:avLst>
            </a:prstGeom>
            <a:solidFill>
              <a:srgbClr val="EEEEEE">
                <a:alpha val="47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696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5"/>
        <p:cNvGrpSpPr/>
        <p:nvPr/>
      </p:nvGrpSpPr>
      <p:grpSpPr>
        <a:xfrm>
          <a:off x="0" y="0"/>
          <a:ext cx="0" cy="0"/>
          <a:chOff x="0" y="0"/>
          <a:chExt cx="0" cy="0"/>
        </a:xfrm>
      </p:grpSpPr>
      <p:grpSp>
        <p:nvGrpSpPr>
          <p:cNvPr id="396" name="Google Shape;396;p15"/>
          <p:cNvGrpSpPr/>
          <p:nvPr/>
        </p:nvGrpSpPr>
        <p:grpSpPr>
          <a:xfrm>
            <a:off x="-2267" y="439"/>
            <a:ext cx="12196533" cy="6857124"/>
            <a:chOff x="238125" y="854700"/>
            <a:chExt cx="7142500" cy="4015650"/>
          </a:xfrm>
        </p:grpSpPr>
        <p:sp>
          <p:nvSpPr>
            <p:cNvPr id="397" name="Google Shape;397;p1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5"/>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16" name="Google Shape;416;p15"/>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417" name="Google Shape;417;p15"/>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5"/>
          <p:cNvSpPr txBox="1">
            <a:spLocks noGrp="1"/>
          </p:cNvSpPr>
          <p:nvPr>
            <p:ph type="title"/>
          </p:nvPr>
        </p:nvSpPr>
        <p:spPr>
          <a:xfrm>
            <a:off x="960000" y="1979267"/>
            <a:ext cx="4692400" cy="2239600"/>
          </a:xfrm>
          <a:prstGeom prst="rect">
            <a:avLst/>
          </a:prstGeom>
        </p:spPr>
        <p:txBody>
          <a:bodyPr spcFirstLastPara="1" wrap="square" lIns="0" tIns="0" rIns="0" bIns="0" anchor="ctr" anchorCtr="0">
            <a:noAutofit/>
          </a:bodyPr>
          <a:lstStyle>
            <a:lvl1pPr lvl="0">
              <a:spcBef>
                <a:spcPts val="0"/>
              </a:spcBef>
              <a:spcAft>
                <a:spcPts val="0"/>
              </a:spcAft>
              <a:buSzPts val="4800"/>
              <a:buNone/>
              <a:defRPr sz="7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s-ES" smtClean="0"/>
              <a:t>Haga clic para modificar el estilo de título del patrón</a:t>
            </a:r>
            <a:endParaRPr/>
          </a:p>
        </p:txBody>
      </p:sp>
      <p:sp>
        <p:nvSpPr>
          <p:cNvPr id="419" name="Google Shape;419;p15"/>
          <p:cNvSpPr txBox="1">
            <a:spLocks noGrp="1"/>
          </p:cNvSpPr>
          <p:nvPr>
            <p:ph type="subTitle" idx="1"/>
          </p:nvPr>
        </p:nvSpPr>
        <p:spPr>
          <a:xfrm rot="684086">
            <a:off x="7726910" y="2272962"/>
            <a:ext cx="2505033" cy="2384225"/>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s-ES" smtClean="0"/>
              <a:t>Haga clic para modificar el estilo de subtítulo del patrón</a:t>
            </a:r>
            <a:endParaRPr/>
          </a:p>
        </p:txBody>
      </p:sp>
    </p:spTree>
    <p:extLst>
      <p:ext uri="{BB962C8B-B14F-4D97-AF65-F5344CB8AC3E}">
        <p14:creationId xmlns:p14="http://schemas.microsoft.com/office/powerpoint/2010/main" val="4265064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Four Columns">
  <p:cSld name="Title + Four Columns">
    <p:spTree>
      <p:nvGrpSpPr>
        <p:cNvPr id="1" name="Shape 420"/>
        <p:cNvGrpSpPr/>
        <p:nvPr/>
      </p:nvGrpSpPr>
      <p:grpSpPr>
        <a:xfrm>
          <a:off x="0" y="0"/>
          <a:ext cx="0" cy="0"/>
          <a:chOff x="0" y="0"/>
          <a:chExt cx="0" cy="0"/>
        </a:xfrm>
      </p:grpSpPr>
      <p:grpSp>
        <p:nvGrpSpPr>
          <p:cNvPr id="421" name="Google Shape;421;p16"/>
          <p:cNvGrpSpPr/>
          <p:nvPr/>
        </p:nvGrpSpPr>
        <p:grpSpPr>
          <a:xfrm>
            <a:off x="-232700" y="-29865"/>
            <a:ext cx="12649552" cy="6924065"/>
            <a:chOff x="-174525" y="-22399"/>
            <a:chExt cx="9487164" cy="5193049"/>
          </a:xfrm>
        </p:grpSpPr>
        <p:sp>
          <p:nvSpPr>
            <p:cNvPr id="422" name="Google Shape;422;p1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423" name="Google Shape;423;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424" name="Google Shape;424;p16"/>
            <p:cNvGrpSpPr/>
            <p:nvPr/>
          </p:nvGrpSpPr>
          <p:grpSpPr>
            <a:xfrm>
              <a:off x="263005" y="845117"/>
              <a:ext cx="3790149" cy="3960313"/>
              <a:chOff x="263005" y="845117"/>
              <a:chExt cx="3790149" cy="3960313"/>
            </a:xfrm>
          </p:grpSpPr>
          <p:sp>
            <p:nvSpPr>
              <p:cNvPr id="425" name="Google Shape;425;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0" name="Google Shape;440;p16"/>
            <p:cNvGrpSpPr/>
            <p:nvPr/>
          </p:nvGrpSpPr>
          <p:grpSpPr>
            <a:xfrm>
              <a:off x="5055305" y="845117"/>
              <a:ext cx="3790149" cy="3960313"/>
              <a:chOff x="263005" y="845117"/>
              <a:chExt cx="3790149" cy="3960313"/>
            </a:xfrm>
          </p:grpSpPr>
          <p:sp>
            <p:nvSpPr>
              <p:cNvPr id="441" name="Google Shape;441;p1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456" name="Google Shape;456;p1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457" name="Google Shape;457;p1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8" name="Google Shape;458;p1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59" name="Google Shape;459;p1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0" name="Google Shape;460;p1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461" name="Google Shape;461;p1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462" name="Google Shape;462;p16"/>
          <p:cNvSpPr txBox="1">
            <a:spLocks noGrp="1"/>
          </p:cNvSpPr>
          <p:nvPr>
            <p:ph type="subTitle" idx="1"/>
          </p:nvPr>
        </p:nvSpPr>
        <p:spPr>
          <a:xfrm>
            <a:off x="1209200" y="4756967"/>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3" name="Google Shape;463;p16"/>
          <p:cNvSpPr txBox="1">
            <a:spLocks noGrp="1"/>
          </p:cNvSpPr>
          <p:nvPr>
            <p:ph type="subTitle" idx="2"/>
          </p:nvPr>
        </p:nvSpPr>
        <p:spPr>
          <a:xfrm>
            <a:off x="7605200" y="4756967"/>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4" name="Google Shape;464;p16"/>
          <p:cNvSpPr txBox="1">
            <a:spLocks noGrp="1"/>
          </p:cNvSpPr>
          <p:nvPr>
            <p:ph type="subTitle" idx="3"/>
          </p:nvPr>
        </p:nvSpPr>
        <p:spPr>
          <a:xfrm>
            <a:off x="1209200" y="2704367"/>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5" name="Google Shape;465;p16"/>
          <p:cNvSpPr txBox="1">
            <a:spLocks noGrp="1"/>
          </p:cNvSpPr>
          <p:nvPr>
            <p:ph type="subTitle" idx="4"/>
          </p:nvPr>
        </p:nvSpPr>
        <p:spPr>
          <a:xfrm>
            <a:off x="7236633" y="24139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6" name="Google Shape;466;p16"/>
          <p:cNvSpPr txBox="1">
            <a:spLocks noGrp="1"/>
          </p:cNvSpPr>
          <p:nvPr>
            <p:ph type="subTitle" idx="5"/>
          </p:nvPr>
        </p:nvSpPr>
        <p:spPr>
          <a:xfrm>
            <a:off x="1209200" y="3360433"/>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7" name="Google Shape;467;p16"/>
          <p:cNvSpPr txBox="1">
            <a:spLocks noGrp="1"/>
          </p:cNvSpPr>
          <p:nvPr>
            <p:ph type="subTitle" idx="6"/>
          </p:nvPr>
        </p:nvSpPr>
        <p:spPr>
          <a:xfrm>
            <a:off x="7605200" y="3360433"/>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8" name="Google Shape;468;p16"/>
          <p:cNvSpPr txBox="1">
            <a:spLocks noGrp="1"/>
          </p:cNvSpPr>
          <p:nvPr>
            <p:ph type="subTitle" idx="7"/>
          </p:nvPr>
        </p:nvSpPr>
        <p:spPr>
          <a:xfrm>
            <a:off x="1209200" y="537440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69" name="Google Shape;469;p16"/>
          <p:cNvSpPr txBox="1">
            <a:spLocks noGrp="1"/>
          </p:cNvSpPr>
          <p:nvPr>
            <p:ph type="subTitle" idx="8"/>
          </p:nvPr>
        </p:nvSpPr>
        <p:spPr>
          <a:xfrm>
            <a:off x="7605200" y="5374400"/>
            <a:ext cx="3341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470" name="Google Shape;470;p16"/>
          <p:cNvSpPr txBox="1">
            <a:spLocks noGrp="1"/>
          </p:cNvSpPr>
          <p:nvPr>
            <p:ph type="title"/>
          </p:nvPr>
        </p:nvSpPr>
        <p:spPr>
          <a:xfrm>
            <a:off x="960000" y="720000"/>
            <a:ext cx="4440000" cy="1329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s-ES" smtClean="0"/>
              <a:t>Haga clic para modificar el estilo de título del patrón</a:t>
            </a:r>
            <a:endParaRPr/>
          </a:p>
        </p:txBody>
      </p:sp>
    </p:spTree>
    <p:extLst>
      <p:ext uri="{BB962C8B-B14F-4D97-AF65-F5344CB8AC3E}">
        <p14:creationId xmlns:p14="http://schemas.microsoft.com/office/powerpoint/2010/main" val="2702368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1"/>
        <p:cNvGrpSpPr/>
        <p:nvPr/>
      </p:nvGrpSpPr>
      <p:grpSpPr>
        <a:xfrm>
          <a:off x="0" y="0"/>
          <a:ext cx="0" cy="0"/>
          <a:chOff x="0" y="0"/>
          <a:chExt cx="0" cy="0"/>
        </a:xfrm>
      </p:grpSpPr>
      <p:grpSp>
        <p:nvGrpSpPr>
          <p:cNvPr id="472" name="Google Shape;472;p17"/>
          <p:cNvGrpSpPr/>
          <p:nvPr/>
        </p:nvGrpSpPr>
        <p:grpSpPr>
          <a:xfrm>
            <a:off x="-2267" y="439"/>
            <a:ext cx="12196533" cy="6857124"/>
            <a:chOff x="238125" y="854700"/>
            <a:chExt cx="7142500" cy="4015650"/>
          </a:xfrm>
        </p:grpSpPr>
        <p:sp>
          <p:nvSpPr>
            <p:cNvPr id="473" name="Google Shape;473;p1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7"/>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5" name="Google Shape;495;p17"/>
          <p:cNvSpPr txBox="1">
            <a:spLocks noGrp="1"/>
          </p:cNvSpPr>
          <p:nvPr>
            <p:ph type="subTitle" idx="1"/>
          </p:nvPr>
        </p:nvSpPr>
        <p:spPr>
          <a:xfrm>
            <a:off x="4156200" y="4864317"/>
            <a:ext cx="3879600" cy="120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s-ES" smtClean="0"/>
              <a:t>Haga clic para modificar el estilo de subtítulo del patrón</a:t>
            </a:r>
            <a:endParaRPr/>
          </a:p>
        </p:txBody>
      </p:sp>
      <p:sp>
        <p:nvSpPr>
          <p:cNvPr id="496" name="Google Shape;496;p17"/>
          <p:cNvSpPr txBox="1">
            <a:spLocks noGrp="1"/>
          </p:cNvSpPr>
          <p:nvPr>
            <p:ph type="title"/>
          </p:nvPr>
        </p:nvSpPr>
        <p:spPr>
          <a:xfrm>
            <a:off x="2558200" y="2151784"/>
            <a:ext cx="7075600" cy="1976400"/>
          </a:xfrm>
          <a:prstGeom prst="rect">
            <a:avLst/>
          </a:prstGeom>
        </p:spPr>
        <p:txBody>
          <a:bodyPr spcFirstLastPara="1" wrap="square" lIns="0" tIns="0" rIns="0" bIns="0" anchor="ctr" anchorCtr="0">
            <a:noAutofit/>
          </a:bodyPr>
          <a:lstStyle>
            <a:lvl1pPr lvl="0" algn="ctr" rtl="0">
              <a:lnSpc>
                <a:spcPct val="90000"/>
              </a:lnSpc>
              <a:spcBef>
                <a:spcPts val="0"/>
              </a:spcBef>
              <a:spcAft>
                <a:spcPts val="0"/>
              </a:spcAft>
              <a:buSzPts val="4200"/>
              <a:buNone/>
              <a:defRPr sz="80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s-ES" smtClean="0"/>
              <a:t>Haga clic para modificar el estilo de título del patrón</a:t>
            </a:r>
            <a:endParaRPr/>
          </a:p>
        </p:txBody>
      </p:sp>
      <p:sp>
        <p:nvSpPr>
          <p:cNvPr id="497" name="Google Shape;497;p17"/>
          <p:cNvSpPr txBox="1">
            <a:spLocks noGrp="1"/>
          </p:cNvSpPr>
          <p:nvPr>
            <p:ph type="title" idx="2" hasCustomPrompt="1"/>
          </p:nvPr>
        </p:nvSpPr>
        <p:spPr>
          <a:xfrm>
            <a:off x="5125000" y="788084"/>
            <a:ext cx="1942000" cy="900800"/>
          </a:xfrm>
          <a:prstGeom prst="rect">
            <a:avLst/>
          </a:prstGeom>
        </p:spPr>
        <p:txBody>
          <a:bodyPr spcFirstLastPara="1" wrap="square" lIns="0" tIns="0" rIns="0" bIns="0"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498" name="Google Shape;498;p17"/>
          <p:cNvGrpSpPr/>
          <p:nvPr/>
        </p:nvGrpSpPr>
        <p:grpSpPr>
          <a:xfrm rot="-697126" flipH="1">
            <a:off x="759050" y="-468403"/>
            <a:ext cx="1740524" cy="1795281"/>
            <a:chOff x="1492000" y="427450"/>
            <a:chExt cx="1188000" cy="1225375"/>
          </a:xfrm>
        </p:grpSpPr>
        <p:sp>
          <p:nvSpPr>
            <p:cNvPr id="499" name="Google Shape;499;p1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4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84061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510"/>
        <p:cNvGrpSpPr/>
        <p:nvPr/>
      </p:nvGrpSpPr>
      <p:grpSpPr>
        <a:xfrm>
          <a:off x="0" y="0"/>
          <a:ext cx="0" cy="0"/>
          <a:chOff x="0" y="0"/>
          <a:chExt cx="0" cy="0"/>
        </a:xfrm>
      </p:grpSpPr>
      <p:grpSp>
        <p:nvGrpSpPr>
          <p:cNvPr id="511" name="Google Shape;511;p18"/>
          <p:cNvGrpSpPr/>
          <p:nvPr/>
        </p:nvGrpSpPr>
        <p:grpSpPr>
          <a:xfrm>
            <a:off x="-2267" y="439"/>
            <a:ext cx="12196533" cy="6857124"/>
            <a:chOff x="238125" y="854700"/>
            <a:chExt cx="7142500" cy="4015650"/>
          </a:xfrm>
        </p:grpSpPr>
        <p:sp>
          <p:nvSpPr>
            <p:cNvPr id="512" name="Google Shape;512;p1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18"/>
          <p:cNvSpPr txBox="1">
            <a:spLocks noGrp="1"/>
          </p:cNvSpPr>
          <p:nvPr>
            <p:ph type="subTitle" idx="1"/>
          </p:nvPr>
        </p:nvSpPr>
        <p:spPr>
          <a:xfrm>
            <a:off x="1186800" y="2346992"/>
            <a:ext cx="10045200" cy="370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600"/>
              <a:buChar char="●"/>
              <a:defRPr sz="2133">
                <a:solidFill>
                  <a:srgbClr val="000000"/>
                </a:solidFill>
              </a:defRPr>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r>
              <a:rPr lang="es-ES" smtClean="0"/>
              <a:t>Haga clic para modificar el estilo de subtítulo del patrón</a:t>
            </a:r>
            <a:endParaRPr/>
          </a:p>
        </p:txBody>
      </p:sp>
      <p:sp>
        <p:nvSpPr>
          <p:cNvPr id="532" name="Google Shape;532;p18"/>
          <p:cNvSpPr txBox="1">
            <a:spLocks noGrp="1"/>
          </p:cNvSpPr>
          <p:nvPr>
            <p:ph type="title"/>
          </p:nvPr>
        </p:nvSpPr>
        <p:spPr>
          <a:xfrm>
            <a:off x="6096000" y="720000"/>
            <a:ext cx="5136000" cy="1382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3909239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3"/>
        <p:cNvGrpSpPr/>
        <p:nvPr/>
      </p:nvGrpSpPr>
      <p:grpSpPr>
        <a:xfrm>
          <a:off x="0" y="0"/>
          <a:ext cx="0" cy="0"/>
          <a:chOff x="0" y="0"/>
          <a:chExt cx="0" cy="0"/>
        </a:xfrm>
      </p:grpSpPr>
      <p:grpSp>
        <p:nvGrpSpPr>
          <p:cNvPr id="534" name="Google Shape;534;p19"/>
          <p:cNvGrpSpPr/>
          <p:nvPr/>
        </p:nvGrpSpPr>
        <p:grpSpPr>
          <a:xfrm>
            <a:off x="-2267" y="439"/>
            <a:ext cx="12196533" cy="6857124"/>
            <a:chOff x="238125" y="854700"/>
            <a:chExt cx="7142500" cy="4015650"/>
          </a:xfrm>
        </p:grpSpPr>
        <p:sp>
          <p:nvSpPr>
            <p:cNvPr id="535" name="Google Shape;535;p1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7" name="Google Shape;557;p19"/>
          <p:cNvSpPr txBox="1">
            <a:spLocks noGrp="1"/>
          </p:cNvSpPr>
          <p:nvPr>
            <p:ph type="title"/>
          </p:nvPr>
        </p:nvSpPr>
        <p:spPr>
          <a:xfrm>
            <a:off x="960000" y="720000"/>
            <a:ext cx="6432800" cy="13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22520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design">
  <p:cSld name="Title design">
    <p:spTree>
      <p:nvGrpSpPr>
        <p:cNvPr id="1" name="Shape 558"/>
        <p:cNvGrpSpPr/>
        <p:nvPr/>
      </p:nvGrpSpPr>
      <p:grpSpPr>
        <a:xfrm>
          <a:off x="0" y="0"/>
          <a:ext cx="0" cy="0"/>
          <a:chOff x="0" y="0"/>
          <a:chExt cx="0" cy="0"/>
        </a:xfrm>
      </p:grpSpPr>
      <p:sp>
        <p:nvSpPr>
          <p:cNvPr id="559" name="Google Shape;559;p20"/>
          <p:cNvSpPr txBox="1">
            <a:spLocks noGrp="1"/>
          </p:cNvSpPr>
          <p:nvPr>
            <p:ph type="title"/>
          </p:nvPr>
        </p:nvSpPr>
        <p:spPr>
          <a:xfrm>
            <a:off x="6096000" y="720000"/>
            <a:ext cx="5136000" cy="651600"/>
          </a:xfrm>
          <a:prstGeom prst="rect">
            <a:avLst/>
          </a:prstGeom>
        </p:spPr>
        <p:txBody>
          <a:bodyPr spcFirstLastPara="1" wrap="square" lIns="0" tIns="0" rIns="0" bIns="0" anchor="t" anchorCtr="0">
            <a:noAutofit/>
          </a:bodyPr>
          <a:lstStyle>
            <a:lvl1pPr lvl="0" algn="r" rtl="0">
              <a:spcBef>
                <a:spcPts val="0"/>
              </a:spcBef>
              <a:spcAft>
                <a:spcPts val="0"/>
              </a:spcAft>
              <a:buSzPts val="4800"/>
              <a:buNone/>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s-ES" smtClean="0"/>
              <a:t>Haga clic para modificar el estilo de título del patrón</a:t>
            </a:r>
            <a:endParaRPr/>
          </a:p>
        </p:txBody>
      </p:sp>
      <p:grpSp>
        <p:nvGrpSpPr>
          <p:cNvPr id="560" name="Google Shape;560;p20"/>
          <p:cNvGrpSpPr/>
          <p:nvPr/>
        </p:nvGrpSpPr>
        <p:grpSpPr>
          <a:xfrm>
            <a:off x="-2267" y="439"/>
            <a:ext cx="12196533" cy="6857124"/>
            <a:chOff x="238125" y="854700"/>
            <a:chExt cx="7142500" cy="4015650"/>
          </a:xfrm>
        </p:grpSpPr>
        <p:sp>
          <p:nvSpPr>
            <p:cNvPr id="561" name="Google Shape;561;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970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415600" y="2867800"/>
            <a:ext cx="11360800" cy="11224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s-ES" smtClean="0"/>
              <a:t>Haga clic para modificar el estilo de título del patrón</a:t>
            </a:r>
            <a:endParaRPr/>
          </a:p>
        </p:txBody>
      </p:sp>
    </p:spTree>
    <p:extLst>
      <p:ext uri="{BB962C8B-B14F-4D97-AF65-F5344CB8AC3E}">
        <p14:creationId xmlns:p14="http://schemas.microsoft.com/office/powerpoint/2010/main" val="2820668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3"/>
        <p:cNvGrpSpPr/>
        <p:nvPr/>
      </p:nvGrpSpPr>
      <p:grpSpPr>
        <a:xfrm>
          <a:off x="0" y="0"/>
          <a:ext cx="0" cy="0"/>
          <a:chOff x="0" y="0"/>
          <a:chExt cx="0" cy="0"/>
        </a:xfrm>
      </p:grpSpPr>
      <p:grpSp>
        <p:nvGrpSpPr>
          <p:cNvPr id="584" name="Google Shape;584;p21"/>
          <p:cNvGrpSpPr/>
          <p:nvPr/>
        </p:nvGrpSpPr>
        <p:grpSpPr>
          <a:xfrm>
            <a:off x="-2267" y="439"/>
            <a:ext cx="12196533" cy="6857124"/>
            <a:chOff x="238125" y="854700"/>
            <a:chExt cx="7142500" cy="4015650"/>
          </a:xfrm>
        </p:grpSpPr>
        <p:sp>
          <p:nvSpPr>
            <p:cNvPr id="585" name="Google Shape;585;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1"/>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04" name="Google Shape;604;p21"/>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605" name="Google Shape;605;p21"/>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6" name="Google Shape;606;p21"/>
          <p:cNvSpPr txBox="1">
            <a:spLocks noGrp="1"/>
          </p:cNvSpPr>
          <p:nvPr>
            <p:ph type="title" hasCustomPrompt="1"/>
          </p:nvPr>
        </p:nvSpPr>
        <p:spPr>
          <a:xfrm>
            <a:off x="2357600" y="2172317"/>
            <a:ext cx="7476800" cy="1814800"/>
          </a:xfrm>
          <a:prstGeom prst="rect">
            <a:avLst/>
          </a:prstGeom>
        </p:spPr>
        <p:txBody>
          <a:bodyPr spcFirstLastPara="1" wrap="square" lIns="0" tIns="0" rIns="0" bIns="0" anchor="ctr" anchorCtr="0">
            <a:noAutofit/>
          </a:bodyPr>
          <a:lstStyle>
            <a:lvl1pPr lvl="0" algn="ctr">
              <a:spcBef>
                <a:spcPts val="0"/>
              </a:spcBef>
              <a:spcAft>
                <a:spcPts val="0"/>
              </a:spcAft>
              <a:buSzPts val="12000"/>
              <a:buNone/>
              <a:defRPr sz="8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607" name="Google Shape;607;p21"/>
          <p:cNvSpPr txBox="1">
            <a:spLocks noGrp="1"/>
          </p:cNvSpPr>
          <p:nvPr>
            <p:ph type="body" idx="1"/>
          </p:nvPr>
        </p:nvSpPr>
        <p:spPr>
          <a:xfrm>
            <a:off x="3613400" y="3801256"/>
            <a:ext cx="4965200" cy="884400"/>
          </a:xfrm>
          <a:prstGeom prst="rect">
            <a:avLst/>
          </a:prstGeom>
        </p:spPr>
        <p:txBody>
          <a:bodyPr spcFirstLastPara="1" wrap="square" lIns="91425" tIns="91425" rIns="91425" bIns="91425" anchor="t" anchorCtr="0">
            <a:noAutofit/>
          </a:bodyPr>
          <a:lstStyle>
            <a:lvl1pPr marL="609585" lvl="0" indent="-440256" algn="ctr">
              <a:spcBef>
                <a:spcPts val="0"/>
              </a:spcBef>
              <a:spcAft>
                <a:spcPts val="0"/>
              </a:spcAft>
              <a:buSzPts val="1600"/>
              <a:buChar char="●"/>
              <a:defRPr/>
            </a:lvl1pPr>
            <a:lvl2pPr marL="1219170" lvl="1" indent="-440256" algn="ctr">
              <a:spcBef>
                <a:spcPts val="2133"/>
              </a:spcBef>
              <a:spcAft>
                <a:spcPts val="0"/>
              </a:spcAft>
              <a:buSzPts val="1600"/>
              <a:buChar char="○"/>
              <a:defRPr/>
            </a:lvl2pPr>
            <a:lvl3pPr marL="1828754" lvl="2" indent="-440256" algn="ctr">
              <a:spcBef>
                <a:spcPts val="2133"/>
              </a:spcBef>
              <a:spcAft>
                <a:spcPts val="0"/>
              </a:spcAft>
              <a:buSzPts val="1600"/>
              <a:buChar char="■"/>
              <a:defRPr/>
            </a:lvl3pPr>
            <a:lvl4pPr marL="2438339" lvl="3" indent="-440256" algn="ctr">
              <a:spcBef>
                <a:spcPts val="2133"/>
              </a:spcBef>
              <a:spcAft>
                <a:spcPts val="0"/>
              </a:spcAft>
              <a:buSzPts val="1600"/>
              <a:buChar char="●"/>
              <a:defRPr/>
            </a:lvl4pPr>
            <a:lvl5pPr marL="3047924" lvl="4" indent="-440256" algn="ctr">
              <a:spcBef>
                <a:spcPts val="2133"/>
              </a:spcBef>
              <a:spcAft>
                <a:spcPts val="0"/>
              </a:spcAft>
              <a:buSzPts val="1600"/>
              <a:buChar char="○"/>
              <a:defRPr/>
            </a:lvl5pPr>
            <a:lvl6pPr marL="3657509" lvl="5" indent="-440256" algn="ctr">
              <a:spcBef>
                <a:spcPts val="2133"/>
              </a:spcBef>
              <a:spcAft>
                <a:spcPts val="0"/>
              </a:spcAft>
              <a:buSzPts val="1600"/>
              <a:buChar char="■"/>
              <a:defRPr/>
            </a:lvl6pPr>
            <a:lvl7pPr marL="4267093" lvl="6" indent="-440256" algn="ctr">
              <a:spcBef>
                <a:spcPts val="2133"/>
              </a:spcBef>
              <a:spcAft>
                <a:spcPts val="0"/>
              </a:spcAft>
              <a:buSzPts val="1600"/>
              <a:buChar char="●"/>
              <a:defRPr/>
            </a:lvl7pPr>
            <a:lvl8pPr marL="4876678" lvl="7" indent="-440256" algn="ctr">
              <a:spcBef>
                <a:spcPts val="2133"/>
              </a:spcBef>
              <a:spcAft>
                <a:spcPts val="0"/>
              </a:spcAft>
              <a:buSzPts val="1600"/>
              <a:buChar char="○"/>
              <a:defRPr/>
            </a:lvl8pPr>
            <a:lvl9pPr marL="5486263" lvl="8" indent="-440256" algn="ctr">
              <a:spcBef>
                <a:spcPts val="2133"/>
              </a:spcBef>
              <a:spcAft>
                <a:spcPts val="2133"/>
              </a:spcAft>
              <a:buSzPts val="1600"/>
              <a:buChar char="■"/>
              <a:defRPr/>
            </a:lvl9pPr>
          </a:lstStyle>
          <a:p>
            <a:pPr lvl="0"/>
            <a:r>
              <a:rPr lang="es-ES" smtClean="0"/>
              <a:t>Haga clic para modificar el estilo de texto del patrón</a:t>
            </a:r>
          </a:p>
        </p:txBody>
      </p:sp>
    </p:spTree>
    <p:extLst>
      <p:ext uri="{BB962C8B-B14F-4D97-AF65-F5344CB8AC3E}">
        <p14:creationId xmlns:p14="http://schemas.microsoft.com/office/powerpoint/2010/main" val="864679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p:cSld name="Numbers">
    <p:spTree>
      <p:nvGrpSpPr>
        <p:cNvPr id="1" name="Shape 608"/>
        <p:cNvGrpSpPr/>
        <p:nvPr/>
      </p:nvGrpSpPr>
      <p:grpSpPr>
        <a:xfrm>
          <a:off x="0" y="0"/>
          <a:ext cx="0" cy="0"/>
          <a:chOff x="0" y="0"/>
          <a:chExt cx="0" cy="0"/>
        </a:xfrm>
      </p:grpSpPr>
      <p:grpSp>
        <p:nvGrpSpPr>
          <p:cNvPr id="609" name="Google Shape;609;p22"/>
          <p:cNvGrpSpPr/>
          <p:nvPr/>
        </p:nvGrpSpPr>
        <p:grpSpPr>
          <a:xfrm>
            <a:off x="-232700" y="-29865"/>
            <a:ext cx="12649552" cy="6924065"/>
            <a:chOff x="-174525" y="-22399"/>
            <a:chExt cx="9487164" cy="5193049"/>
          </a:xfrm>
        </p:grpSpPr>
        <p:sp>
          <p:nvSpPr>
            <p:cNvPr id="610" name="Google Shape;610;p22"/>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11" name="Google Shape;611;p22"/>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12" name="Google Shape;612;p22"/>
            <p:cNvGrpSpPr/>
            <p:nvPr/>
          </p:nvGrpSpPr>
          <p:grpSpPr>
            <a:xfrm>
              <a:off x="263005" y="845117"/>
              <a:ext cx="3790149" cy="3960313"/>
              <a:chOff x="263005" y="845117"/>
              <a:chExt cx="3790149" cy="3960313"/>
            </a:xfrm>
          </p:grpSpPr>
          <p:sp>
            <p:nvSpPr>
              <p:cNvPr id="613" name="Google Shape;613;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22"/>
            <p:cNvGrpSpPr/>
            <p:nvPr/>
          </p:nvGrpSpPr>
          <p:grpSpPr>
            <a:xfrm>
              <a:off x="5055305" y="845117"/>
              <a:ext cx="3790149" cy="3960313"/>
              <a:chOff x="263005" y="845117"/>
              <a:chExt cx="3790149" cy="3960313"/>
            </a:xfrm>
          </p:grpSpPr>
          <p:sp>
            <p:nvSpPr>
              <p:cNvPr id="629" name="Google Shape;629;p2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2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2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2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44" name="Google Shape;644;p22"/>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45" name="Google Shape;645;p22"/>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6" name="Google Shape;646;p22"/>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7" name="Google Shape;647;p22"/>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8" name="Google Shape;648;p22"/>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49" name="Google Shape;649;p22"/>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50" name="Google Shape;650;p22"/>
          <p:cNvSpPr txBox="1">
            <a:spLocks noGrp="1"/>
          </p:cNvSpPr>
          <p:nvPr>
            <p:ph type="title" hasCustomPrompt="1"/>
          </p:nvPr>
        </p:nvSpPr>
        <p:spPr>
          <a:xfrm>
            <a:off x="960000" y="1524933"/>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1" name="Google Shape;651;p22"/>
          <p:cNvSpPr txBox="1">
            <a:spLocks noGrp="1"/>
          </p:cNvSpPr>
          <p:nvPr>
            <p:ph type="title" idx="2" hasCustomPrompt="1"/>
          </p:nvPr>
        </p:nvSpPr>
        <p:spPr>
          <a:xfrm>
            <a:off x="960000" y="3928300"/>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2" name="Google Shape;652;p22"/>
          <p:cNvSpPr txBox="1">
            <a:spLocks noGrp="1"/>
          </p:cNvSpPr>
          <p:nvPr>
            <p:ph type="title" idx="3" hasCustomPrompt="1"/>
          </p:nvPr>
        </p:nvSpPr>
        <p:spPr>
          <a:xfrm>
            <a:off x="6792000" y="3928300"/>
            <a:ext cx="4440000" cy="10612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61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653" name="Google Shape;653;p22"/>
          <p:cNvSpPr txBox="1">
            <a:spLocks noGrp="1"/>
          </p:cNvSpPr>
          <p:nvPr>
            <p:ph type="subTitle" idx="1"/>
          </p:nvPr>
        </p:nvSpPr>
        <p:spPr>
          <a:xfrm>
            <a:off x="960000" y="2586117"/>
            <a:ext cx="3919200" cy="5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654" name="Google Shape;654;p22"/>
          <p:cNvSpPr txBox="1">
            <a:spLocks noGrp="1"/>
          </p:cNvSpPr>
          <p:nvPr>
            <p:ph type="subTitle" idx="4"/>
          </p:nvPr>
        </p:nvSpPr>
        <p:spPr>
          <a:xfrm>
            <a:off x="960000" y="4989467"/>
            <a:ext cx="3919200" cy="5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655" name="Google Shape;655;p22"/>
          <p:cNvSpPr txBox="1">
            <a:spLocks noGrp="1"/>
          </p:cNvSpPr>
          <p:nvPr>
            <p:ph type="subTitle" idx="5"/>
          </p:nvPr>
        </p:nvSpPr>
        <p:spPr>
          <a:xfrm>
            <a:off x="7055600" y="4989500"/>
            <a:ext cx="4176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36351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656"/>
        <p:cNvGrpSpPr/>
        <p:nvPr/>
      </p:nvGrpSpPr>
      <p:grpSpPr>
        <a:xfrm>
          <a:off x="0" y="0"/>
          <a:ext cx="0" cy="0"/>
          <a:chOff x="0" y="0"/>
          <a:chExt cx="0" cy="0"/>
        </a:xfrm>
      </p:grpSpPr>
      <p:grpSp>
        <p:nvGrpSpPr>
          <p:cNvPr id="657" name="Google Shape;657;p23"/>
          <p:cNvGrpSpPr/>
          <p:nvPr/>
        </p:nvGrpSpPr>
        <p:grpSpPr>
          <a:xfrm>
            <a:off x="-232700" y="-29865"/>
            <a:ext cx="12649552" cy="6924065"/>
            <a:chOff x="-174525" y="-22399"/>
            <a:chExt cx="9487164" cy="5193049"/>
          </a:xfrm>
        </p:grpSpPr>
        <p:sp>
          <p:nvSpPr>
            <p:cNvPr id="658" name="Google Shape;658;p23"/>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659" name="Google Shape;659;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660" name="Google Shape;660;p23"/>
            <p:cNvGrpSpPr/>
            <p:nvPr/>
          </p:nvGrpSpPr>
          <p:grpSpPr>
            <a:xfrm>
              <a:off x="263005" y="845117"/>
              <a:ext cx="3790149" cy="3960313"/>
              <a:chOff x="263005" y="845117"/>
              <a:chExt cx="3790149" cy="3960313"/>
            </a:xfrm>
          </p:grpSpPr>
          <p:sp>
            <p:nvSpPr>
              <p:cNvPr id="661" name="Google Shape;661;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6" name="Google Shape;676;p23"/>
            <p:cNvGrpSpPr/>
            <p:nvPr/>
          </p:nvGrpSpPr>
          <p:grpSpPr>
            <a:xfrm>
              <a:off x="5055305" y="845117"/>
              <a:ext cx="3790149" cy="3960313"/>
              <a:chOff x="263005" y="845117"/>
              <a:chExt cx="3790149" cy="3960313"/>
            </a:xfrm>
          </p:grpSpPr>
          <p:sp>
            <p:nvSpPr>
              <p:cNvPr id="677" name="Google Shape;677;p23"/>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23"/>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23"/>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3"/>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3"/>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3"/>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3"/>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3"/>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3"/>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3"/>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3"/>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3"/>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3"/>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3"/>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3"/>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692" name="Google Shape;692;p23"/>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693" name="Google Shape;693;p23"/>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4" name="Google Shape;694;p23"/>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5" name="Google Shape;695;p23"/>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6" name="Google Shape;696;p23"/>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697" name="Google Shape;697;p23"/>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698" name="Google Shape;698;p23"/>
          <p:cNvSpPr txBox="1">
            <a:spLocks noGrp="1"/>
          </p:cNvSpPr>
          <p:nvPr>
            <p:ph type="subTitle" idx="1"/>
          </p:nvPr>
        </p:nvSpPr>
        <p:spPr>
          <a:xfrm>
            <a:off x="960000" y="3511117"/>
            <a:ext cx="2764800" cy="212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699" name="Google Shape;699;p23"/>
          <p:cNvSpPr txBox="1">
            <a:spLocks noGrp="1"/>
          </p:cNvSpPr>
          <p:nvPr>
            <p:ph type="title"/>
          </p:nvPr>
        </p:nvSpPr>
        <p:spPr>
          <a:xfrm>
            <a:off x="960000" y="1936267"/>
            <a:ext cx="2161600" cy="13248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2306115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00"/>
        <p:cNvGrpSpPr/>
        <p:nvPr/>
      </p:nvGrpSpPr>
      <p:grpSpPr>
        <a:xfrm>
          <a:off x="0" y="0"/>
          <a:ext cx="0" cy="0"/>
          <a:chOff x="0" y="0"/>
          <a:chExt cx="0" cy="0"/>
        </a:xfrm>
      </p:grpSpPr>
      <p:grpSp>
        <p:nvGrpSpPr>
          <p:cNvPr id="701" name="Google Shape;701;p24"/>
          <p:cNvGrpSpPr/>
          <p:nvPr/>
        </p:nvGrpSpPr>
        <p:grpSpPr>
          <a:xfrm>
            <a:off x="-2267" y="439"/>
            <a:ext cx="12196533" cy="6857124"/>
            <a:chOff x="238125" y="854700"/>
            <a:chExt cx="7142500" cy="4015650"/>
          </a:xfrm>
        </p:grpSpPr>
        <p:sp>
          <p:nvSpPr>
            <p:cNvPr id="702" name="Google Shape;702;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721" name="Google Shape;721;p24"/>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722" name="Google Shape;722;p24"/>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4"/>
          <p:cNvSpPr txBox="1">
            <a:spLocks noGrp="1"/>
          </p:cNvSpPr>
          <p:nvPr>
            <p:ph type="ctrTitle"/>
          </p:nvPr>
        </p:nvSpPr>
        <p:spPr>
          <a:xfrm>
            <a:off x="3135833" y="720000"/>
            <a:ext cx="5920400" cy="1238800"/>
          </a:xfrm>
          <a:prstGeom prst="rect">
            <a:avLst/>
          </a:prstGeom>
        </p:spPr>
        <p:txBody>
          <a:bodyPr spcFirstLastPara="1" wrap="square" lIns="0" tIns="0" rIns="0" bIns="0" anchor="ctr" anchorCtr="0">
            <a:noAutofit/>
          </a:bodyPr>
          <a:lstStyle>
            <a:lvl1pPr lvl="0" algn="ctr"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s-ES" smtClean="0"/>
              <a:t>Haga clic para modificar el estilo de título del patrón</a:t>
            </a:r>
            <a:endParaRPr/>
          </a:p>
        </p:txBody>
      </p:sp>
      <p:sp>
        <p:nvSpPr>
          <p:cNvPr id="724" name="Google Shape;724;p24"/>
          <p:cNvSpPr txBox="1"/>
          <p:nvPr/>
        </p:nvSpPr>
        <p:spPr>
          <a:xfrm>
            <a:off x="3229617" y="4992767"/>
            <a:ext cx="5732800" cy="844000"/>
          </a:xfrm>
          <a:prstGeom prst="rect">
            <a:avLst/>
          </a:prstGeom>
          <a:noFill/>
          <a:ln>
            <a:noFill/>
          </a:ln>
        </p:spPr>
        <p:txBody>
          <a:bodyPr spcFirstLastPara="1" wrap="square" lIns="121900" tIns="121900" rIns="121900" bIns="121900" anchor="t" anchorCtr="0">
            <a:noAutofit/>
          </a:bodyPr>
          <a:lstStyle/>
          <a:p>
            <a:pPr marL="0" lvl="0" indent="0" algn="ctr" rtl="0">
              <a:lnSpc>
                <a:spcPct val="90000"/>
              </a:lnSpc>
              <a:spcBef>
                <a:spcPts val="0"/>
              </a:spcBef>
              <a:spcAft>
                <a:spcPts val="0"/>
              </a:spcAft>
              <a:buNone/>
            </a:pPr>
            <a:r>
              <a:rPr lang="en" sz="1600">
                <a:latin typeface="Muli"/>
                <a:ea typeface="Muli"/>
                <a:cs typeface="Muli"/>
                <a:sym typeface="Muli"/>
              </a:rPr>
              <a:t>CREDITS: This presentation template was created by </a:t>
            </a:r>
            <a:r>
              <a:rPr lang="en" sz="1600">
                <a:uFill>
                  <a:noFill/>
                </a:uFill>
                <a:latin typeface="Muli"/>
                <a:ea typeface="Muli"/>
                <a:cs typeface="Muli"/>
                <a:sym typeface="Muli"/>
                <a:hlinkClick r:id="rId2"/>
              </a:rPr>
              <a:t>Slidesgo</a:t>
            </a:r>
            <a:r>
              <a:rPr lang="en" sz="1600">
                <a:latin typeface="Muli"/>
                <a:ea typeface="Muli"/>
                <a:cs typeface="Muli"/>
                <a:sym typeface="Muli"/>
              </a:rPr>
              <a:t>, including icons by </a:t>
            </a:r>
            <a:r>
              <a:rPr lang="en" sz="1600">
                <a:uFill>
                  <a:noFill/>
                </a:uFill>
                <a:latin typeface="Muli"/>
                <a:ea typeface="Muli"/>
                <a:cs typeface="Muli"/>
                <a:sym typeface="Muli"/>
                <a:hlinkClick r:id="rId3"/>
              </a:rPr>
              <a:t>Flaticon</a:t>
            </a:r>
            <a:r>
              <a:rPr lang="en" sz="1600">
                <a:latin typeface="Muli"/>
                <a:ea typeface="Muli"/>
                <a:cs typeface="Muli"/>
                <a:sym typeface="Muli"/>
              </a:rPr>
              <a:t>, and infographics &amp; images by </a:t>
            </a:r>
            <a:r>
              <a:rPr lang="en" sz="1600">
                <a:uFill>
                  <a:noFill/>
                </a:uFill>
                <a:latin typeface="Muli"/>
                <a:ea typeface="Muli"/>
                <a:cs typeface="Muli"/>
                <a:sym typeface="Muli"/>
                <a:hlinkClick r:id="rId4"/>
              </a:rPr>
              <a:t>Freepik</a:t>
            </a:r>
            <a:r>
              <a:rPr lang="en" sz="1600">
                <a:latin typeface="Muli"/>
                <a:ea typeface="Muli"/>
                <a:cs typeface="Muli"/>
                <a:sym typeface="Muli"/>
              </a:rPr>
              <a:t>. </a:t>
            </a:r>
            <a:endParaRPr sz="1600">
              <a:latin typeface="Muli"/>
              <a:ea typeface="Muli"/>
              <a:cs typeface="Muli"/>
              <a:sym typeface="Muli"/>
            </a:endParaRPr>
          </a:p>
        </p:txBody>
      </p:sp>
      <p:sp>
        <p:nvSpPr>
          <p:cNvPr id="725" name="Google Shape;725;p24"/>
          <p:cNvSpPr txBox="1">
            <a:spLocks noGrp="1"/>
          </p:cNvSpPr>
          <p:nvPr>
            <p:ph type="subTitle" idx="1"/>
          </p:nvPr>
        </p:nvSpPr>
        <p:spPr>
          <a:xfrm>
            <a:off x="3940800" y="2668600"/>
            <a:ext cx="4310400" cy="23712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2800"/>
              <a:buNone/>
              <a:defRPr>
                <a:solidFill>
                  <a:srgbClr val="000000"/>
                </a:solidFill>
                <a:latin typeface="Merriweather"/>
                <a:ea typeface="Merriweather"/>
                <a:cs typeface="Merriweather"/>
                <a:sym typeface="Merriweather"/>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s-ES" smtClean="0"/>
              <a:t>Haga clic para modificar el estilo de subtítulo del patrón</a:t>
            </a:r>
            <a:endParaRPr/>
          </a:p>
        </p:txBody>
      </p:sp>
      <p:grpSp>
        <p:nvGrpSpPr>
          <p:cNvPr id="726" name="Google Shape;726;p24"/>
          <p:cNvGrpSpPr/>
          <p:nvPr/>
        </p:nvGrpSpPr>
        <p:grpSpPr>
          <a:xfrm rot="697126">
            <a:off x="10957966" y="-492253"/>
            <a:ext cx="1740524" cy="1795281"/>
            <a:chOff x="1492000" y="427450"/>
            <a:chExt cx="1188000" cy="1225375"/>
          </a:xfrm>
        </p:grpSpPr>
        <p:sp>
          <p:nvSpPr>
            <p:cNvPr id="727" name="Google Shape;727;p24"/>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4"/>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4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4"/>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4"/>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4"/>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4"/>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4"/>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4"/>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4"/>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4"/>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4"/>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39728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ext 3">
  <p:cSld name="Title + Text 3">
    <p:spTree>
      <p:nvGrpSpPr>
        <p:cNvPr id="1" name="Shape 738"/>
        <p:cNvGrpSpPr/>
        <p:nvPr/>
      </p:nvGrpSpPr>
      <p:grpSpPr>
        <a:xfrm>
          <a:off x="0" y="0"/>
          <a:ext cx="0" cy="0"/>
          <a:chOff x="0" y="0"/>
          <a:chExt cx="0" cy="0"/>
        </a:xfrm>
      </p:grpSpPr>
      <p:grpSp>
        <p:nvGrpSpPr>
          <p:cNvPr id="739" name="Google Shape;739;p25"/>
          <p:cNvGrpSpPr/>
          <p:nvPr/>
        </p:nvGrpSpPr>
        <p:grpSpPr>
          <a:xfrm>
            <a:off x="-232700" y="-29865"/>
            <a:ext cx="12649552" cy="6924065"/>
            <a:chOff x="-174525" y="-22399"/>
            <a:chExt cx="9487164" cy="5193049"/>
          </a:xfrm>
        </p:grpSpPr>
        <p:sp>
          <p:nvSpPr>
            <p:cNvPr id="740" name="Google Shape;740;p2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741" name="Google Shape;741;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742" name="Google Shape;742;p25"/>
            <p:cNvGrpSpPr/>
            <p:nvPr/>
          </p:nvGrpSpPr>
          <p:grpSpPr>
            <a:xfrm>
              <a:off x="263005" y="845117"/>
              <a:ext cx="3790149" cy="3960313"/>
              <a:chOff x="263005" y="845117"/>
              <a:chExt cx="3790149" cy="3960313"/>
            </a:xfrm>
          </p:grpSpPr>
          <p:sp>
            <p:nvSpPr>
              <p:cNvPr id="743" name="Google Shape;743;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8" name="Google Shape;758;p25"/>
            <p:cNvGrpSpPr/>
            <p:nvPr/>
          </p:nvGrpSpPr>
          <p:grpSpPr>
            <a:xfrm>
              <a:off x="5055305" y="845117"/>
              <a:ext cx="3790149" cy="3960313"/>
              <a:chOff x="263005" y="845117"/>
              <a:chExt cx="3790149" cy="3960313"/>
            </a:xfrm>
          </p:grpSpPr>
          <p:sp>
            <p:nvSpPr>
              <p:cNvPr id="759" name="Google Shape;759;p2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774" name="Google Shape;774;p2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775" name="Google Shape;775;p2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6" name="Google Shape;776;p2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7" name="Google Shape;777;p2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8" name="Google Shape;778;p2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779" name="Google Shape;779;p2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780" name="Google Shape;780;p25"/>
          <p:cNvSpPr txBox="1">
            <a:spLocks noGrp="1"/>
          </p:cNvSpPr>
          <p:nvPr>
            <p:ph type="subTitle" idx="1"/>
          </p:nvPr>
        </p:nvSpPr>
        <p:spPr>
          <a:xfrm>
            <a:off x="8403967" y="3429000"/>
            <a:ext cx="2828400" cy="212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781" name="Google Shape;781;p25"/>
          <p:cNvSpPr txBox="1">
            <a:spLocks noGrp="1"/>
          </p:cNvSpPr>
          <p:nvPr>
            <p:ph type="title"/>
          </p:nvPr>
        </p:nvSpPr>
        <p:spPr>
          <a:xfrm>
            <a:off x="8910000" y="1936284"/>
            <a:ext cx="2322000" cy="1324800"/>
          </a:xfrm>
          <a:prstGeom prst="rect">
            <a:avLst/>
          </a:prstGeom>
        </p:spPr>
        <p:txBody>
          <a:bodyPr spcFirstLastPara="1" wrap="square" lIns="0" tIns="0" rIns="0" bIns="0" anchor="ctr" anchorCtr="0">
            <a:noAutofit/>
          </a:bodyPr>
          <a:lstStyle>
            <a:lvl1pPr lvl="0" algn="r" rtl="0">
              <a:spcBef>
                <a:spcPts val="0"/>
              </a:spcBef>
              <a:spcAft>
                <a:spcPts val="0"/>
              </a:spcAft>
              <a:buSzPts val="30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1867029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2"/>
        <p:cNvGrpSpPr/>
        <p:nvPr/>
      </p:nvGrpSpPr>
      <p:grpSpPr>
        <a:xfrm>
          <a:off x="0" y="0"/>
          <a:ext cx="0" cy="0"/>
          <a:chOff x="0" y="0"/>
          <a:chExt cx="0" cy="0"/>
        </a:xfrm>
      </p:grpSpPr>
    </p:spTree>
    <p:extLst>
      <p:ext uri="{BB962C8B-B14F-4D97-AF65-F5344CB8AC3E}">
        <p14:creationId xmlns:p14="http://schemas.microsoft.com/office/powerpoint/2010/main" val="1472289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786"/>
        <p:cNvGrpSpPr/>
        <p:nvPr/>
      </p:nvGrpSpPr>
      <p:grpSpPr>
        <a:xfrm>
          <a:off x="0" y="0"/>
          <a:ext cx="0" cy="0"/>
          <a:chOff x="0" y="0"/>
          <a:chExt cx="0" cy="0"/>
        </a:xfrm>
      </p:grpSpPr>
    </p:spTree>
    <p:extLst>
      <p:ext uri="{BB962C8B-B14F-4D97-AF65-F5344CB8AC3E}">
        <p14:creationId xmlns:p14="http://schemas.microsoft.com/office/powerpoint/2010/main" val="265186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3"/>
        <p:cNvGrpSpPr/>
        <p:nvPr/>
      </p:nvGrpSpPr>
      <p:grpSpPr>
        <a:xfrm>
          <a:off x="0" y="0"/>
          <a:ext cx="0" cy="0"/>
          <a:chOff x="0" y="0"/>
          <a:chExt cx="0" cy="0"/>
        </a:xfrm>
      </p:grpSpPr>
      <p:sp>
        <p:nvSpPr>
          <p:cNvPr id="54" name="Google Shape;54;p4"/>
          <p:cNvSpPr/>
          <p:nvPr/>
        </p:nvSpPr>
        <p:spPr>
          <a:xfrm>
            <a:off x="11653792" y="2373797"/>
            <a:ext cx="27305" cy="77932"/>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 name="Google Shape;55;p4"/>
          <p:cNvGrpSpPr/>
          <p:nvPr/>
        </p:nvGrpSpPr>
        <p:grpSpPr>
          <a:xfrm>
            <a:off x="-2267" y="439"/>
            <a:ext cx="12196533" cy="6857124"/>
            <a:chOff x="238125" y="854700"/>
            <a:chExt cx="7142500" cy="4015650"/>
          </a:xfrm>
        </p:grpSpPr>
        <p:sp>
          <p:nvSpPr>
            <p:cNvPr id="56" name="Google Shape;56;p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 name="Google Shape;78;p4"/>
          <p:cNvSpPr txBox="1">
            <a:spLocks noGrp="1"/>
          </p:cNvSpPr>
          <p:nvPr>
            <p:ph type="title"/>
          </p:nvPr>
        </p:nvSpPr>
        <p:spPr>
          <a:xfrm>
            <a:off x="960000" y="720000"/>
            <a:ext cx="10272000" cy="4800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s-ES" smtClean="0"/>
              <a:t>Haga clic para modificar el estilo de título del patrón</a:t>
            </a:r>
            <a:endParaRPr/>
          </a:p>
        </p:txBody>
      </p:sp>
      <p:sp>
        <p:nvSpPr>
          <p:cNvPr id="79" name="Google Shape;79;p4"/>
          <p:cNvSpPr txBox="1">
            <a:spLocks noGrp="1"/>
          </p:cNvSpPr>
          <p:nvPr>
            <p:ph type="body" idx="1"/>
          </p:nvPr>
        </p:nvSpPr>
        <p:spPr>
          <a:xfrm>
            <a:off x="960000" y="1662565"/>
            <a:ext cx="10272000" cy="4586800"/>
          </a:xfrm>
          <a:prstGeom prst="rect">
            <a:avLst/>
          </a:prstGeom>
        </p:spPr>
        <p:txBody>
          <a:bodyPr spcFirstLastPara="1" wrap="square" lIns="91425" tIns="91425" rIns="91425" bIns="91425" anchor="t" anchorCtr="0">
            <a:noAutofit/>
          </a:bodyPr>
          <a:lstStyle>
            <a:lvl1pPr marL="609585" lvl="0" indent="-406390" rtl="0">
              <a:lnSpc>
                <a:spcPct val="85000"/>
              </a:lnSpc>
              <a:spcBef>
                <a:spcPts val="0"/>
              </a:spcBef>
              <a:spcAft>
                <a:spcPts val="0"/>
              </a:spcAft>
              <a:buClr>
                <a:schemeClr val="dk1"/>
              </a:buClr>
              <a:buSzPts val="1200"/>
              <a:buChar char="●"/>
              <a:defRPr sz="1600"/>
            </a:lvl1pPr>
            <a:lvl2pPr marL="1219170" lvl="1" indent="-406390" rtl="0">
              <a:spcBef>
                <a:spcPts val="667"/>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85272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0"/>
        <p:cNvGrpSpPr/>
        <p:nvPr/>
      </p:nvGrpSpPr>
      <p:grpSpPr>
        <a:xfrm>
          <a:off x="0" y="0"/>
          <a:ext cx="0" cy="0"/>
          <a:chOff x="0" y="0"/>
          <a:chExt cx="0" cy="0"/>
        </a:xfrm>
      </p:grpSpPr>
      <p:grpSp>
        <p:nvGrpSpPr>
          <p:cNvPr id="81" name="Google Shape;81;p5"/>
          <p:cNvGrpSpPr/>
          <p:nvPr/>
        </p:nvGrpSpPr>
        <p:grpSpPr>
          <a:xfrm>
            <a:off x="-232700" y="-29865"/>
            <a:ext cx="12649552" cy="6924065"/>
            <a:chOff x="-174525" y="-22399"/>
            <a:chExt cx="9487164" cy="5193049"/>
          </a:xfrm>
        </p:grpSpPr>
        <p:sp>
          <p:nvSpPr>
            <p:cNvPr id="82" name="Google Shape;82;p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83" name="Google Shape;83;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84" name="Google Shape;84;p5"/>
            <p:cNvGrpSpPr/>
            <p:nvPr/>
          </p:nvGrpSpPr>
          <p:grpSpPr>
            <a:xfrm>
              <a:off x="263005" y="845117"/>
              <a:ext cx="3790149" cy="3960313"/>
              <a:chOff x="263005" y="845117"/>
              <a:chExt cx="3790149" cy="3960313"/>
            </a:xfrm>
          </p:grpSpPr>
          <p:sp>
            <p:nvSpPr>
              <p:cNvPr id="85" name="Google Shape;85;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5"/>
            <p:cNvGrpSpPr/>
            <p:nvPr/>
          </p:nvGrpSpPr>
          <p:grpSpPr>
            <a:xfrm>
              <a:off x="5055305" y="845117"/>
              <a:ext cx="3790149" cy="3960313"/>
              <a:chOff x="263005" y="845117"/>
              <a:chExt cx="3790149" cy="3960313"/>
            </a:xfrm>
          </p:grpSpPr>
          <p:sp>
            <p:nvSpPr>
              <p:cNvPr id="101" name="Google Shape;101;p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16" name="Google Shape;116;p5"/>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17" name="Google Shape;117;p5"/>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8" name="Google Shape;118;p5"/>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19" name="Google Shape;119;p5"/>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0" name="Google Shape;120;p5"/>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21" name="Google Shape;121;p5"/>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22" name="Google Shape;122;p5"/>
          <p:cNvSpPr txBox="1">
            <a:spLocks noGrp="1"/>
          </p:cNvSpPr>
          <p:nvPr>
            <p:ph type="title"/>
          </p:nvPr>
        </p:nvSpPr>
        <p:spPr>
          <a:xfrm>
            <a:off x="960000" y="720000"/>
            <a:ext cx="4491600" cy="7636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es-ES" smtClean="0"/>
              <a:t>Haga clic para modificar el estilo de título del patrón</a:t>
            </a:r>
            <a:endParaRPr/>
          </a:p>
        </p:txBody>
      </p:sp>
      <p:sp>
        <p:nvSpPr>
          <p:cNvPr id="123" name="Google Shape;123;p5"/>
          <p:cNvSpPr txBox="1">
            <a:spLocks noGrp="1"/>
          </p:cNvSpPr>
          <p:nvPr>
            <p:ph type="subTitle" idx="1"/>
          </p:nvPr>
        </p:nvSpPr>
        <p:spPr>
          <a:xfrm>
            <a:off x="120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4" name="Google Shape;124;p5"/>
          <p:cNvSpPr txBox="1">
            <a:spLocks noGrp="1"/>
          </p:cNvSpPr>
          <p:nvPr>
            <p:ph type="subTitle" idx="2"/>
          </p:nvPr>
        </p:nvSpPr>
        <p:spPr>
          <a:xfrm>
            <a:off x="7569200" y="4389503"/>
            <a:ext cx="3341600" cy="45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5" name="Google Shape;125;p5"/>
          <p:cNvSpPr txBox="1">
            <a:spLocks noGrp="1"/>
          </p:cNvSpPr>
          <p:nvPr>
            <p:ph type="subTitle" idx="3"/>
          </p:nvPr>
        </p:nvSpPr>
        <p:spPr>
          <a:xfrm>
            <a:off x="120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6" name="Google Shape;126;p5"/>
          <p:cNvSpPr txBox="1">
            <a:spLocks noGrp="1"/>
          </p:cNvSpPr>
          <p:nvPr>
            <p:ph type="subTitle" idx="4"/>
          </p:nvPr>
        </p:nvSpPr>
        <p:spPr>
          <a:xfrm>
            <a:off x="7569200" y="2112761"/>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7" name="Google Shape;127;p5"/>
          <p:cNvSpPr txBox="1">
            <a:spLocks noGrp="1"/>
          </p:cNvSpPr>
          <p:nvPr>
            <p:ph type="subTitle" idx="5"/>
          </p:nvPr>
        </p:nvSpPr>
        <p:spPr>
          <a:xfrm>
            <a:off x="120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8" name="Google Shape;128;p5"/>
          <p:cNvSpPr txBox="1">
            <a:spLocks noGrp="1"/>
          </p:cNvSpPr>
          <p:nvPr>
            <p:ph type="subTitle" idx="6"/>
          </p:nvPr>
        </p:nvSpPr>
        <p:spPr>
          <a:xfrm>
            <a:off x="7569200" y="2768828"/>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29" name="Google Shape;129;p5"/>
          <p:cNvSpPr txBox="1">
            <a:spLocks noGrp="1"/>
          </p:cNvSpPr>
          <p:nvPr>
            <p:ph type="subTitle" idx="7"/>
          </p:nvPr>
        </p:nvSpPr>
        <p:spPr>
          <a:xfrm>
            <a:off x="120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30" name="Google Shape;130;p5"/>
          <p:cNvSpPr txBox="1">
            <a:spLocks noGrp="1"/>
          </p:cNvSpPr>
          <p:nvPr>
            <p:ph type="subTitle" idx="8"/>
          </p:nvPr>
        </p:nvSpPr>
        <p:spPr>
          <a:xfrm>
            <a:off x="7569200" y="5006936"/>
            <a:ext cx="3341600" cy="763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108997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31"/>
        <p:cNvGrpSpPr/>
        <p:nvPr/>
      </p:nvGrpSpPr>
      <p:grpSpPr>
        <a:xfrm>
          <a:off x="0" y="0"/>
          <a:ext cx="0" cy="0"/>
          <a:chOff x="0" y="0"/>
          <a:chExt cx="0" cy="0"/>
        </a:xfrm>
      </p:grpSpPr>
      <p:grpSp>
        <p:nvGrpSpPr>
          <p:cNvPr id="132" name="Google Shape;132;p6"/>
          <p:cNvGrpSpPr/>
          <p:nvPr/>
        </p:nvGrpSpPr>
        <p:grpSpPr>
          <a:xfrm>
            <a:off x="-232700" y="-29865"/>
            <a:ext cx="12649552" cy="6924065"/>
            <a:chOff x="-174525" y="-22399"/>
            <a:chExt cx="9487164" cy="5193049"/>
          </a:xfrm>
        </p:grpSpPr>
        <p:sp>
          <p:nvSpPr>
            <p:cNvPr id="133" name="Google Shape;133;p6"/>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34" name="Google Shape;134;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35" name="Google Shape;135;p6"/>
            <p:cNvGrpSpPr/>
            <p:nvPr/>
          </p:nvGrpSpPr>
          <p:grpSpPr>
            <a:xfrm>
              <a:off x="263005" y="845117"/>
              <a:ext cx="3790149" cy="3960313"/>
              <a:chOff x="263005" y="845117"/>
              <a:chExt cx="3790149" cy="3960313"/>
            </a:xfrm>
          </p:grpSpPr>
          <p:sp>
            <p:nvSpPr>
              <p:cNvPr id="136" name="Google Shape;136;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 name="Google Shape;151;p6"/>
            <p:cNvGrpSpPr/>
            <p:nvPr/>
          </p:nvGrpSpPr>
          <p:grpSpPr>
            <a:xfrm>
              <a:off x="5055305" y="845117"/>
              <a:ext cx="3790149" cy="3960313"/>
              <a:chOff x="263005" y="845117"/>
              <a:chExt cx="3790149" cy="3960313"/>
            </a:xfrm>
          </p:grpSpPr>
          <p:sp>
            <p:nvSpPr>
              <p:cNvPr id="152" name="Google Shape;152;p6"/>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6"/>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6"/>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6"/>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6"/>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6"/>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6"/>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6"/>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6"/>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6"/>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6"/>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6"/>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6"/>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6"/>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6"/>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167" name="Google Shape;167;p6"/>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168" name="Google Shape;168;p6"/>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69" name="Google Shape;169;p6"/>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0" name="Google Shape;170;p6"/>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1" name="Google Shape;171;p6"/>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172" name="Google Shape;172;p6"/>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173" name="Google Shape;173;p6"/>
          <p:cNvSpPr txBox="1">
            <a:spLocks noGrp="1"/>
          </p:cNvSpPr>
          <p:nvPr>
            <p:ph type="title"/>
          </p:nvPr>
        </p:nvSpPr>
        <p:spPr>
          <a:xfrm>
            <a:off x="960000" y="720000"/>
            <a:ext cx="4504800" cy="13560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smtClean="0"/>
              <a:t>Haga clic para modificar el estilo de título del patrón</a:t>
            </a:r>
            <a:endParaRPr/>
          </a:p>
        </p:txBody>
      </p:sp>
      <p:sp>
        <p:nvSpPr>
          <p:cNvPr id="174" name="Google Shape;174;p6"/>
          <p:cNvSpPr txBox="1">
            <a:spLocks noGrp="1"/>
          </p:cNvSpPr>
          <p:nvPr>
            <p:ph type="body" idx="1"/>
          </p:nvPr>
        </p:nvSpPr>
        <p:spPr>
          <a:xfrm>
            <a:off x="627600" y="4158833"/>
            <a:ext cx="4504800" cy="171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ES" smtClean="0"/>
              <a:t>Haga clic para modificar el estilo de texto del patrón</a:t>
            </a:r>
          </a:p>
        </p:txBody>
      </p:sp>
      <p:sp>
        <p:nvSpPr>
          <p:cNvPr id="175" name="Google Shape;175;p6"/>
          <p:cNvSpPr txBox="1">
            <a:spLocks noGrp="1"/>
          </p:cNvSpPr>
          <p:nvPr>
            <p:ph type="body" idx="2"/>
          </p:nvPr>
        </p:nvSpPr>
        <p:spPr>
          <a:xfrm>
            <a:off x="7158000" y="4140233"/>
            <a:ext cx="4236000" cy="171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s-ES" smtClean="0"/>
              <a:t>Haga clic para modificar el estilo de texto del patrón</a:t>
            </a:r>
          </a:p>
        </p:txBody>
      </p:sp>
      <p:sp>
        <p:nvSpPr>
          <p:cNvPr id="176" name="Google Shape;176;p6"/>
          <p:cNvSpPr txBox="1">
            <a:spLocks noGrp="1"/>
          </p:cNvSpPr>
          <p:nvPr>
            <p:ph type="subTitle" idx="3"/>
          </p:nvPr>
        </p:nvSpPr>
        <p:spPr>
          <a:xfrm>
            <a:off x="1209200" y="34485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177" name="Google Shape;177;p6"/>
          <p:cNvSpPr txBox="1">
            <a:spLocks noGrp="1"/>
          </p:cNvSpPr>
          <p:nvPr>
            <p:ph type="subTitle" idx="4"/>
          </p:nvPr>
        </p:nvSpPr>
        <p:spPr>
          <a:xfrm>
            <a:off x="7605200" y="3429933"/>
            <a:ext cx="3341600" cy="5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597545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78"/>
        <p:cNvGrpSpPr/>
        <p:nvPr/>
      </p:nvGrpSpPr>
      <p:grpSpPr>
        <a:xfrm>
          <a:off x="0" y="0"/>
          <a:ext cx="0" cy="0"/>
          <a:chOff x="0" y="0"/>
          <a:chExt cx="0" cy="0"/>
        </a:xfrm>
      </p:grpSpPr>
      <p:grpSp>
        <p:nvGrpSpPr>
          <p:cNvPr id="179" name="Google Shape;179;p7"/>
          <p:cNvGrpSpPr/>
          <p:nvPr/>
        </p:nvGrpSpPr>
        <p:grpSpPr>
          <a:xfrm>
            <a:off x="-232700" y="-29865"/>
            <a:ext cx="12649552" cy="6924065"/>
            <a:chOff x="-174525" y="-22399"/>
            <a:chExt cx="9487164" cy="5193049"/>
          </a:xfrm>
        </p:grpSpPr>
        <p:sp>
          <p:nvSpPr>
            <p:cNvPr id="180" name="Google Shape;180;p7"/>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cxnSp>
          <p:nvCxnSpPr>
            <p:cNvPr id="181" name="Google Shape;181;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nvGrpSpPr>
            <p:cNvPr id="182" name="Google Shape;182;p7"/>
            <p:cNvGrpSpPr/>
            <p:nvPr/>
          </p:nvGrpSpPr>
          <p:grpSpPr>
            <a:xfrm>
              <a:off x="263005" y="845117"/>
              <a:ext cx="3790149" cy="3960313"/>
              <a:chOff x="263005" y="845117"/>
              <a:chExt cx="3790149" cy="3960313"/>
            </a:xfrm>
          </p:grpSpPr>
          <p:sp>
            <p:nvSpPr>
              <p:cNvPr id="183" name="Google Shape;183;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7"/>
            <p:cNvGrpSpPr/>
            <p:nvPr/>
          </p:nvGrpSpPr>
          <p:grpSpPr>
            <a:xfrm>
              <a:off x="5055305" y="845117"/>
              <a:ext cx="3790149" cy="3960313"/>
              <a:chOff x="263005" y="845117"/>
              <a:chExt cx="3790149" cy="3960313"/>
            </a:xfrm>
          </p:grpSpPr>
          <p:sp>
            <p:nvSpPr>
              <p:cNvPr id="199" name="Google Shape;199;p7"/>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214" name="Google Shape;214;p7"/>
            <p:cNvCxnSpPr/>
            <p:nvPr/>
          </p:nvCxnSpPr>
          <p:spPr>
            <a:xfrm>
              <a:off x="4625700" y="540000"/>
              <a:ext cx="4679100" cy="0"/>
            </a:xfrm>
            <a:prstGeom prst="straightConnector1">
              <a:avLst/>
            </a:prstGeom>
            <a:noFill/>
            <a:ln w="9525" cap="flat" cmpd="sng">
              <a:solidFill>
                <a:srgbClr val="6D9EEB"/>
              </a:solidFill>
              <a:prstDash val="solid"/>
              <a:round/>
              <a:headEnd type="none" w="med" len="med"/>
              <a:tailEnd type="none" w="med" len="med"/>
            </a:ln>
          </p:spPr>
        </p:cxnSp>
        <p:cxnSp>
          <p:nvCxnSpPr>
            <p:cNvPr id="215" name="Google Shape;215;p7"/>
            <p:cNvCxnSpPr/>
            <p:nvPr/>
          </p:nvCxnSpPr>
          <p:spPr>
            <a:xfrm>
              <a:off x="40493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6" name="Google Shape;216;p7"/>
            <p:cNvCxnSpPr/>
            <p:nvPr/>
          </p:nvCxnSpPr>
          <p:spPr>
            <a:xfrm>
              <a:off x="4112975"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7" name="Google Shape;217;p7"/>
            <p:cNvCxnSpPr/>
            <p:nvPr/>
          </p:nvCxnSpPr>
          <p:spPr>
            <a:xfrm>
              <a:off x="49917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8" name="Google Shape;218;p7"/>
            <p:cNvCxnSpPr/>
            <p:nvPr/>
          </p:nvCxnSpPr>
          <p:spPr>
            <a:xfrm>
              <a:off x="5055300" y="545250"/>
              <a:ext cx="0" cy="4625400"/>
            </a:xfrm>
            <a:prstGeom prst="straightConnector1">
              <a:avLst/>
            </a:prstGeom>
            <a:noFill/>
            <a:ln w="9525" cap="flat" cmpd="sng">
              <a:solidFill>
                <a:srgbClr val="6D9EEB"/>
              </a:solidFill>
              <a:prstDash val="solid"/>
              <a:round/>
              <a:headEnd type="none" w="med" len="med"/>
              <a:tailEnd type="none" w="med" len="med"/>
            </a:ln>
          </p:spPr>
        </p:cxnSp>
        <p:cxnSp>
          <p:nvCxnSpPr>
            <p:cNvPr id="219" name="Google Shape;219;p7"/>
            <p:cNvCxnSpPr/>
            <p:nvPr/>
          </p:nvCxnSpPr>
          <p:spPr>
            <a:xfrm>
              <a:off x="-166800" y="540000"/>
              <a:ext cx="4681500" cy="0"/>
            </a:xfrm>
            <a:prstGeom prst="straightConnector1">
              <a:avLst/>
            </a:prstGeom>
            <a:noFill/>
            <a:ln w="9525" cap="flat" cmpd="sng">
              <a:solidFill>
                <a:srgbClr val="6D9EEB"/>
              </a:solidFill>
              <a:prstDash val="solid"/>
              <a:round/>
              <a:headEnd type="none" w="med" len="med"/>
              <a:tailEnd type="none" w="med" len="med"/>
            </a:ln>
          </p:spPr>
        </p:cxnSp>
      </p:grpSp>
      <p:sp>
        <p:nvSpPr>
          <p:cNvPr id="220" name="Google Shape;220;p7"/>
          <p:cNvSpPr txBox="1">
            <a:spLocks noGrp="1"/>
          </p:cNvSpPr>
          <p:nvPr>
            <p:ph type="title"/>
          </p:nvPr>
        </p:nvSpPr>
        <p:spPr>
          <a:xfrm>
            <a:off x="960000" y="720000"/>
            <a:ext cx="4116400" cy="19456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221" name="Google Shape;221;p7"/>
          <p:cNvSpPr txBox="1">
            <a:spLocks noGrp="1"/>
          </p:cNvSpPr>
          <p:nvPr>
            <p:ph type="subTitle" idx="1"/>
          </p:nvPr>
        </p:nvSpPr>
        <p:spPr>
          <a:xfrm>
            <a:off x="7605197" y="1156267"/>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222" name="Google Shape;222;p7"/>
          <p:cNvSpPr txBox="1">
            <a:spLocks noGrp="1"/>
          </p:cNvSpPr>
          <p:nvPr>
            <p:ph type="subTitle" idx="2"/>
          </p:nvPr>
        </p:nvSpPr>
        <p:spPr>
          <a:xfrm>
            <a:off x="7605197" y="3808733"/>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223" name="Google Shape;223;p7"/>
          <p:cNvSpPr txBox="1">
            <a:spLocks noGrp="1"/>
          </p:cNvSpPr>
          <p:nvPr>
            <p:ph type="subTitle" idx="3"/>
          </p:nvPr>
        </p:nvSpPr>
        <p:spPr>
          <a:xfrm>
            <a:off x="1209200" y="3808733"/>
            <a:ext cx="1388800" cy="5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667" b="1">
                <a:solidFill>
                  <a:schemeClr val="dk1"/>
                </a:solidFill>
                <a:latin typeface="Itim"/>
                <a:ea typeface="Itim"/>
                <a:cs typeface="Itim"/>
                <a:sym typeface="Itim"/>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224" name="Google Shape;224;p7"/>
          <p:cNvSpPr txBox="1">
            <a:spLocks noGrp="1"/>
          </p:cNvSpPr>
          <p:nvPr>
            <p:ph type="subTitle" idx="4"/>
          </p:nvPr>
        </p:nvSpPr>
        <p:spPr>
          <a:xfrm>
            <a:off x="1209200" y="43511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225" name="Google Shape;225;p7"/>
          <p:cNvSpPr txBox="1">
            <a:spLocks noGrp="1"/>
          </p:cNvSpPr>
          <p:nvPr>
            <p:ph type="subTitle" idx="5"/>
          </p:nvPr>
        </p:nvSpPr>
        <p:spPr>
          <a:xfrm>
            <a:off x="7605200" y="43511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
        <p:nvSpPr>
          <p:cNvPr id="226" name="Google Shape;226;p7"/>
          <p:cNvSpPr txBox="1">
            <a:spLocks noGrp="1"/>
          </p:cNvSpPr>
          <p:nvPr>
            <p:ph type="subTitle" idx="6"/>
          </p:nvPr>
        </p:nvSpPr>
        <p:spPr>
          <a:xfrm>
            <a:off x="7605200" y="1719733"/>
            <a:ext cx="3341600" cy="15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181448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1">
  <p:cSld name="Title + Text 1">
    <p:spTree>
      <p:nvGrpSpPr>
        <p:cNvPr id="1" name="Shape 227"/>
        <p:cNvGrpSpPr/>
        <p:nvPr/>
      </p:nvGrpSpPr>
      <p:grpSpPr>
        <a:xfrm>
          <a:off x="0" y="0"/>
          <a:ext cx="0" cy="0"/>
          <a:chOff x="0" y="0"/>
          <a:chExt cx="0" cy="0"/>
        </a:xfrm>
      </p:grpSpPr>
      <p:grpSp>
        <p:nvGrpSpPr>
          <p:cNvPr id="228" name="Google Shape;228;p8"/>
          <p:cNvGrpSpPr/>
          <p:nvPr/>
        </p:nvGrpSpPr>
        <p:grpSpPr>
          <a:xfrm>
            <a:off x="-2267" y="439"/>
            <a:ext cx="12196533" cy="6857124"/>
            <a:chOff x="238125" y="854700"/>
            <a:chExt cx="7142500" cy="4015650"/>
          </a:xfrm>
        </p:grpSpPr>
        <p:sp>
          <p:nvSpPr>
            <p:cNvPr id="229" name="Google Shape;229;p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1" name="Google Shape;251;p8"/>
          <p:cNvSpPr txBox="1">
            <a:spLocks noGrp="1"/>
          </p:cNvSpPr>
          <p:nvPr>
            <p:ph type="title"/>
          </p:nvPr>
        </p:nvSpPr>
        <p:spPr>
          <a:xfrm>
            <a:off x="7085700" y="1309333"/>
            <a:ext cx="4146000" cy="1784800"/>
          </a:xfrm>
          <a:prstGeom prst="rect">
            <a:avLst/>
          </a:prstGeom>
        </p:spPr>
        <p:txBody>
          <a:bodyPr spcFirstLastPara="1" wrap="square" lIns="0" tIns="0" rIns="0" bIns="0" anchor="t" anchorCtr="0">
            <a:noAutofit/>
          </a:bodyPr>
          <a:lstStyle>
            <a:lvl1pPr lvl="0" algn="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s-ES" smtClean="0"/>
              <a:t>Haga clic para modificar el estilo de título del patrón</a:t>
            </a:r>
            <a:endParaRPr/>
          </a:p>
        </p:txBody>
      </p:sp>
      <p:sp>
        <p:nvSpPr>
          <p:cNvPr id="252" name="Google Shape;252;p8"/>
          <p:cNvSpPr txBox="1">
            <a:spLocks noGrp="1"/>
          </p:cNvSpPr>
          <p:nvPr>
            <p:ph type="subTitle" idx="1"/>
          </p:nvPr>
        </p:nvSpPr>
        <p:spPr>
          <a:xfrm>
            <a:off x="8321500" y="3522767"/>
            <a:ext cx="2910400" cy="191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r>
              <a:rPr lang="es-ES" smtClean="0"/>
              <a:t>Haga clic para modificar el estilo de subtítulo del patrón</a:t>
            </a:r>
            <a:endParaRPr/>
          </a:p>
        </p:txBody>
      </p:sp>
    </p:spTree>
    <p:extLst>
      <p:ext uri="{BB962C8B-B14F-4D97-AF65-F5344CB8AC3E}">
        <p14:creationId xmlns:p14="http://schemas.microsoft.com/office/powerpoint/2010/main" val="213512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lt2"/>
        </a:solidFill>
        <a:effectLst/>
      </p:bgPr>
    </p:bg>
    <p:spTree>
      <p:nvGrpSpPr>
        <p:cNvPr id="1" name="Shape 253"/>
        <p:cNvGrpSpPr/>
        <p:nvPr/>
      </p:nvGrpSpPr>
      <p:grpSpPr>
        <a:xfrm>
          <a:off x="0" y="0"/>
          <a:ext cx="0" cy="0"/>
          <a:chOff x="0" y="0"/>
          <a:chExt cx="0" cy="0"/>
        </a:xfrm>
      </p:grpSpPr>
      <p:sp>
        <p:nvSpPr>
          <p:cNvPr id="254" name="Google Shape;254;p9"/>
          <p:cNvSpPr txBox="1">
            <a:spLocks noGrp="1"/>
          </p:cNvSpPr>
          <p:nvPr>
            <p:ph type="title"/>
          </p:nvPr>
        </p:nvSpPr>
        <p:spPr>
          <a:xfrm>
            <a:off x="4297600" y="2094600"/>
            <a:ext cx="3596800" cy="2668800"/>
          </a:xfrm>
          <a:prstGeom prst="rect">
            <a:avLst/>
          </a:prstGeom>
        </p:spPr>
        <p:txBody>
          <a:bodyPr spcFirstLastPara="1" wrap="square" lIns="0" tIns="0" rIns="0" bIns="0" anchor="t" anchorCtr="0">
            <a:noAutofit/>
          </a:bodyPr>
          <a:lstStyle>
            <a:lvl1pPr lvl="0" algn="ctr">
              <a:spcBef>
                <a:spcPts val="0"/>
              </a:spcBef>
              <a:spcAft>
                <a:spcPts val="0"/>
              </a:spcAft>
              <a:buSzPts val="3000"/>
              <a:buNone/>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rPr lang="es-ES" smtClean="0"/>
              <a:t>Haga clic para modificar el estilo de título del patrón</a:t>
            </a:r>
            <a:endParaRPr/>
          </a:p>
        </p:txBody>
      </p:sp>
    </p:spTree>
    <p:extLst>
      <p:ext uri="{BB962C8B-B14F-4D97-AF65-F5344CB8AC3E}">
        <p14:creationId xmlns:p14="http://schemas.microsoft.com/office/powerpoint/2010/main" val="30524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5"/>
        <p:cNvGrpSpPr/>
        <p:nvPr/>
      </p:nvGrpSpPr>
      <p:grpSpPr>
        <a:xfrm>
          <a:off x="0" y="0"/>
          <a:ext cx="0" cy="0"/>
          <a:chOff x="0" y="0"/>
          <a:chExt cx="0" cy="0"/>
        </a:xfrm>
      </p:grpSpPr>
      <p:grpSp>
        <p:nvGrpSpPr>
          <p:cNvPr id="256" name="Google Shape;256;p10"/>
          <p:cNvGrpSpPr/>
          <p:nvPr/>
        </p:nvGrpSpPr>
        <p:grpSpPr>
          <a:xfrm>
            <a:off x="-2267" y="439"/>
            <a:ext cx="12196533" cy="6857124"/>
            <a:chOff x="238125" y="854700"/>
            <a:chExt cx="7142500" cy="4015650"/>
          </a:xfrm>
        </p:grpSpPr>
        <p:sp>
          <p:nvSpPr>
            <p:cNvPr id="257" name="Google Shape;257;p1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0"/>
            <p:cNvSpPr/>
            <p:nvPr/>
          </p:nvSpPr>
          <p:spPr>
            <a:xfrm>
              <a:off x="561875" y="3297650"/>
              <a:ext cx="6818750" cy="0"/>
            </a:xfrm>
            <a:custGeom>
              <a:avLst/>
              <a:gdLst/>
              <a:ahLst/>
              <a:cxnLst/>
              <a:rect l="l" t="t" r="r" b="b"/>
              <a:pathLst>
                <a:path w="27275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7850"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cxnSp>
        <p:nvCxnSpPr>
          <p:cNvPr id="276" name="Google Shape;276;p10"/>
          <p:cNvCxnSpPr/>
          <p:nvPr/>
        </p:nvCxnSpPr>
        <p:spPr>
          <a:xfrm>
            <a:off x="-83400" y="720000"/>
            <a:ext cx="12358800" cy="0"/>
          </a:xfrm>
          <a:prstGeom prst="straightConnector1">
            <a:avLst/>
          </a:prstGeom>
          <a:noFill/>
          <a:ln w="9525" cap="flat" cmpd="sng">
            <a:solidFill>
              <a:srgbClr val="6D9EEB"/>
            </a:solidFill>
            <a:prstDash val="solid"/>
            <a:round/>
            <a:headEnd type="none" w="med" len="med"/>
            <a:tailEnd type="none" w="med" len="med"/>
          </a:ln>
        </p:spPr>
      </p:cxnSp>
      <p:sp>
        <p:nvSpPr>
          <p:cNvPr id="277" name="Google Shape;277;p10"/>
          <p:cNvSpPr/>
          <p:nvPr/>
        </p:nvSpPr>
        <p:spPr>
          <a:xfrm>
            <a:off x="-19400" y="6681100"/>
            <a:ext cx="12213600" cy="208400"/>
          </a:xfrm>
          <a:prstGeom prst="rect">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0"/>
          <p:cNvSpPr txBox="1">
            <a:spLocks noGrp="1"/>
          </p:cNvSpPr>
          <p:nvPr>
            <p:ph type="title"/>
          </p:nvPr>
        </p:nvSpPr>
        <p:spPr>
          <a:xfrm>
            <a:off x="960000" y="720000"/>
            <a:ext cx="7151200" cy="7636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s-ES" smtClean="0"/>
              <a:t>Haga clic para modificar el estilo de título del patrón</a:t>
            </a:r>
            <a:endParaRPr/>
          </a:p>
        </p:txBody>
      </p:sp>
    </p:spTree>
    <p:extLst>
      <p:ext uri="{BB962C8B-B14F-4D97-AF65-F5344CB8AC3E}">
        <p14:creationId xmlns:p14="http://schemas.microsoft.com/office/powerpoint/2010/main" val="747180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0" tIns="0" rIns="0" bIns="0" anchor="t" anchorCtr="0">
            <a:noAutofit/>
          </a:bodyPr>
          <a:lstStyle>
            <a:lvl1pPr lvl="0">
              <a:spcBef>
                <a:spcPts val="0"/>
              </a:spcBef>
              <a:spcAft>
                <a:spcPts val="0"/>
              </a:spcAft>
              <a:buClr>
                <a:schemeClr val="dk1"/>
              </a:buClr>
              <a:buSzPts val="3000"/>
              <a:buFont typeface="Itim"/>
              <a:buNone/>
              <a:defRPr sz="3000" b="1">
                <a:solidFill>
                  <a:schemeClr val="dk1"/>
                </a:solidFill>
                <a:latin typeface="Itim"/>
                <a:ea typeface="Itim"/>
                <a:cs typeface="Itim"/>
                <a:sym typeface="Itim"/>
              </a:defRPr>
            </a:lvl1pPr>
            <a:lvl2pPr lvl="1">
              <a:spcBef>
                <a:spcPts val="0"/>
              </a:spcBef>
              <a:spcAft>
                <a:spcPts val="0"/>
              </a:spcAft>
              <a:buClr>
                <a:schemeClr val="dk1"/>
              </a:buClr>
              <a:buSzPts val="2800"/>
              <a:buFont typeface="Itim"/>
              <a:buNone/>
              <a:defRPr sz="2800" b="1">
                <a:solidFill>
                  <a:schemeClr val="dk1"/>
                </a:solidFill>
                <a:latin typeface="Itim"/>
                <a:ea typeface="Itim"/>
                <a:cs typeface="Itim"/>
                <a:sym typeface="Itim"/>
              </a:defRPr>
            </a:lvl2pPr>
            <a:lvl3pPr lvl="2">
              <a:spcBef>
                <a:spcPts val="0"/>
              </a:spcBef>
              <a:spcAft>
                <a:spcPts val="0"/>
              </a:spcAft>
              <a:buClr>
                <a:schemeClr val="dk1"/>
              </a:buClr>
              <a:buSzPts val="2800"/>
              <a:buFont typeface="Itim"/>
              <a:buNone/>
              <a:defRPr sz="2800" b="1">
                <a:solidFill>
                  <a:schemeClr val="dk1"/>
                </a:solidFill>
                <a:latin typeface="Itim"/>
                <a:ea typeface="Itim"/>
                <a:cs typeface="Itim"/>
                <a:sym typeface="Itim"/>
              </a:defRPr>
            </a:lvl3pPr>
            <a:lvl4pPr lvl="3">
              <a:spcBef>
                <a:spcPts val="0"/>
              </a:spcBef>
              <a:spcAft>
                <a:spcPts val="0"/>
              </a:spcAft>
              <a:buClr>
                <a:schemeClr val="dk1"/>
              </a:buClr>
              <a:buSzPts val="2800"/>
              <a:buFont typeface="Itim"/>
              <a:buNone/>
              <a:defRPr sz="2800" b="1">
                <a:solidFill>
                  <a:schemeClr val="dk1"/>
                </a:solidFill>
                <a:latin typeface="Itim"/>
                <a:ea typeface="Itim"/>
                <a:cs typeface="Itim"/>
                <a:sym typeface="Itim"/>
              </a:defRPr>
            </a:lvl4pPr>
            <a:lvl5pPr lvl="4">
              <a:spcBef>
                <a:spcPts val="0"/>
              </a:spcBef>
              <a:spcAft>
                <a:spcPts val="0"/>
              </a:spcAft>
              <a:buClr>
                <a:schemeClr val="dk1"/>
              </a:buClr>
              <a:buSzPts val="2800"/>
              <a:buFont typeface="Itim"/>
              <a:buNone/>
              <a:defRPr sz="2800" b="1">
                <a:solidFill>
                  <a:schemeClr val="dk1"/>
                </a:solidFill>
                <a:latin typeface="Itim"/>
                <a:ea typeface="Itim"/>
                <a:cs typeface="Itim"/>
                <a:sym typeface="Itim"/>
              </a:defRPr>
            </a:lvl5pPr>
            <a:lvl6pPr lvl="5">
              <a:spcBef>
                <a:spcPts val="0"/>
              </a:spcBef>
              <a:spcAft>
                <a:spcPts val="0"/>
              </a:spcAft>
              <a:buClr>
                <a:schemeClr val="dk1"/>
              </a:buClr>
              <a:buSzPts val="2800"/>
              <a:buFont typeface="Itim"/>
              <a:buNone/>
              <a:defRPr sz="2800" b="1">
                <a:solidFill>
                  <a:schemeClr val="dk1"/>
                </a:solidFill>
                <a:latin typeface="Itim"/>
                <a:ea typeface="Itim"/>
                <a:cs typeface="Itim"/>
                <a:sym typeface="Itim"/>
              </a:defRPr>
            </a:lvl6pPr>
            <a:lvl7pPr lvl="6">
              <a:spcBef>
                <a:spcPts val="0"/>
              </a:spcBef>
              <a:spcAft>
                <a:spcPts val="0"/>
              </a:spcAft>
              <a:buClr>
                <a:schemeClr val="dk1"/>
              </a:buClr>
              <a:buSzPts val="2800"/>
              <a:buFont typeface="Itim"/>
              <a:buNone/>
              <a:defRPr sz="2800" b="1">
                <a:solidFill>
                  <a:schemeClr val="dk1"/>
                </a:solidFill>
                <a:latin typeface="Itim"/>
                <a:ea typeface="Itim"/>
                <a:cs typeface="Itim"/>
                <a:sym typeface="Itim"/>
              </a:defRPr>
            </a:lvl7pPr>
            <a:lvl8pPr lvl="7">
              <a:spcBef>
                <a:spcPts val="0"/>
              </a:spcBef>
              <a:spcAft>
                <a:spcPts val="0"/>
              </a:spcAft>
              <a:buClr>
                <a:schemeClr val="dk1"/>
              </a:buClr>
              <a:buSzPts val="2800"/>
              <a:buFont typeface="Itim"/>
              <a:buNone/>
              <a:defRPr sz="2800" b="1">
                <a:solidFill>
                  <a:schemeClr val="dk1"/>
                </a:solidFill>
                <a:latin typeface="Itim"/>
                <a:ea typeface="Itim"/>
                <a:cs typeface="Itim"/>
                <a:sym typeface="Itim"/>
              </a:defRPr>
            </a:lvl8pPr>
            <a:lvl9pPr lvl="8">
              <a:spcBef>
                <a:spcPts val="0"/>
              </a:spcBef>
              <a:spcAft>
                <a:spcPts val="0"/>
              </a:spcAft>
              <a:buClr>
                <a:schemeClr val="dk1"/>
              </a:buClr>
              <a:buSzPts val="2800"/>
              <a:buFont typeface="Itim"/>
              <a:buNone/>
              <a:defRPr sz="2800" b="1">
                <a:solidFill>
                  <a:schemeClr val="dk1"/>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60000" y="1582800"/>
            <a:ext cx="10272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2"/>
              </a:buClr>
              <a:buSzPts val="1600"/>
              <a:buFont typeface="Muli"/>
              <a:buChar char="●"/>
              <a:defRPr sz="1600">
                <a:solidFill>
                  <a:schemeClr val="dk2"/>
                </a:solidFill>
                <a:latin typeface="Muli"/>
                <a:ea typeface="Muli"/>
                <a:cs typeface="Muli"/>
                <a:sym typeface="Muli"/>
              </a:defRPr>
            </a:lvl1pPr>
            <a:lvl2pPr marL="914400" lvl="1"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2pPr>
            <a:lvl3pPr marL="1371600" lvl="2"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3pPr>
            <a:lvl4pPr marL="1828800" lvl="3"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4pPr>
            <a:lvl5pPr marL="2286000" lvl="4"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5pPr>
            <a:lvl6pPr marL="2743200" lvl="5"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6pPr>
            <a:lvl7pPr marL="3200400" lvl="6"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7pPr>
            <a:lvl8pPr marL="3657600" lvl="7" indent="-330200">
              <a:lnSpc>
                <a:spcPct val="115000"/>
              </a:lnSpc>
              <a:spcBef>
                <a:spcPts val="1600"/>
              </a:spcBef>
              <a:spcAft>
                <a:spcPts val="0"/>
              </a:spcAft>
              <a:buClr>
                <a:schemeClr val="dk2"/>
              </a:buClr>
              <a:buSzPts val="1600"/>
              <a:buFont typeface="Muli"/>
              <a:buChar char="○"/>
              <a:defRPr sz="1600">
                <a:solidFill>
                  <a:schemeClr val="dk2"/>
                </a:solidFill>
                <a:latin typeface="Muli"/>
                <a:ea typeface="Muli"/>
                <a:cs typeface="Muli"/>
                <a:sym typeface="Muli"/>
              </a:defRPr>
            </a:lvl8pPr>
            <a:lvl9pPr marL="4114800" lvl="8" indent="-330200">
              <a:lnSpc>
                <a:spcPct val="115000"/>
              </a:lnSpc>
              <a:spcBef>
                <a:spcPts val="1600"/>
              </a:spcBef>
              <a:spcAft>
                <a:spcPts val="1600"/>
              </a:spcAft>
              <a:buClr>
                <a:schemeClr val="dk2"/>
              </a:buClr>
              <a:buSzPts val="1600"/>
              <a:buFont typeface="Muli"/>
              <a:buChar char="■"/>
              <a:defRPr sz="1600">
                <a:solidFill>
                  <a:schemeClr val="dk2"/>
                </a:solidFill>
                <a:latin typeface="Muli"/>
                <a:ea typeface="Muli"/>
                <a:cs typeface="Muli"/>
                <a:sym typeface="Muli"/>
              </a:defRPr>
            </a:lvl9pPr>
          </a:lstStyle>
          <a:p>
            <a:endParaRPr/>
          </a:p>
        </p:txBody>
      </p:sp>
    </p:spTree>
    <p:extLst>
      <p:ext uri="{BB962C8B-B14F-4D97-AF65-F5344CB8AC3E}">
        <p14:creationId xmlns:p14="http://schemas.microsoft.com/office/powerpoint/2010/main" val="13462555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783"/>
        <p:cNvGrpSpPr/>
        <p:nvPr/>
      </p:nvGrpSpPr>
      <p:grpSpPr>
        <a:xfrm>
          <a:off x="0" y="0"/>
          <a:ext cx="0" cy="0"/>
          <a:chOff x="0" y="0"/>
          <a:chExt cx="0" cy="0"/>
        </a:xfrm>
      </p:grpSpPr>
      <p:sp>
        <p:nvSpPr>
          <p:cNvPr id="784" name="Google Shape;784;p27"/>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785" name="Google Shape;785;p27"/>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3046195952"/>
      </p:ext>
    </p:extLst>
  </p:cSld>
  <p:clrMap bg1="lt1" tx1="dk1" bg2="dk2" tx2="lt2" accent1="accent1" accent2="accent2" accent3="accent3" accent4="accent4" accent5="accent5" accent6="accent6" hlink="hlink" folHlink="folHlink"/>
  <p:sldLayoutIdLst>
    <p:sldLayoutId id="2147483687"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ítulo 16"/>
          <p:cNvSpPr>
            <a:spLocks noGrp="1"/>
          </p:cNvSpPr>
          <p:nvPr>
            <p:ph type="ctrTitle"/>
          </p:nvPr>
        </p:nvSpPr>
        <p:spPr>
          <a:xfrm>
            <a:off x="2757049" y="1998467"/>
            <a:ext cx="6677901" cy="1930400"/>
          </a:xfrm>
        </p:spPr>
        <p:txBody>
          <a:bodyPr/>
          <a:lstStyle/>
          <a:p>
            <a:r>
              <a:rPr lang="es-CL" sz="4000" dirty="0" smtClean="0"/>
              <a:t>Material de apoyo lenguaje</a:t>
            </a:r>
            <a:br>
              <a:rPr lang="es-CL" sz="4000" dirty="0" smtClean="0"/>
            </a:br>
            <a:r>
              <a:rPr lang="es-CL" sz="4000" dirty="0" smtClean="0"/>
              <a:t> “El Principito”</a:t>
            </a:r>
            <a:endParaRPr lang="es-CL" sz="4000" dirty="0"/>
          </a:p>
        </p:txBody>
      </p:sp>
      <p:sp>
        <p:nvSpPr>
          <p:cNvPr id="18" name="Subtítulo 17"/>
          <p:cNvSpPr>
            <a:spLocks noGrp="1"/>
          </p:cNvSpPr>
          <p:nvPr>
            <p:ph type="subTitle" idx="1"/>
          </p:nvPr>
        </p:nvSpPr>
        <p:spPr>
          <a:xfrm>
            <a:off x="3135799" y="4237150"/>
            <a:ext cx="5920400" cy="648141"/>
          </a:xfrm>
        </p:spPr>
        <p:txBody>
          <a:bodyPr/>
          <a:lstStyle/>
          <a:p>
            <a:r>
              <a:rPr lang="es-CL" b="1" dirty="0" smtClean="0"/>
              <a:t>Programa de Integración Escolar </a:t>
            </a:r>
          </a:p>
          <a:p>
            <a:r>
              <a:rPr lang="es-CL" b="1" dirty="0" smtClean="0"/>
              <a:t>San Fernando </a:t>
            </a:r>
            <a:r>
              <a:rPr lang="es-CL" b="1" dirty="0" err="1" smtClean="0"/>
              <a:t>College</a:t>
            </a:r>
            <a:r>
              <a:rPr lang="es-CL" b="1" dirty="0" smtClean="0"/>
              <a:t>.</a:t>
            </a:r>
          </a:p>
          <a:p>
            <a:r>
              <a:rPr lang="es-CL" b="1" dirty="0" smtClean="0"/>
              <a:t>Educadora Diferencial: Paulina Albornoz Chávez.</a:t>
            </a:r>
            <a:r>
              <a:rPr lang="es-CL" dirty="0" smtClean="0"/>
              <a:t>.</a:t>
            </a:r>
            <a:endParaRPr lang="es-CL" dirty="0"/>
          </a:p>
        </p:txBody>
      </p:sp>
      <p:pic>
        <p:nvPicPr>
          <p:cNvPr id="19" name="Imagen 18"/>
          <p:cNvPicPr>
            <a:picLocks noChangeAspect="1"/>
          </p:cNvPicPr>
          <p:nvPr/>
        </p:nvPicPr>
        <p:blipFill>
          <a:blip r:embed="rId2"/>
          <a:stretch>
            <a:fillRect/>
          </a:stretch>
        </p:blipFill>
        <p:spPr>
          <a:xfrm>
            <a:off x="9552337" y="272073"/>
            <a:ext cx="1201016" cy="1316850"/>
          </a:xfrm>
          <a:prstGeom prst="rect">
            <a:avLst/>
          </a:prstGeom>
        </p:spPr>
      </p:pic>
    </p:spTree>
    <p:extLst>
      <p:ext uri="{BB962C8B-B14F-4D97-AF65-F5344CB8AC3E}">
        <p14:creationId xmlns:p14="http://schemas.microsoft.com/office/powerpoint/2010/main" val="23227808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90152" y="1144702"/>
            <a:ext cx="4861944" cy="1714400"/>
          </a:xfrm>
        </p:spPr>
        <p:txBody>
          <a:bodyPr/>
          <a:lstStyle/>
          <a:p>
            <a:pPr marL="186262" indent="0" algn="just">
              <a:buNone/>
            </a:pPr>
            <a:r>
              <a:rPr lang="es-CL" dirty="0">
                <a:latin typeface="Century Gothic" panose="020B0502020202020204" pitchFamily="34" charset="0"/>
              </a:rPr>
              <a:t>El farolero es uno de los personajes que más agradan al principito, pues al menos realiza una tarea útil. Su objetivo es encender un farol de noche que luego debe apagar durante el día. Pero su planeta gira tan rápido que su trabajo comienza a resultarle extenuante. Representa a las personas que se entregan irreflexivamente a sus tares, a veces sin reflexionar sobre el sentido de sus acciones.</a:t>
            </a:r>
          </a:p>
        </p:txBody>
      </p:sp>
      <p:sp>
        <p:nvSpPr>
          <p:cNvPr id="4" name="Marcador de texto 3"/>
          <p:cNvSpPr>
            <a:spLocks noGrp="1"/>
          </p:cNvSpPr>
          <p:nvPr>
            <p:ph type="body" idx="2"/>
          </p:nvPr>
        </p:nvSpPr>
        <p:spPr>
          <a:xfrm>
            <a:off x="6758755" y="3406137"/>
            <a:ext cx="5034000" cy="3033299"/>
          </a:xfrm>
        </p:spPr>
        <p:txBody>
          <a:bodyPr/>
          <a:lstStyle/>
          <a:p>
            <a:pPr marL="186262" indent="0" algn="just">
              <a:buNone/>
            </a:pPr>
            <a:r>
              <a:rPr lang="es-CL" dirty="0">
                <a:latin typeface="Century Gothic" panose="020B0502020202020204" pitchFamily="34" charset="0"/>
              </a:rPr>
              <a:t>El geógrafo es un hombre con muchos conocimientos sobre la geografía. Cuando el principito lo interroga sobre la geografía sobre su propio planeta, descubre que, paradójicamente, no sabe nada de este.</a:t>
            </a:r>
          </a:p>
          <a:p>
            <a:pPr marL="186262" indent="0" algn="just">
              <a:buNone/>
            </a:pPr>
            <a:r>
              <a:rPr lang="es-CL" dirty="0">
                <a:latin typeface="Century Gothic" panose="020B0502020202020204" pitchFamily="34" charset="0"/>
              </a:rPr>
              <a:t>El geógrafo representa la incapacidad para advertir el valor de lo que está a nuestro alcance, de nuestra realidad. Es él quien revela al principito la condición efímera de las flores, lo cual lo entristece mucho.</a:t>
            </a:r>
          </a:p>
        </p:txBody>
      </p:sp>
      <p:sp>
        <p:nvSpPr>
          <p:cNvPr id="5" name="Subtítulo 4"/>
          <p:cNvSpPr>
            <a:spLocks noGrp="1"/>
          </p:cNvSpPr>
          <p:nvPr>
            <p:ph type="subTitle" idx="3"/>
          </p:nvPr>
        </p:nvSpPr>
        <p:spPr>
          <a:xfrm>
            <a:off x="1209200" y="602302"/>
            <a:ext cx="3341600" cy="542400"/>
          </a:xfrm>
        </p:spPr>
        <p:txBody>
          <a:bodyPr/>
          <a:lstStyle/>
          <a:p>
            <a:r>
              <a:rPr lang="es-CL" dirty="0" smtClean="0"/>
              <a:t>El Farolero</a:t>
            </a:r>
            <a:endParaRPr lang="es-CL" dirty="0"/>
          </a:p>
        </p:txBody>
      </p:sp>
      <p:sp>
        <p:nvSpPr>
          <p:cNvPr id="6" name="Subtítulo 5"/>
          <p:cNvSpPr>
            <a:spLocks noGrp="1"/>
          </p:cNvSpPr>
          <p:nvPr>
            <p:ph type="subTitle" idx="4"/>
          </p:nvPr>
        </p:nvSpPr>
        <p:spPr>
          <a:xfrm>
            <a:off x="7785504" y="2966294"/>
            <a:ext cx="3341600" cy="542400"/>
          </a:xfrm>
        </p:spPr>
        <p:txBody>
          <a:bodyPr/>
          <a:lstStyle/>
          <a:p>
            <a:r>
              <a:rPr lang="es-CL" dirty="0" smtClean="0"/>
              <a:t>El Geógrafo</a:t>
            </a:r>
            <a:endParaRPr lang="es-CL" dirty="0"/>
          </a:p>
        </p:txBody>
      </p:sp>
      <p:pic>
        <p:nvPicPr>
          <p:cNvPr id="7" name="Imagen 6"/>
          <p:cNvPicPr>
            <a:picLocks noChangeAspect="1"/>
          </p:cNvPicPr>
          <p:nvPr/>
        </p:nvPicPr>
        <p:blipFill rotWithShape="1">
          <a:blip r:embed="rId2"/>
          <a:srcRect l="18631" r="16021"/>
          <a:stretch/>
        </p:blipFill>
        <p:spPr>
          <a:xfrm>
            <a:off x="1326524" y="4168781"/>
            <a:ext cx="2704564" cy="2488791"/>
          </a:xfrm>
          <a:prstGeom prst="rect">
            <a:avLst/>
          </a:prstGeom>
          <a:ln>
            <a:noFill/>
          </a:ln>
          <a:effectLst>
            <a:softEdge rad="112500"/>
          </a:effectLst>
        </p:spPr>
      </p:pic>
      <p:pic>
        <p:nvPicPr>
          <p:cNvPr id="8" name="Imagen 7"/>
          <p:cNvPicPr>
            <a:picLocks noChangeAspect="1"/>
          </p:cNvPicPr>
          <p:nvPr/>
        </p:nvPicPr>
        <p:blipFill rotWithShape="1">
          <a:blip r:embed="rId3"/>
          <a:srcRect l="21793" r="20388"/>
          <a:stretch/>
        </p:blipFill>
        <p:spPr>
          <a:xfrm>
            <a:off x="8236312" y="428616"/>
            <a:ext cx="2439983" cy="2537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28227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76839" y="1209097"/>
            <a:ext cx="5026225" cy="1714400"/>
          </a:xfrm>
        </p:spPr>
        <p:txBody>
          <a:bodyPr/>
          <a:lstStyle/>
          <a:p>
            <a:pPr marL="186262" indent="0" algn="just">
              <a:buNone/>
            </a:pPr>
            <a:r>
              <a:rPr lang="es-CL" dirty="0">
                <a:latin typeface="Century Gothic" panose="020B0502020202020204" pitchFamily="34" charset="0"/>
              </a:rPr>
              <a:t>El vanidoso es un personaje excéntrico, que vive solo en su planeta, pero que tiene una enorme necesidad de ser admirado y elogiado por los otros. Es una representación de aquellos que solo se preocupan de lo que los demás opinan de ellos.</a:t>
            </a:r>
          </a:p>
        </p:txBody>
      </p:sp>
      <p:sp>
        <p:nvSpPr>
          <p:cNvPr id="5" name="Subtítulo 4"/>
          <p:cNvSpPr>
            <a:spLocks noGrp="1"/>
          </p:cNvSpPr>
          <p:nvPr>
            <p:ph type="subTitle" idx="3"/>
          </p:nvPr>
        </p:nvSpPr>
        <p:spPr>
          <a:xfrm>
            <a:off x="1209200" y="666697"/>
            <a:ext cx="3341600" cy="542400"/>
          </a:xfrm>
        </p:spPr>
        <p:txBody>
          <a:bodyPr/>
          <a:lstStyle/>
          <a:p>
            <a:r>
              <a:rPr lang="es-CL" dirty="0" smtClean="0"/>
              <a:t>El Vanidoso</a:t>
            </a:r>
            <a:endParaRPr lang="es-CL" dirty="0"/>
          </a:p>
        </p:txBody>
      </p:sp>
      <p:pic>
        <p:nvPicPr>
          <p:cNvPr id="7" name="Imagen 6"/>
          <p:cNvPicPr>
            <a:picLocks noChangeAspect="1"/>
          </p:cNvPicPr>
          <p:nvPr/>
        </p:nvPicPr>
        <p:blipFill rotWithShape="1">
          <a:blip r:embed="rId2"/>
          <a:srcRect l="15341" r="15025"/>
          <a:stretch/>
        </p:blipFill>
        <p:spPr>
          <a:xfrm>
            <a:off x="620543" y="3074965"/>
            <a:ext cx="4518913" cy="3244769"/>
          </a:xfrm>
          <a:prstGeom prst="rect">
            <a:avLst/>
          </a:prstGeom>
          <a:ln>
            <a:noFill/>
          </a:ln>
          <a:effectLst>
            <a:softEdge rad="112500"/>
          </a:effectLst>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7300" y="1790163"/>
            <a:ext cx="5492880" cy="43435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739799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947121" y="578333"/>
            <a:ext cx="4642310" cy="763600"/>
          </a:xfrm>
        </p:spPr>
        <p:txBody>
          <a:bodyPr/>
          <a:lstStyle/>
          <a:p>
            <a:r>
              <a:rPr lang="es-CL" sz="3600" dirty="0" smtClean="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Para reflexionar…</a:t>
            </a:r>
            <a:endParaRPr lang="es-CL" sz="3600"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41" y="1444965"/>
            <a:ext cx="5489709" cy="4221706"/>
          </a:xfrm>
          <a:prstGeom prst="rect">
            <a:avLst/>
          </a:prstGeom>
        </p:spPr>
      </p:pic>
      <p:pic>
        <p:nvPicPr>
          <p:cNvPr id="12" name="Imagen 11"/>
          <p:cNvPicPr>
            <a:picLocks noChangeAspect="1"/>
          </p:cNvPicPr>
          <p:nvPr/>
        </p:nvPicPr>
        <p:blipFill>
          <a:blip r:embed="rId3"/>
          <a:stretch>
            <a:fillRect/>
          </a:stretch>
        </p:blipFill>
        <p:spPr>
          <a:xfrm>
            <a:off x="6820136" y="246253"/>
            <a:ext cx="4190117" cy="2961016"/>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rotWithShape="1">
          <a:blip r:embed="rId4"/>
          <a:srcRect t="17695"/>
          <a:stretch/>
        </p:blipFill>
        <p:spPr>
          <a:xfrm>
            <a:off x="9219339" y="3541689"/>
            <a:ext cx="2788063" cy="2779135"/>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a:blip r:embed="rId5"/>
          <a:stretch>
            <a:fillRect/>
          </a:stretch>
        </p:blipFill>
        <p:spPr>
          <a:xfrm>
            <a:off x="6263161" y="3408412"/>
            <a:ext cx="2797667" cy="3045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955266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554" y="1515627"/>
            <a:ext cx="6084744" cy="2489702"/>
          </a:xfrm>
        </p:spPr>
        <p:txBody>
          <a:bodyPr/>
          <a:lstStyle/>
          <a:p>
            <a:pPr algn="ctr"/>
            <a:r>
              <a:rPr lang="es-CL" dirty="0" smtClean="0">
                <a:latin typeface="Century Gothic" panose="020B0502020202020204" pitchFamily="34" charset="0"/>
              </a:rPr>
              <a:t>“El Principito”</a:t>
            </a:r>
            <a:r>
              <a:rPr lang="es-CL" dirty="0">
                <a:latin typeface="Century Gothic" panose="020B0502020202020204" pitchFamily="34" charset="0"/>
              </a:rPr>
              <a:t/>
            </a:r>
            <a:br>
              <a:rPr lang="es-CL" dirty="0">
                <a:latin typeface="Century Gothic" panose="020B0502020202020204" pitchFamily="34" charset="0"/>
              </a:rPr>
            </a:br>
            <a:r>
              <a:rPr lang="es-CL" sz="2800" dirty="0" smtClean="0">
                <a:latin typeface="Century Gothic" panose="020B0502020202020204" pitchFamily="34" charset="0"/>
              </a:rPr>
              <a:t>(Autor: </a:t>
            </a:r>
            <a:r>
              <a:rPr lang="es-CL" sz="2800" dirty="0" err="1" smtClean="0">
                <a:latin typeface="Century Gothic" panose="020B0502020202020204" pitchFamily="34" charset="0"/>
              </a:rPr>
              <a:t>Antoine</a:t>
            </a:r>
            <a:r>
              <a:rPr lang="es-CL" sz="2800" dirty="0" smtClean="0">
                <a:latin typeface="Century Gothic" panose="020B0502020202020204" pitchFamily="34" charset="0"/>
              </a:rPr>
              <a:t> </a:t>
            </a:r>
            <a:r>
              <a:rPr lang="es-CL" sz="2800" dirty="0">
                <a:latin typeface="Century Gothic" panose="020B0502020202020204" pitchFamily="34" charset="0"/>
              </a:rPr>
              <a:t>de </a:t>
            </a:r>
            <a:r>
              <a:rPr lang="es-CL" sz="2800" dirty="0" smtClean="0">
                <a:latin typeface="Century Gothic" panose="020B0502020202020204" pitchFamily="34" charset="0"/>
              </a:rPr>
              <a:t>Saint-</a:t>
            </a:r>
            <a:r>
              <a:rPr lang="es-CL" sz="2800" dirty="0" err="1" smtClean="0">
                <a:latin typeface="Century Gothic" panose="020B0502020202020204" pitchFamily="34" charset="0"/>
              </a:rPr>
              <a:t>Exupéry</a:t>
            </a:r>
            <a:r>
              <a:rPr lang="es-CL" sz="2800" dirty="0" smtClean="0">
                <a:latin typeface="Century Gothic" panose="020B0502020202020204" pitchFamily="34" charset="0"/>
              </a:rPr>
              <a:t>)</a:t>
            </a:r>
            <a:endParaRPr lang="es-CL" sz="2800" dirty="0">
              <a:latin typeface="Century Gothic" panose="020B0502020202020204" pitchFamily="34" charset="0"/>
            </a:endParaRPr>
          </a:p>
        </p:txBody>
      </p:sp>
      <p:pic>
        <p:nvPicPr>
          <p:cNvPr id="1026" name="Picture 2" descr="El Principito Esencial (Spanish Edition) eBook: de Saint-Exupé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44843">
            <a:off x="8398932" y="914399"/>
            <a:ext cx="3013657" cy="40182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3"/>
          <a:stretch>
            <a:fillRect/>
          </a:stretch>
        </p:blipFill>
        <p:spPr>
          <a:xfrm>
            <a:off x="5704498" y="4172755"/>
            <a:ext cx="3375106" cy="22478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6401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1363" y="191966"/>
            <a:ext cx="4616552" cy="480000"/>
          </a:xfrm>
        </p:spPr>
        <p:txBody>
          <a:bodyPr/>
          <a:lstStyle/>
          <a:p>
            <a:r>
              <a:rPr lang="es-CL" dirty="0" smtClean="0"/>
              <a:t>Interesante…</a:t>
            </a:r>
            <a:endParaRPr lang="es-CL" dirty="0"/>
          </a:p>
        </p:txBody>
      </p:sp>
      <p:sp>
        <p:nvSpPr>
          <p:cNvPr id="3" name="Marcador de texto 2"/>
          <p:cNvSpPr>
            <a:spLocks noGrp="1"/>
          </p:cNvSpPr>
          <p:nvPr>
            <p:ph type="body" idx="1"/>
          </p:nvPr>
        </p:nvSpPr>
        <p:spPr>
          <a:xfrm>
            <a:off x="599393" y="1123915"/>
            <a:ext cx="8093848" cy="5534461"/>
          </a:xfrm>
        </p:spPr>
        <p:txBody>
          <a:bodyPr/>
          <a:lstStyle/>
          <a:p>
            <a:pPr algn="just"/>
            <a:r>
              <a:rPr lang="es-CL" sz="1800" dirty="0">
                <a:latin typeface="Century Gothic" panose="020B0502020202020204" pitchFamily="34" charset="0"/>
              </a:rPr>
              <a:t>El principito es una narración corta del escritor francés </a:t>
            </a:r>
            <a:r>
              <a:rPr lang="es-CL" sz="1800" b="1" dirty="0" err="1">
                <a:latin typeface="Century Gothic" panose="020B0502020202020204" pitchFamily="34" charset="0"/>
              </a:rPr>
              <a:t>Antoine</a:t>
            </a:r>
            <a:r>
              <a:rPr lang="es-CL" sz="1800" b="1" dirty="0">
                <a:latin typeface="Century Gothic" panose="020B0502020202020204" pitchFamily="34" charset="0"/>
              </a:rPr>
              <a:t> de Saint-</a:t>
            </a:r>
            <a:r>
              <a:rPr lang="es-CL" sz="1800" b="1" dirty="0" err="1">
                <a:latin typeface="Century Gothic" panose="020B0502020202020204" pitchFamily="34" charset="0"/>
              </a:rPr>
              <a:t>Exupéry</a:t>
            </a:r>
            <a:r>
              <a:rPr lang="es-CL" sz="1800" dirty="0">
                <a:latin typeface="Century Gothic" panose="020B0502020202020204" pitchFamily="34" charset="0"/>
              </a:rPr>
              <a:t>, que trata de la historia de un pequeño príncipe que parte de su asteroide a una travesía por el universo, en la cual descubre la extraña forma en que los adultos ven la vida y comprende el valor del amor y la amistad.</a:t>
            </a:r>
          </a:p>
          <a:p>
            <a:pPr algn="just"/>
            <a:endParaRPr lang="es-CL" sz="1800" dirty="0">
              <a:latin typeface="Century Gothic" panose="020B0502020202020204" pitchFamily="34" charset="0"/>
            </a:endParaRPr>
          </a:p>
          <a:p>
            <a:pPr algn="just"/>
            <a:r>
              <a:rPr lang="es-CL" sz="1800" dirty="0">
                <a:latin typeface="Century Gothic" panose="020B0502020202020204" pitchFamily="34" charset="0"/>
              </a:rPr>
              <a:t>El principito es </a:t>
            </a:r>
            <a:r>
              <a:rPr lang="es-CL" sz="1800" dirty="0" smtClean="0">
                <a:latin typeface="Century Gothic" panose="020B0502020202020204" pitchFamily="34" charset="0"/>
              </a:rPr>
              <a:t>catalogado </a:t>
            </a:r>
            <a:r>
              <a:rPr lang="es-CL" sz="1800" dirty="0">
                <a:latin typeface="Century Gothic" panose="020B0502020202020204" pitchFamily="34" charset="0"/>
              </a:rPr>
              <a:t>como uno de los mejores libros de todos los tiempos y un clásico contemporáneo de la literatura universal.</a:t>
            </a:r>
          </a:p>
          <a:p>
            <a:pPr algn="just"/>
            <a:endParaRPr lang="es-CL" sz="1800" dirty="0">
              <a:latin typeface="Century Gothic" panose="020B0502020202020204" pitchFamily="34" charset="0"/>
            </a:endParaRPr>
          </a:p>
          <a:p>
            <a:pPr algn="just"/>
            <a:r>
              <a:rPr lang="es-CL" sz="1800" dirty="0">
                <a:latin typeface="Century Gothic" panose="020B0502020202020204" pitchFamily="34" charset="0"/>
              </a:rPr>
              <a:t>Debido a su estilo sencillo y directo se lo ha considerado un libro para niños; no obstante, su profundo carácter reflexivo sobre la vida, la sociedad y el amor, lo convierten en una narración de interés para todos.</a:t>
            </a:r>
          </a:p>
          <a:p>
            <a:pPr algn="just"/>
            <a:endParaRPr lang="es-CL" sz="1800" dirty="0">
              <a:latin typeface="Century Gothic" panose="020B0502020202020204" pitchFamily="34" charset="0"/>
            </a:endParaRPr>
          </a:p>
          <a:p>
            <a:pPr algn="just"/>
            <a:r>
              <a:rPr lang="es-CL" sz="1800" dirty="0">
                <a:latin typeface="Century Gothic" panose="020B0502020202020204" pitchFamily="34" charset="0"/>
              </a:rPr>
              <a:t>Fue publicado en abril de 1943, en Estados Unidos, puesto que, debido a la segunda guerra mundial, la obra no pudo ser imprimida en Francia.</a:t>
            </a:r>
          </a:p>
          <a:p>
            <a:pPr algn="just"/>
            <a:endParaRPr lang="es-CL" sz="1800" dirty="0">
              <a:latin typeface="Century Gothic" panose="020B0502020202020204" pitchFamily="34" charset="0"/>
            </a:endParaRPr>
          </a:p>
          <a:p>
            <a:pPr algn="just"/>
            <a:r>
              <a:rPr lang="es-CL" sz="1800" dirty="0">
                <a:latin typeface="Century Gothic" panose="020B0502020202020204" pitchFamily="34" charset="0"/>
              </a:rPr>
              <a:t>El libro ha sido traducido a decenas de lenguas y adaptado a diversos formatos, como el teatro, el cine, la serie animada, el ballet y la ópera</a:t>
            </a:r>
            <a:r>
              <a:rPr lang="es-CL" sz="1800" dirty="0" smtClean="0">
                <a:latin typeface="Century Gothic" panose="020B0502020202020204" pitchFamily="34" charset="0"/>
              </a:rPr>
              <a:t>.</a:t>
            </a:r>
          </a:p>
          <a:p>
            <a:pPr marL="203195" indent="0" algn="r">
              <a:buNone/>
            </a:pPr>
            <a:r>
              <a:rPr lang="es-CL" sz="1800" i="1" dirty="0" smtClean="0">
                <a:latin typeface="Century Gothic" panose="020B0502020202020204" pitchFamily="34" charset="0"/>
              </a:rPr>
              <a:t>(Fabián Coelho</a:t>
            </a:r>
            <a:r>
              <a:rPr lang="es-CL" sz="1800" dirty="0" smtClean="0">
                <a:latin typeface="Century Gothic" panose="020B0502020202020204" pitchFamily="34" charset="0"/>
              </a:rPr>
              <a:t>)</a:t>
            </a:r>
            <a:endParaRPr lang="es-CL" sz="1800" dirty="0">
              <a:latin typeface="Century Gothic" panose="020B0502020202020204" pitchFamily="34" charset="0"/>
            </a:endParaRPr>
          </a:p>
        </p:txBody>
      </p:sp>
      <p:pic>
        <p:nvPicPr>
          <p:cNvPr id="4" name="Imagen 3"/>
          <p:cNvPicPr>
            <a:picLocks noChangeAspect="1"/>
          </p:cNvPicPr>
          <p:nvPr/>
        </p:nvPicPr>
        <p:blipFill rotWithShape="1">
          <a:blip r:embed="rId2"/>
          <a:srcRect l="15154" r="13026"/>
          <a:stretch/>
        </p:blipFill>
        <p:spPr>
          <a:xfrm>
            <a:off x="8693241" y="1123915"/>
            <a:ext cx="3317557" cy="5279147"/>
          </a:xfrm>
          <a:prstGeom prst="rect">
            <a:avLst/>
          </a:prstGeom>
          <a:ln>
            <a:noFill/>
          </a:ln>
          <a:effectLst>
            <a:softEdge rad="112500"/>
          </a:effectLst>
        </p:spPr>
      </p:pic>
    </p:spTree>
    <p:extLst>
      <p:ext uri="{BB962C8B-B14F-4D97-AF65-F5344CB8AC3E}">
        <p14:creationId xmlns:p14="http://schemas.microsoft.com/office/powerpoint/2010/main" val="1751392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9"/>
          <p:cNvSpPr>
            <a:spLocks noGrp="1"/>
          </p:cNvSpPr>
          <p:nvPr>
            <p:ph type="title"/>
          </p:nvPr>
        </p:nvSpPr>
        <p:spPr>
          <a:xfrm>
            <a:off x="0" y="211730"/>
            <a:ext cx="5615189" cy="625397"/>
          </a:xfrm>
        </p:spPr>
        <p:txBody>
          <a:bodyPr/>
          <a:lstStyle/>
          <a:p>
            <a:pPr algn="ctr"/>
            <a:r>
              <a:rPr lang="es-CL" sz="3600" dirty="0" smtClean="0">
                <a:effectLst>
                  <a:outerShdw blurRad="38100" dist="38100" dir="2700000" algn="tl">
                    <a:srgbClr val="000000">
                      <a:alpha val="43137"/>
                    </a:srgbClr>
                  </a:outerShdw>
                </a:effectLst>
                <a:latin typeface="Century Gothic" panose="020B0502020202020204" pitchFamily="34" charset="0"/>
              </a:rPr>
              <a:t>Personajes y elementos</a:t>
            </a:r>
            <a:endParaRPr lang="es-CL" sz="3600" dirty="0">
              <a:effectLst>
                <a:outerShdw blurRad="38100" dist="38100" dir="2700000" algn="tl">
                  <a:srgbClr val="000000">
                    <a:alpha val="43137"/>
                  </a:srgbClr>
                </a:outerShdw>
              </a:effectLst>
              <a:latin typeface="Century Gothic" panose="020B0502020202020204" pitchFamily="34" charset="0"/>
            </a:endParaRPr>
          </a:p>
        </p:txBody>
      </p:sp>
      <p:sp>
        <p:nvSpPr>
          <p:cNvPr id="21" name="Marcador de texto 20"/>
          <p:cNvSpPr>
            <a:spLocks noGrp="1"/>
          </p:cNvSpPr>
          <p:nvPr>
            <p:ph type="body" idx="1"/>
          </p:nvPr>
        </p:nvSpPr>
        <p:spPr>
          <a:xfrm>
            <a:off x="122184" y="1581096"/>
            <a:ext cx="3438659" cy="4215140"/>
          </a:xfrm>
        </p:spPr>
        <p:txBody>
          <a:bodyPr/>
          <a:lstStyle/>
          <a:p>
            <a:pPr marL="186262" indent="0" algn="just">
              <a:buNone/>
            </a:pPr>
            <a:r>
              <a:rPr lang="es-CL" dirty="0">
                <a:latin typeface="Century Gothic" panose="020B0502020202020204" pitchFamily="34" charset="0"/>
              </a:rPr>
              <a:t>El </a:t>
            </a:r>
            <a:r>
              <a:rPr lang="es-CL" dirty="0" smtClean="0">
                <a:latin typeface="Century Gothic" panose="020B0502020202020204" pitchFamily="34" charset="0"/>
              </a:rPr>
              <a:t>principito vive </a:t>
            </a:r>
            <a:r>
              <a:rPr lang="es-CL" dirty="0">
                <a:latin typeface="Century Gothic" panose="020B0502020202020204" pitchFamily="34" charset="0"/>
              </a:rPr>
              <a:t>en un asteroide, que abandonó para viajar por el universo en busca de un </a:t>
            </a:r>
            <a:r>
              <a:rPr lang="es-CL" dirty="0" smtClean="0">
                <a:latin typeface="Century Gothic" panose="020B0502020202020204" pitchFamily="34" charset="0"/>
              </a:rPr>
              <a:t>amigo.</a:t>
            </a:r>
          </a:p>
          <a:p>
            <a:pPr marL="186262" indent="0" algn="just">
              <a:buNone/>
            </a:pPr>
            <a:r>
              <a:rPr lang="es-CL" dirty="0" smtClean="0">
                <a:latin typeface="Century Gothic" panose="020B0502020202020204" pitchFamily="34" charset="0"/>
              </a:rPr>
              <a:t>Cuando </a:t>
            </a:r>
            <a:r>
              <a:rPr lang="es-CL" dirty="0">
                <a:latin typeface="Century Gothic" panose="020B0502020202020204" pitchFamily="34" charset="0"/>
              </a:rPr>
              <a:t>llega a la Tierra conoce al piloto, al cual le cuenta sus impresiones sobre el mundo de los adultos, siempre tan ocupados en sus asuntos, y su incapacidad para darle valor a las cosas que realmente son importantes de la vida.</a:t>
            </a:r>
          </a:p>
          <a:p>
            <a:pPr marL="186262" indent="0" algn="just">
              <a:buNone/>
            </a:pPr>
            <a:r>
              <a:rPr lang="es-CL" dirty="0" smtClean="0">
                <a:latin typeface="Century Gothic" panose="020B0502020202020204" pitchFamily="34" charset="0"/>
              </a:rPr>
              <a:t>Su </a:t>
            </a:r>
            <a:r>
              <a:rPr lang="es-CL" dirty="0">
                <a:latin typeface="Century Gothic" panose="020B0502020202020204" pitchFamily="34" charset="0"/>
              </a:rPr>
              <a:t>forma de ver el mundo motiva al piloto a escribir el relato para reencontrarse con el niño que alguna vez fue.</a:t>
            </a:r>
          </a:p>
          <a:p>
            <a:pPr algn="just"/>
            <a:endParaRPr lang="es-CL" dirty="0"/>
          </a:p>
        </p:txBody>
      </p:sp>
      <p:sp>
        <p:nvSpPr>
          <p:cNvPr id="22" name="Marcador de texto 21"/>
          <p:cNvSpPr>
            <a:spLocks noGrp="1"/>
          </p:cNvSpPr>
          <p:nvPr>
            <p:ph type="body" idx="2"/>
          </p:nvPr>
        </p:nvSpPr>
        <p:spPr>
          <a:xfrm>
            <a:off x="6671257" y="1581096"/>
            <a:ext cx="3271233" cy="5046160"/>
          </a:xfrm>
        </p:spPr>
        <p:txBody>
          <a:bodyPr/>
          <a:lstStyle/>
          <a:p>
            <a:pPr marL="186262" indent="0" algn="just">
              <a:buNone/>
            </a:pPr>
            <a:r>
              <a:rPr lang="es-CL" dirty="0">
                <a:latin typeface="Century Gothic" panose="020B0502020202020204" pitchFamily="34" charset="0"/>
              </a:rPr>
              <a:t>El piloto es el narrador de la historia del principito. Conoce al principito cuando se avería su avión en medio del desierto del </a:t>
            </a:r>
            <a:r>
              <a:rPr lang="es-CL" dirty="0" smtClean="0">
                <a:latin typeface="Century Gothic" panose="020B0502020202020204" pitchFamily="34" charset="0"/>
              </a:rPr>
              <a:t>Sahara.</a:t>
            </a:r>
          </a:p>
          <a:p>
            <a:pPr marL="186262" indent="0" algn="just">
              <a:buNone/>
            </a:pPr>
            <a:r>
              <a:rPr lang="es-CL" dirty="0" smtClean="0">
                <a:latin typeface="Century Gothic" panose="020B0502020202020204" pitchFamily="34" charset="0"/>
              </a:rPr>
              <a:t>Cuando </a:t>
            </a:r>
            <a:r>
              <a:rPr lang="es-CL" dirty="0">
                <a:latin typeface="Century Gothic" panose="020B0502020202020204" pitchFamily="34" charset="0"/>
              </a:rPr>
              <a:t>era un niño quería ser dibujante, pero los adultos lo disuadieron de su propósito. Encuentra en el principito a un amigo, que entiende sus dibujos y le enseña, con sus historias y sus actos, el verdadero valor de las cosas. </a:t>
            </a:r>
            <a:r>
              <a:rPr lang="es-CL" dirty="0" smtClean="0">
                <a:latin typeface="Century Gothic" panose="020B0502020202020204" pitchFamily="34" charset="0"/>
              </a:rPr>
              <a:t>En el piloto se retrata la importancia de seguir nuestros sueños.</a:t>
            </a:r>
            <a:endParaRPr lang="es-CL" dirty="0">
              <a:latin typeface="Century Gothic" panose="020B0502020202020204" pitchFamily="34" charset="0"/>
            </a:endParaRPr>
          </a:p>
        </p:txBody>
      </p:sp>
      <p:sp>
        <p:nvSpPr>
          <p:cNvPr id="23" name="Subtítulo 22"/>
          <p:cNvSpPr>
            <a:spLocks noGrp="1"/>
          </p:cNvSpPr>
          <p:nvPr>
            <p:ph type="subTitle" idx="3"/>
          </p:nvPr>
        </p:nvSpPr>
        <p:spPr>
          <a:xfrm>
            <a:off x="406152" y="1066926"/>
            <a:ext cx="2401442" cy="593463"/>
          </a:xfrm>
        </p:spPr>
        <p:txBody>
          <a:bodyPr/>
          <a:lstStyle/>
          <a:p>
            <a:r>
              <a:rPr lang="es-CL" dirty="0" smtClean="0"/>
              <a:t>El Principito</a:t>
            </a:r>
            <a:endParaRPr lang="es-CL" dirty="0"/>
          </a:p>
        </p:txBody>
      </p:sp>
      <p:sp>
        <p:nvSpPr>
          <p:cNvPr id="24" name="Subtítulo 23"/>
          <p:cNvSpPr>
            <a:spLocks noGrp="1"/>
          </p:cNvSpPr>
          <p:nvPr>
            <p:ph type="subTitle" idx="4"/>
          </p:nvPr>
        </p:nvSpPr>
        <p:spPr>
          <a:xfrm>
            <a:off x="6864440" y="1056067"/>
            <a:ext cx="2073256" cy="525029"/>
          </a:xfrm>
        </p:spPr>
        <p:txBody>
          <a:bodyPr/>
          <a:lstStyle/>
          <a:p>
            <a:r>
              <a:rPr lang="es-CL" dirty="0" smtClean="0"/>
              <a:t>El Piloto</a:t>
            </a:r>
            <a:endParaRPr lang="es-CL" dirty="0"/>
          </a:p>
        </p:txBody>
      </p:sp>
      <p:pic>
        <p:nvPicPr>
          <p:cNvPr id="26" name="Imagen 25"/>
          <p:cNvPicPr>
            <a:picLocks noChangeAspect="1"/>
          </p:cNvPicPr>
          <p:nvPr/>
        </p:nvPicPr>
        <p:blipFill>
          <a:blip r:embed="rId2"/>
          <a:stretch>
            <a:fillRect/>
          </a:stretch>
        </p:blipFill>
        <p:spPr>
          <a:xfrm>
            <a:off x="3560843" y="2662584"/>
            <a:ext cx="2356502" cy="2620431"/>
          </a:xfrm>
          <a:prstGeom prst="rect">
            <a:avLst/>
          </a:prstGeom>
          <a:ln>
            <a:noFill/>
          </a:ln>
          <a:effectLst>
            <a:softEdge rad="112500"/>
          </a:effectLst>
        </p:spPr>
      </p:pic>
      <p:pic>
        <p:nvPicPr>
          <p:cNvPr id="2050" name="Picture 2" descr="El Pil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2490" y="2388168"/>
            <a:ext cx="2032028" cy="2600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9190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63961" y="1131823"/>
            <a:ext cx="5064862" cy="3008410"/>
          </a:xfrm>
        </p:spPr>
        <p:txBody>
          <a:bodyPr/>
          <a:lstStyle/>
          <a:p>
            <a:pPr marL="186262" indent="0" algn="just">
              <a:buNone/>
            </a:pPr>
            <a:r>
              <a:rPr lang="es-CL" dirty="0">
                <a:latin typeface="Century Gothic" panose="020B0502020202020204" pitchFamily="34" charset="0"/>
              </a:rPr>
              <a:t>La flor es el objeto de amor del principito. Pero su relación con ella es difícil. Pese a que la cuida y la protege con fervor, la flor es orgullosa, melodramática y caprichosa. Su comportamiento confunde al principito a tal punto que decide emprender un viaje a través del universo para separarse de ella.</a:t>
            </a:r>
          </a:p>
          <a:p>
            <a:pPr marL="186262" indent="0" algn="just">
              <a:buNone/>
            </a:pPr>
            <a:r>
              <a:rPr lang="es-CL" dirty="0">
                <a:latin typeface="Century Gothic" panose="020B0502020202020204" pitchFamily="34" charset="0"/>
              </a:rPr>
              <a:t>Es su recuerdo lo que hace al principito volver a su planeta. Simboliza el amor, que debe ser cultivado y atendido todos los días.</a:t>
            </a:r>
          </a:p>
        </p:txBody>
      </p:sp>
      <p:sp>
        <p:nvSpPr>
          <p:cNvPr id="4" name="Marcador de texto 3"/>
          <p:cNvSpPr>
            <a:spLocks noGrp="1"/>
          </p:cNvSpPr>
          <p:nvPr>
            <p:ph type="body" idx="2"/>
          </p:nvPr>
        </p:nvSpPr>
        <p:spPr>
          <a:xfrm>
            <a:off x="6870372" y="3831140"/>
            <a:ext cx="5321628" cy="1714400"/>
          </a:xfrm>
        </p:spPr>
        <p:txBody>
          <a:bodyPr/>
          <a:lstStyle/>
          <a:p>
            <a:pPr marL="186262" indent="0" algn="just">
              <a:buNone/>
            </a:pPr>
            <a:r>
              <a:rPr lang="es-CL" dirty="0">
                <a:latin typeface="Century Gothic" panose="020B0502020202020204" pitchFamily="34" charset="0"/>
              </a:rPr>
              <a:t>El zorro es el primer amigo que encuentra el principito en su viaje. Le explica al principito que la amistad es un proceso de domesticación, en que dos personas entablan una relación única, donde ambas se necesitan mutuamente.</a:t>
            </a:r>
          </a:p>
          <a:p>
            <a:pPr marL="186262" indent="0" algn="just">
              <a:buNone/>
            </a:pPr>
            <a:r>
              <a:rPr lang="es-CL" dirty="0">
                <a:latin typeface="Century Gothic" panose="020B0502020202020204" pitchFamily="34" charset="0"/>
              </a:rPr>
              <a:t>Es él quien enseña al principito el valor de la amistad y quien lo lleva a reflexionar sobre la relación que había cultivado con su flor, puesto que él la quería.</a:t>
            </a:r>
          </a:p>
          <a:p>
            <a:pPr marL="186262" indent="0">
              <a:buNone/>
            </a:pPr>
            <a:endParaRPr lang="es-CL" dirty="0"/>
          </a:p>
        </p:txBody>
      </p:sp>
      <p:sp>
        <p:nvSpPr>
          <p:cNvPr id="5" name="Subtítulo 4"/>
          <p:cNvSpPr>
            <a:spLocks noGrp="1"/>
          </p:cNvSpPr>
          <p:nvPr>
            <p:ph type="subTitle" idx="3"/>
          </p:nvPr>
        </p:nvSpPr>
        <p:spPr>
          <a:xfrm>
            <a:off x="627600" y="589423"/>
            <a:ext cx="3341600" cy="542400"/>
          </a:xfrm>
        </p:spPr>
        <p:txBody>
          <a:bodyPr/>
          <a:lstStyle/>
          <a:p>
            <a:r>
              <a:rPr lang="es-CL" dirty="0" smtClean="0"/>
              <a:t>La Flor</a:t>
            </a:r>
            <a:endParaRPr lang="es-CL" dirty="0"/>
          </a:p>
        </p:txBody>
      </p:sp>
      <p:sp>
        <p:nvSpPr>
          <p:cNvPr id="6" name="Subtítulo 5"/>
          <p:cNvSpPr>
            <a:spLocks noGrp="1"/>
          </p:cNvSpPr>
          <p:nvPr>
            <p:ph type="subTitle" idx="4"/>
          </p:nvPr>
        </p:nvSpPr>
        <p:spPr>
          <a:xfrm>
            <a:off x="8422359" y="3288740"/>
            <a:ext cx="2315563" cy="542400"/>
          </a:xfrm>
        </p:spPr>
        <p:txBody>
          <a:bodyPr/>
          <a:lstStyle/>
          <a:p>
            <a:r>
              <a:rPr lang="es-CL" dirty="0" smtClean="0"/>
              <a:t>El Zorro </a:t>
            </a:r>
            <a:endParaRPr lang="es-CL" dirty="0"/>
          </a:p>
        </p:txBody>
      </p:sp>
      <p:pic>
        <p:nvPicPr>
          <p:cNvPr id="3074" name="Picture 2" descr="La F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48" y="4140233"/>
            <a:ext cx="1960888" cy="25569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8342145" y="717171"/>
            <a:ext cx="2475989" cy="2571569"/>
          </a:xfrm>
          <a:prstGeom prst="rect">
            <a:avLst/>
          </a:prstGeom>
        </p:spPr>
      </p:pic>
    </p:spTree>
    <p:extLst>
      <p:ext uri="{BB962C8B-B14F-4D97-AF65-F5344CB8AC3E}">
        <p14:creationId xmlns:p14="http://schemas.microsoft.com/office/powerpoint/2010/main" val="41425455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41668" y="3843545"/>
            <a:ext cx="4990732" cy="2196647"/>
          </a:xfrm>
        </p:spPr>
        <p:txBody>
          <a:bodyPr/>
          <a:lstStyle/>
          <a:p>
            <a:pPr marL="186262" indent="0" algn="just">
              <a:buNone/>
            </a:pPr>
            <a:r>
              <a:rPr lang="es-CL" dirty="0">
                <a:latin typeface="Century Gothic" panose="020B0502020202020204" pitchFamily="34" charset="0"/>
              </a:rPr>
              <a:t>El principito le pide al piloto que le dibuje un cordero, pero no queda satisfecho con el resultado. El piloto dibuja una caja y le dice al principito que allí dentro está su cordero. Entonces el principito admite que era eso lo que quería. Este dibujo representa el poder de la imaginación.</a:t>
            </a:r>
          </a:p>
        </p:txBody>
      </p:sp>
      <p:sp>
        <p:nvSpPr>
          <p:cNvPr id="4" name="Marcador de texto 3"/>
          <p:cNvSpPr>
            <a:spLocks noGrp="1"/>
          </p:cNvSpPr>
          <p:nvPr>
            <p:ph type="body" idx="2"/>
          </p:nvPr>
        </p:nvSpPr>
        <p:spPr>
          <a:xfrm>
            <a:off x="6638552" y="1230968"/>
            <a:ext cx="5553448" cy="3598609"/>
          </a:xfrm>
        </p:spPr>
        <p:txBody>
          <a:bodyPr/>
          <a:lstStyle/>
          <a:p>
            <a:pPr marL="186262" indent="0" algn="just">
              <a:buNone/>
            </a:pPr>
            <a:r>
              <a:rPr lang="es-CL" dirty="0">
                <a:latin typeface="Century Gothic" panose="020B0502020202020204" pitchFamily="34" charset="0"/>
              </a:rPr>
              <a:t>El narrador cuenta que, cuando era un niño, dibujó un elefante dentro de una boa, pero los adultos no comprendieron el dibujo, apenas veían un sombrero, así que le aconsejaron que dejara los dibujos y se dedicara a cosas importantes. Debido a esto, el narrador olvida su carrera de dibujante y se dedica a la de piloto.</a:t>
            </a:r>
          </a:p>
          <a:p>
            <a:pPr marL="186262" indent="0" algn="just">
              <a:buNone/>
            </a:pPr>
            <a:r>
              <a:rPr lang="es-CL" dirty="0">
                <a:latin typeface="Century Gothic" panose="020B0502020202020204" pitchFamily="34" charset="0"/>
              </a:rPr>
              <a:t>Años más tarde, cuando conoce al principito, le muestra el dibujo y este lo entiende al instante. Este dibujo simboliza lo engañosas que pueden resultar las apariencias y cómo la incomprensión de los otros puede motivarnos a tomar decisiones erradas</a:t>
            </a:r>
            <a:r>
              <a:rPr lang="es-CL" dirty="0"/>
              <a:t>.</a:t>
            </a:r>
          </a:p>
        </p:txBody>
      </p:sp>
      <p:sp>
        <p:nvSpPr>
          <p:cNvPr id="5" name="Subtítulo 4"/>
          <p:cNvSpPr>
            <a:spLocks noGrp="1"/>
          </p:cNvSpPr>
          <p:nvPr>
            <p:ph type="subTitle" idx="3"/>
          </p:nvPr>
        </p:nvSpPr>
        <p:spPr>
          <a:xfrm>
            <a:off x="914400" y="3301145"/>
            <a:ext cx="3649279" cy="542400"/>
          </a:xfrm>
        </p:spPr>
        <p:txBody>
          <a:bodyPr/>
          <a:lstStyle/>
          <a:p>
            <a:r>
              <a:rPr lang="es-CL" dirty="0" smtClean="0"/>
              <a:t>El Cordero y la caja</a:t>
            </a:r>
            <a:endParaRPr lang="es-CL" dirty="0"/>
          </a:p>
        </p:txBody>
      </p:sp>
      <p:sp>
        <p:nvSpPr>
          <p:cNvPr id="6" name="Subtítulo 5"/>
          <p:cNvSpPr>
            <a:spLocks noGrp="1"/>
          </p:cNvSpPr>
          <p:nvPr>
            <p:ph type="subTitle" idx="4"/>
          </p:nvPr>
        </p:nvSpPr>
        <p:spPr>
          <a:xfrm>
            <a:off x="6939059" y="688568"/>
            <a:ext cx="5141323" cy="542400"/>
          </a:xfrm>
        </p:spPr>
        <p:txBody>
          <a:bodyPr/>
          <a:lstStyle/>
          <a:p>
            <a:r>
              <a:rPr lang="es-CL" dirty="0" smtClean="0"/>
              <a:t>El Elefante dentro de la Boa</a:t>
            </a:r>
            <a:endParaRPr lang="es-CL" dirty="0"/>
          </a:p>
        </p:txBody>
      </p:sp>
      <p:pic>
        <p:nvPicPr>
          <p:cNvPr id="4098" name="Picture 2" descr="El Cordero y la Ca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897" y="830979"/>
            <a:ext cx="3527782" cy="2201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3"/>
          <a:stretch>
            <a:fillRect/>
          </a:stretch>
        </p:blipFill>
        <p:spPr>
          <a:xfrm>
            <a:off x="7725258" y="4671411"/>
            <a:ext cx="3568924" cy="1841565"/>
          </a:xfrm>
          <a:prstGeom prst="rect">
            <a:avLst/>
          </a:prstGeom>
        </p:spPr>
      </p:pic>
    </p:spTree>
    <p:extLst>
      <p:ext uri="{BB962C8B-B14F-4D97-AF65-F5344CB8AC3E}">
        <p14:creationId xmlns:p14="http://schemas.microsoft.com/office/powerpoint/2010/main" val="35516279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0" y="1182295"/>
            <a:ext cx="5241701" cy="3879101"/>
          </a:xfrm>
        </p:spPr>
        <p:txBody>
          <a:bodyPr/>
          <a:lstStyle/>
          <a:p>
            <a:pPr marL="186262" indent="0" algn="just">
              <a:buNone/>
            </a:pPr>
            <a:r>
              <a:rPr lang="es-CL" dirty="0">
                <a:latin typeface="Century Gothic" panose="020B0502020202020204" pitchFamily="34" charset="0"/>
              </a:rPr>
              <a:t>Un astrónomo turco fue el descubridor del asteroide B 612, hogar del principito. Sin embargo, cuando presentó su descubrimiento en un gran congreso de astrónomos, nadie dio crédito a su hallazgo debido a su vestimenta.</a:t>
            </a:r>
          </a:p>
          <a:p>
            <a:pPr marL="186262" indent="0" algn="just">
              <a:buNone/>
            </a:pPr>
            <a:r>
              <a:rPr lang="es-CL" dirty="0">
                <a:latin typeface="Century Gothic" panose="020B0502020202020204" pitchFamily="34" charset="0"/>
              </a:rPr>
              <a:t>Años más tarde, volvió a hacer la presentación elegantemente vestido a la europea y, esta vez, todos aceptaron su </a:t>
            </a:r>
            <a:r>
              <a:rPr lang="es-CL" dirty="0" smtClean="0">
                <a:latin typeface="Century Gothic" panose="020B0502020202020204" pitchFamily="34" charset="0"/>
              </a:rPr>
              <a:t>descubrimiento.</a:t>
            </a:r>
          </a:p>
          <a:p>
            <a:pPr marL="186262" indent="0" algn="just">
              <a:buNone/>
            </a:pPr>
            <a:r>
              <a:rPr lang="es-CL" dirty="0" smtClean="0">
                <a:latin typeface="Century Gothic" panose="020B0502020202020204" pitchFamily="34" charset="0"/>
              </a:rPr>
              <a:t>En </a:t>
            </a:r>
            <a:r>
              <a:rPr lang="es-CL" dirty="0">
                <a:latin typeface="Century Gothic" panose="020B0502020202020204" pitchFamily="34" charset="0"/>
              </a:rPr>
              <a:t>este sentido, nos hace reflexionar sobre la exagerada importancia que, en ocasiones, concedemos a la apariencia de las personas, llevándonos a juzgarlas negativamente, sin escucharlas y sin verdaderamente conocerlas.</a:t>
            </a:r>
          </a:p>
        </p:txBody>
      </p:sp>
      <p:sp>
        <p:nvSpPr>
          <p:cNvPr id="4" name="Marcador de texto 3"/>
          <p:cNvSpPr>
            <a:spLocks noGrp="1"/>
          </p:cNvSpPr>
          <p:nvPr>
            <p:ph type="body" idx="2"/>
          </p:nvPr>
        </p:nvSpPr>
        <p:spPr>
          <a:xfrm>
            <a:off x="6630211" y="1182295"/>
            <a:ext cx="5291577" cy="2964702"/>
          </a:xfrm>
        </p:spPr>
        <p:txBody>
          <a:bodyPr/>
          <a:lstStyle/>
          <a:p>
            <a:pPr marL="186262" indent="0" algn="just">
              <a:buNone/>
            </a:pPr>
            <a:r>
              <a:rPr lang="es-CL" dirty="0">
                <a:latin typeface="Century Gothic" panose="020B0502020202020204" pitchFamily="34" charset="0"/>
              </a:rPr>
              <a:t>Todos los días, el principito limpia de hierbas el suelo de su planeta, previniendo que una de ellas pueda ser un baobab.</a:t>
            </a:r>
          </a:p>
          <a:p>
            <a:pPr marL="186262" indent="0" algn="just">
              <a:buNone/>
            </a:pPr>
            <a:r>
              <a:rPr lang="es-CL" dirty="0" smtClean="0">
                <a:latin typeface="Century Gothic" panose="020B0502020202020204" pitchFamily="34" charset="0"/>
              </a:rPr>
              <a:t>Los </a:t>
            </a:r>
            <a:r>
              <a:rPr lang="es-CL" dirty="0">
                <a:latin typeface="Century Gothic" panose="020B0502020202020204" pitchFamily="34" charset="0"/>
              </a:rPr>
              <a:t>baobabs preocupan al principito porque son árboles que pueden llegar a crecer demasiado, al punto de destruir su pequeño planeta.</a:t>
            </a:r>
          </a:p>
          <a:p>
            <a:pPr marL="186262" indent="0" algn="just">
              <a:buNone/>
            </a:pPr>
            <a:r>
              <a:rPr lang="es-CL" dirty="0" smtClean="0">
                <a:latin typeface="Century Gothic" panose="020B0502020202020204" pitchFamily="34" charset="0"/>
              </a:rPr>
              <a:t>La </a:t>
            </a:r>
            <a:r>
              <a:rPr lang="es-CL" dirty="0">
                <a:latin typeface="Century Gothic" panose="020B0502020202020204" pitchFamily="34" charset="0"/>
              </a:rPr>
              <a:t>disciplina del principito muestra la importancia del pensamiento preventivo y de atajar los problemas a tiempo, antes de que sean demasiado grandes.</a:t>
            </a:r>
          </a:p>
        </p:txBody>
      </p:sp>
      <p:sp>
        <p:nvSpPr>
          <p:cNvPr id="5" name="Subtítulo 4"/>
          <p:cNvSpPr>
            <a:spLocks noGrp="1"/>
          </p:cNvSpPr>
          <p:nvPr>
            <p:ph type="subTitle" idx="3"/>
          </p:nvPr>
        </p:nvSpPr>
        <p:spPr>
          <a:xfrm>
            <a:off x="1209200" y="615181"/>
            <a:ext cx="3341600" cy="542400"/>
          </a:xfrm>
        </p:spPr>
        <p:txBody>
          <a:bodyPr/>
          <a:lstStyle/>
          <a:p>
            <a:r>
              <a:rPr lang="es-CL" dirty="0" smtClean="0"/>
              <a:t>El Astrónomo </a:t>
            </a:r>
            <a:endParaRPr lang="es-CL" dirty="0"/>
          </a:p>
        </p:txBody>
      </p:sp>
      <p:sp>
        <p:nvSpPr>
          <p:cNvPr id="6" name="Subtítulo 5"/>
          <p:cNvSpPr>
            <a:spLocks noGrp="1"/>
          </p:cNvSpPr>
          <p:nvPr>
            <p:ph type="subTitle" idx="4"/>
          </p:nvPr>
        </p:nvSpPr>
        <p:spPr>
          <a:xfrm>
            <a:off x="7605200" y="615181"/>
            <a:ext cx="3341600" cy="542400"/>
          </a:xfrm>
        </p:spPr>
        <p:txBody>
          <a:bodyPr/>
          <a:lstStyle/>
          <a:p>
            <a:r>
              <a:rPr lang="es-CL" dirty="0"/>
              <a:t>Los </a:t>
            </a:r>
            <a:r>
              <a:rPr lang="es-CL" dirty="0" smtClean="0"/>
              <a:t>Baobabs</a:t>
            </a:r>
            <a:endParaRPr lang="es-CL" dirty="0"/>
          </a:p>
        </p:txBody>
      </p:sp>
      <p:pic>
        <p:nvPicPr>
          <p:cNvPr id="5122" name="Picture 2" descr="El Astrónom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095" y="4911184"/>
            <a:ext cx="3103809" cy="19468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os Baoba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112" y="4146997"/>
            <a:ext cx="2292197" cy="267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4943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5910" y="4158833"/>
            <a:ext cx="5016490" cy="2164694"/>
          </a:xfrm>
        </p:spPr>
        <p:txBody>
          <a:bodyPr/>
          <a:lstStyle/>
          <a:p>
            <a:pPr marL="186262" indent="0" algn="just">
              <a:buNone/>
            </a:pPr>
            <a:r>
              <a:rPr lang="es-CL" dirty="0">
                <a:latin typeface="Century Gothic" panose="020B0502020202020204" pitchFamily="34" charset="0"/>
              </a:rPr>
              <a:t>La serpiente es el primer personaje con que conversa el principito en la Tierra. Es un personaje sabio, que habla de un modo enigmático. En este sentido, tiene claras resonancias bíblicas. Será quien envíe al principito de regreso a casa, gracias a su mordida venenosa.</a:t>
            </a:r>
          </a:p>
        </p:txBody>
      </p:sp>
      <p:sp>
        <p:nvSpPr>
          <p:cNvPr id="4" name="Marcador de texto 3"/>
          <p:cNvSpPr>
            <a:spLocks noGrp="1"/>
          </p:cNvSpPr>
          <p:nvPr>
            <p:ph type="body" idx="2"/>
          </p:nvPr>
        </p:nvSpPr>
        <p:spPr>
          <a:xfrm>
            <a:off x="6709893" y="4140233"/>
            <a:ext cx="5482107" cy="1714400"/>
          </a:xfrm>
        </p:spPr>
        <p:txBody>
          <a:bodyPr/>
          <a:lstStyle/>
          <a:p>
            <a:pPr marL="186262" indent="0" algn="just">
              <a:buNone/>
            </a:pPr>
            <a:r>
              <a:rPr lang="es-CL" dirty="0">
                <a:latin typeface="Century Gothic" panose="020B0502020202020204" pitchFamily="34" charset="0"/>
              </a:rPr>
              <a:t>El rey es un personaje que dice reinar sobre todo el universo. Pese a su afán de mandar, es un hombre de buen corazón: solo da órdenes que los demás puedan cumplir.</a:t>
            </a:r>
          </a:p>
          <a:p>
            <a:pPr marL="186262" indent="0" algn="just">
              <a:buNone/>
            </a:pPr>
            <a:r>
              <a:rPr lang="es-CL" dirty="0">
                <a:latin typeface="Century Gothic" panose="020B0502020202020204" pitchFamily="34" charset="0"/>
              </a:rPr>
              <a:t>Como el rey no logra que el principito se quede en su planeta para servirle como súbdito, lo nombra embajador suyo cuando el principito se va. Representa la absurda necesidad de poder de los hombres.</a:t>
            </a:r>
          </a:p>
        </p:txBody>
      </p:sp>
      <p:sp>
        <p:nvSpPr>
          <p:cNvPr id="5" name="Subtítulo 4"/>
          <p:cNvSpPr>
            <a:spLocks noGrp="1"/>
          </p:cNvSpPr>
          <p:nvPr>
            <p:ph type="subTitle" idx="3"/>
          </p:nvPr>
        </p:nvSpPr>
        <p:spPr>
          <a:xfrm>
            <a:off x="1132800" y="3692407"/>
            <a:ext cx="3341600" cy="542400"/>
          </a:xfrm>
        </p:spPr>
        <p:txBody>
          <a:bodyPr/>
          <a:lstStyle/>
          <a:p>
            <a:r>
              <a:rPr lang="es-CL" dirty="0" smtClean="0"/>
              <a:t>La Serpiente</a:t>
            </a:r>
            <a:endParaRPr lang="es-CL" dirty="0"/>
          </a:p>
        </p:txBody>
      </p:sp>
      <p:sp>
        <p:nvSpPr>
          <p:cNvPr id="6" name="Subtítulo 5"/>
          <p:cNvSpPr>
            <a:spLocks noGrp="1"/>
          </p:cNvSpPr>
          <p:nvPr>
            <p:ph type="subTitle" idx="4"/>
          </p:nvPr>
        </p:nvSpPr>
        <p:spPr>
          <a:xfrm>
            <a:off x="7605200" y="3692407"/>
            <a:ext cx="3341600" cy="542400"/>
          </a:xfrm>
        </p:spPr>
        <p:txBody>
          <a:bodyPr/>
          <a:lstStyle/>
          <a:p>
            <a:r>
              <a:rPr lang="es-CL" dirty="0" smtClean="0"/>
              <a:t>El Rey</a:t>
            </a:r>
            <a:endParaRPr lang="es-CL" dirty="0"/>
          </a:p>
        </p:txBody>
      </p:sp>
      <p:pic>
        <p:nvPicPr>
          <p:cNvPr id="7" name="Imagen 6"/>
          <p:cNvPicPr>
            <a:picLocks noChangeAspect="1"/>
          </p:cNvPicPr>
          <p:nvPr/>
        </p:nvPicPr>
        <p:blipFill>
          <a:blip r:embed="rId2"/>
          <a:stretch>
            <a:fillRect/>
          </a:stretch>
        </p:blipFill>
        <p:spPr>
          <a:xfrm>
            <a:off x="718025" y="965306"/>
            <a:ext cx="3812260" cy="2727101"/>
          </a:xfrm>
          <a:prstGeom prst="rect">
            <a:avLst/>
          </a:prstGeom>
          <a:ln>
            <a:noFill/>
          </a:ln>
          <a:effectLst>
            <a:outerShdw blurRad="292100" dist="139700" dir="2700000" algn="tl" rotWithShape="0">
              <a:srgbClr val="333333">
                <a:alpha val="65000"/>
              </a:srgbClr>
            </a:outerShdw>
          </a:effectLst>
        </p:spPr>
      </p:pic>
      <p:pic>
        <p:nvPicPr>
          <p:cNvPr id="6148" name="Picture 4" descr="El Rey"/>
          <p:cNvPicPr>
            <a:picLocks noChangeAspect="1" noChangeArrowheads="1"/>
          </p:cNvPicPr>
          <p:nvPr/>
        </p:nvPicPr>
        <p:blipFill rotWithShape="1">
          <a:blip r:embed="rId3">
            <a:extLst>
              <a:ext uri="{28A0092B-C50C-407E-A947-70E740481C1C}">
                <a14:useLocalDpi xmlns:a14="http://schemas.microsoft.com/office/drawing/2010/main" val="0"/>
              </a:ext>
            </a:extLst>
          </a:blip>
          <a:srcRect b="19670"/>
          <a:stretch/>
        </p:blipFill>
        <p:spPr bwMode="auto">
          <a:xfrm>
            <a:off x="7487214" y="916617"/>
            <a:ext cx="3906786" cy="28244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189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231820" y="4158833"/>
            <a:ext cx="4900580" cy="1714400"/>
          </a:xfrm>
        </p:spPr>
        <p:txBody>
          <a:bodyPr/>
          <a:lstStyle/>
          <a:p>
            <a:pPr marL="186262" indent="0" algn="just">
              <a:buNone/>
            </a:pPr>
            <a:r>
              <a:rPr lang="es-CL" dirty="0">
                <a:latin typeface="Century Gothic" panose="020B0502020202020204" pitchFamily="34" charset="0"/>
              </a:rPr>
              <a:t>El borracho es un personaje que bebe para olvidar la vergüenza de beber. Al principito lo entristece y asombra su actitud. Representa a aquellas personas que, para huir de la realidad, se refugian en un vicio.</a:t>
            </a:r>
          </a:p>
        </p:txBody>
      </p:sp>
      <p:sp>
        <p:nvSpPr>
          <p:cNvPr id="4" name="Marcador de texto 3"/>
          <p:cNvSpPr>
            <a:spLocks noGrp="1"/>
          </p:cNvSpPr>
          <p:nvPr>
            <p:ph type="body" idx="2"/>
          </p:nvPr>
        </p:nvSpPr>
        <p:spPr>
          <a:xfrm>
            <a:off x="6916861" y="1190495"/>
            <a:ext cx="4957459" cy="2425937"/>
          </a:xfrm>
        </p:spPr>
        <p:txBody>
          <a:bodyPr/>
          <a:lstStyle/>
          <a:p>
            <a:pPr marL="186262" indent="0" algn="just">
              <a:buNone/>
            </a:pPr>
            <a:r>
              <a:rPr lang="es-CL" dirty="0">
                <a:latin typeface="Century Gothic" panose="020B0502020202020204" pitchFamily="34" charset="0"/>
              </a:rPr>
              <a:t>El hombre de negocios es un personaje demasiado ocupado en sus cuentas como para atender al principito. Piensa que es rico y que posee todas las estrellas del universo. Es un símbolo de los adultos que pasan la vida esclavizados por la idea de una posesión ridícula y no son capaces de reconocer el valor de la vida que están desperdiciando.</a:t>
            </a:r>
          </a:p>
        </p:txBody>
      </p:sp>
      <p:sp>
        <p:nvSpPr>
          <p:cNvPr id="5" name="Subtítulo 4"/>
          <p:cNvSpPr>
            <a:spLocks noGrp="1"/>
          </p:cNvSpPr>
          <p:nvPr>
            <p:ph type="subTitle" idx="3"/>
          </p:nvPr>
        </p:nvSpPr>
        <p:spPr>
          <a:xfrm>
            <a:off x="1011310" y="3616433"/>
            <a:ext cx="3341600" cy="542400"/>
          </a:xfrm>
        </p:spPr>
        <p:txBody>
          <a:bodyPr/>
          <a:lstStyle/>
          <a:p>
            <a:r>
              <a:rPr lang="es-CL" dirty="0" smtClean="0"/>
              <a:t>El Borracho</a:t>
            </a:r>
            <a:endParaRPr lang="es-CL" dirty="0"/>
          </a:p>
        </p:txBody>
      </p:sp>
      <p:sp>
        <p:nvSpPr>
          <p:cNvPr id="6" name="Subtítulo 5"/>
          <p:cNvSpPr>
            <a:spLocks noGrp="1"/>
          </p:cNvSpPr>
          <p:nvPr>
            <p:ph type="subTitle" idx="4"/>
          </p:nvPr>
        </p:nvSpPr>
        <p:spPr>
          <a:xfrm>
            <a:off x="6916862" y="648096"/>
            <a:ext cx="4236000" cy="542400"/>
          </a:xfrm>
        </p:spPr>
        <p:txBody>
          <a:bodyPr/>
          <a:lstStyle/>
          <a:p>
            <a:r>
              <a:rPr lang="es-CL" dirty="0" smtClean="0"/>
              <a:t>El Hombre de negocios</a:t>
            </a:r>
            <a:endParaRPr lang="es-CL" dirty="0"/>
          </a:p>
        </p:txBody>
      </p:sp>
      <p:pic>
        <p:nvPicPr>
          <p:cNvPr id="7" name="Imagen 6"/>
          <p:cNvPicPr>
            <a:picLocks noChangeAspect="1"/>
          </p:cNvPicPr>
          <p:nvPr/>
        </p:nvPicPr>
        <p:blipFill>
          <a:blip r:embed="rId2"/>
          <a:stretch>
            <a:fillRect/>
          </a:stretch>
        </p:blipFill>
        <p:spPr>
          <a:xfrm>
            <a:off x="887133" y="810120"/>
            <a:ext cx="3589953" cy="2803942"/>
          </a:xfrm>
          <a:prstGeom prst="rect">
            <a:avLst/>
          </a:prstGeom>
        </p:spPr>
      </p:pic>
      <p:pic>
        <p:nvPicPr>
          <p:cNvPr id="8" name="Imagen 7"/>
          <p:cNvPicPr>
            <a:picLocks noChangeAspect="1"/>
          </p:cNvPicPr>
          <p:nvPr/>
        </p:nvPicPr>
        <p:blipFill>
          <a:blip r:embed="rId3"/>
          <a:stretch>
            <a:fillRect/>
          </a:stretch>
        </p:blipFill>
        <p:spPr>
          <a:xfrm>
            <a:off x="8120745" y="3614062"/>
            <a:ext cx="2549689" cy="3302000"/>
          </a:xfrm>
          <a:prstGeom prst="rect">
            <a:avLst/>
          </a:prstGeom>
        </p:spPr>
      </p:pic>
    </p:spTree>
    <p:extLst>
      <p:ext uri="{BB962C8B-B14F-4D97-AF65-F5344CB8AC3E}">
        <p14:creationId xmlns:p14="http://schemas.microsoft.com/office/powerpoint/2010/main" val="458300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Online Notebook by Slidesgo</Template>
  <TotalTime>145</TotalTime>
  <Words>1363</Words>
  <Application>Microsoft Office PowerPoint</Application>
  <PresentationFormat>Personalizado</PresentationFormat>
  <Paragraphs>60</Paragraphs>
  <Slides>12</Slides>
  <Notes>0</Notes>
  <HiddenSlides>0</HiddenSlides>
  <MMClips>0</MMClips>
  <ScaleCrop>false</ScaleCrop>
  <HeadingPairs>
    <vt:vector size="4" baseType="variant">
      <vt:variant>
        <vt:lpstr>Tema</vt:lpstr>
      </vt:variant>
      <vt:variant>
        <vt:i4>2</vt:i4>
      </vt:variant>
      <vt:variant>
        <vt:lpstr>Títulos de diapositiva</vt:lpstr>
      </vt:variant>
      <vt:variant>
        <vt:i4>12</vt:i4>
      </vt:variant>
    </vt:vector>
  </HeadingPairs>
  <TitlesOfParts>
    <vt:vector size="14" baseType="lpstr">
      <vt:lpstr>Online Notebook by Slidesgo</vt:lpstr>
      <vt:lpstr>Slidesgo Final Pages</vt:lpstr>
      <vt:lpstr>Material de apoyo lenguaje  “El Principito”</vt:lpstr>
      <vt:lpstr>“El Principito” (Autor: Antoine de Saint-Exupéry)</vt:lpstr>
      <vt:lpstr>Interesante…</vt:lpstr>
      <vt:lpstr>Personajes y elementos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Para reflexionar…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apoyo lenguaje  “El Principito”</dc:title>
  <dc:creator>Paulina Albornoz</dc:creator>
  <cp:lastModifiedBy>Enlaces</cp:lastModifiedBy>
  <cp:revision>14</cp:revision>
  <dcterms:created xsi:type="dcterms:W3CDTF">2020-08-03T16:45:47Z</dcterms:created>
  <dcterms:modified xsi:type="dcterms:W3CDTF">2020-08-04T19:31:30Z</dcterms:modified>
</cp:coreProperties>
</file>