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531" r:id="rId5"/>
    <p:sldId id="619" r:id="rId6"/>
    <p:sldId id="618" r:id="rId7"/>
    <p:sldId id="541" r:id="rId8"/>
    <p:sldId id="623" r:id="rId9"/>
    <p:sldId id="624" r:id="rId10"/>
    <p:sldId id="2432" r:id="rId11"/>
    <p:sldId id="2434" r:id="rId1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2" autoAdjust="0"/>
  </p:normalViewPr>
  <p:slideViewPr>
    <p:cSldViewPr snapToGrid="0" showGuides="1">
      <p:cViewPr>
        <p:scale>
          <a:sx n="81" d="100"/>
          <a:sy n="81" d="100"/>
        </p:scale>
        <p:origin x="-300" y="-36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BBB53ED6-A346-41EA-88EE-98A1D5659F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291D7B9-1F1D-4F9B-BCD4-0B6893C41A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5729CA-09D3-4582-82DE-B797E2222E75}" type="datetime1">
              <a:rPr lang="es-ES" smtClean="0"/>
              <a:t>04/08/2020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A075128-B596-47B1-BE57-1C5A71A36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CE17B0F1-FE0D-44CC-BCF0-1CC4C9112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BDEF39B-AF2A-4EFA-AE7E-EC1FF3735F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744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ED4A89-E254-42C2-9371-F93261E3C60A}" type="datetime1">
              <a:rPr lang="es-ES" noProof="0" smtClean="0"/>
              <a:t>04/08/2020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22109BC-39F4-43B1-850C-D5EB0E6480C8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82159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99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5EFD187-7D74-4BFC-B925-AD91EFADB35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45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398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20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242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059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3242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71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3139127" y="2540523"/>
            <a:ext cx="1998483" cy="198796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8" name="Elipse 7"/>
          <p:cNvSpPr/>
          <p:nvPr/>
        </p:nvSpPr>
        <p:spPr>
          <a:xfrm>
            <a:off x="9339902" y="3267948"/>
            <a:ext cx="535937" cy="533117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9" name="Elipse 8"/>
          <p:cNvSpPr/>
          <p:nvPr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7" name="Título 2"/>
          <p:cNvSpPr>
            <a:spLocks noGrp="1"/>
          </p:cNvSpPr>
          <p:nvPr>
            <p:ph type="title" hasCustomPrompt="1"/>
          </p:nvPr>
        </p:nvSpPr>
        <p:spPr>
          <a:xfrm>
            <a:off x="1104900" y="1979630"/>
            <a:ext cx="10668000" cy="2969443"/>
          </a:xfrm>
          <a:prstGeom prst="rect">
            <a:avLst/>
          </a:prstGeom>
          <a:effectLst/>
        </p:spPr>
        <p:txBody>
          <a:bodyPr tIns="0" bIns="91440" rtlCol="0" anchor="ctr" anchorCtr="0"/>
          <a:lstStyle>
            <a:lvl1pPr algn="ctr">
              <a:lnSpc>
                <a:spcPct val="150000"/>
              </a:lnSpc>
              <a:defRPr sz="11499" kern="3000" spc="2000" baseline="0"/>
            </a:lvl1pPr>
          </a:lstStyle>
          <a:p>
            <a:pPr rtl="0"/>
            <a:r>
              <a:rPr lang="es-ES" noProof="0"/>
              <a:t>TÍTULO AQUÍ</a:t>
            </a:r>
          </a:p>
        </p:txBody>
      </p:sp>
      <p:sp>
        <p:nvSpPr>
          <p:cNvPr id="10" name="Elipse 9"/>
          <p:cNvSpPr/>
          <p:nvPr/>
        </p:nvSpPr>
        <p:spPr>
          <a:xfrm>
            <a:off x="3120076" y="1119481"/>
            <a:ext cx="4749538" cy="4724544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2" name="Elipse 11"/>
          <p:cNvSpPr/>
          <p:nvPr/>
        </p:nvSpPr>
        <p:spPr>
          <a:xfrm>
            <a:off x="1526769" y="1668430"/>
            <a:ext cx="3610841" cy="359183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7" name="Elipse 16"/>
          <p:cNvSpPr/>
          <p:nvPr userDrawn="1"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4703ED78-9792-4917-9463-BAE14924155A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xmlns="" id="{6CB0B64F-356D-4C37-BDB5-3CB1B066C4C9}"/>
              </a:ext>
            </a:extLst>
          </p:cNvPr>
          <p:cNvSpPr/>
          <p:nvPr userDrawn="1"/>
        </p:nvSpPr>
        <p:spPr>
          <a:xfrm>
            <a:off x="1104900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742D2790-EA30-4E0B-B8F3-16FBA340C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528489"/>
            <a:ext cx="10668000" cy="853179"/>
          </a:xfrm>
        </p:spPr>
        <p:txBody>
          <a:bodyPr vert="horz" lIns="0" tIns="45720" rIns="0" bIns="45720" rtlCol="0">
            <a:noAutofit/>
          </a:bodyPr>
          <a:lstStyle>
            <a:lvl1pPr marL="0" indent="0" algn="ctr">
              <a:buNone/>
              <a:defRPr lang="en-US" sz="3600" spc="600">
                <a:solidFill>
                  <a:srgbClr val="2F3342"/>
                </a:solidFill>
              </a:defRPr>
            </a:lvl1pPr>
          </a:lstStyle>
          <a:p>
            <a:pPr marL="228600" lvl="0" indent="-228600" algn="ctr"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9666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xmlns="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xmlns="" id="{28B56F67-6D31-4B9E-8530-E063E5785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338606"/>
            <a:ext cx="4914900" cy="483835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Marcador de posición de contenido 3">
            <a:extLst>
              <a:ext uri="{FF2B5EF4-FFF2-40B4-BE49-F238E27FC236}">
                <a16:creationId xmlns:a16="http://schemas.microsoft.com/office/drawing/2014/main" xmlns="" id="{69E53391-9670-4404-BC42-063A6EC4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338606"/>
            <a:ext cx="5181598" cy="483835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5075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xmlns="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xmlns="" id="{9473839A-0FBA-4FFD-963E-C459DBF0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341797"/>
            <a:ext cx="4892675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posición de contenido 3">
            <a:extLst>
              <a:ext uri="{FF2B5EF4-FFF2-40B4-BE49-F238E27FC236}">
                <a16:creationId xmlns:a16="http://schemas.microsoft.com/office/drawing/2014/main" xmlns="" id="{780A680B-0184-4FD9-B262-BC525F0FE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2308409"/>
            <a:ext cx="4892675" cy="3881254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posición de texto 4">
            <a:extLst>
              <a:ext uri="{FF2B5EF4-FFF2-40B4-BE49-F238E27FC236}">
                <a16:creationId xmlns:a16="http://schemas.microsoft.com/office/drawing/2014/main" xmlns="" id="{2BB13104-4CA8-41CF-97D3-CC8715182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341797"/>
            <a:ext cx="5160961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posición de contenido 5">
            <a:extLst>
              <a:ext uri="{FF2B5EF4-FFF2-40B4-BE49-F238E27FC236}">
                <a16:creationId xmlns:a16="http://schemas.microsoft.com/office/drawing/2014/main" xmlns="" id="{F6A37A72-F47E-45B8-B790-D1444B002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308409"/>
            <a:ext cx="5160962" cy="3881254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6796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5243414" y="6098258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34A57A7D-E285-478E-A8B6-10716A7A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57200"/>
            <a:ext cx="3667125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xmlns="" id="{02638390-43F5-47D5-BE57-D060C6E9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2057400"/>
            <a:ext cx="3667125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posición de contenido 2">
            <a:extLst>
              <a:ext uri="{FF2B5EF4-FFF2-40B4-BE49-F238E27FC236}">
                <a16:creationId xmlns:a16="http://schemas.microsoft.com/office/drawing/2014/main" xmlns="" id="{366B2167-56BA-4D43-889D-FD798AA1F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896" y="457201"/>
            <a:ext cx="6364492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803594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xmlns="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CBD8003D-13A7-4986-AB10-F49843362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67164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6834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0126770-6622-450D-A1F3-BC241C88D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52550"/>
            <a:ext cx="10248899" cy="482441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xmlns="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6687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e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66" name="Elipse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35" name="Elipse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xmlns="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xmlns="" id="{DBFA191B-5E25-41C1-B950-BB8F10AC1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3144" y="2888790"/>
            <a:ext cx="4562856" cy="298019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xmlns="" id="{43AA0A46-EB51-4095-97DD-ED4081CF5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0862" y="0"/>
            <a:ext cx="6751137" cy="6857999"/>
          </a:xfrm>
          <a:custGeom>
            <a:avLst/>
            <a:gdLst>
              <a:gd name="connsiteX0" fmla="*/ 0 w 6751137"/>
              <a:gd name="connsiteY0" fmla="*/ 0 h 6857999"/>
              <a:gd name="connsiteX1" fmla="*/ 6751137 w 6751137"/>
              <a:gd name="connsiteY1" fmla="*/ 0 h 6857999"/>
              <a:gd name="connsiteX2" fmla="*/ 6751137 w 6751137"/>
              <a:gd name="connsiteY2" fmla="*/ 6857999 h 6857999"/>
              <a:gd name="connsiteX3" fmla="*/ 0 w 6751137"/>
              <a:gd name="connsiteY3" fmla="*/ 6857999 h 6857999"/>
              <a:gd name="connsiteX4" fmla="*/ 0 w 6751137"/>
              <a:gd name="connsiteY4" fmla="*/ 6844680 h 6857999"/>
              <a:gd name="connsiteX5" fmla="*/ 141429 w 6751137"/>
              <a:gd name="connsiteY5" fmla="*/ 6697120 h 6857999"/>
              <a:gd name="connsiteX6" fmla="*/ 1410790 w 6751137"/>
              <a:gd name="connsiteY6" fmla="*/ 3429000 h 6857999"/>
              <a:gd name="connsiteX7" fmla="*/ 141429 w 6751137"/>
              <a:gd name="connsiteY7" fmla="*/ 160880 h 6857999"/>
              <a:gd name="connsiteX8" fmla="*/ 0 w 6751137"/>
              <a:gd name="connsiteY8" fmla="*/ 133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1137" h="6857999">
                <a:moveTo>
                  <a:pt x="0" y="0"/>
                </a:moveTo>
                <a:lnTo>
                  <a:pt x="6751137" y="0"/>
                </a:lnTo>
                <a:lnTo>
                  <a:pt x="6751137" y="6857999"/>
                </a:lnTo>
                <a:lnTo>
                  <a:pt x="0" y="6857999"/>
                </a:lnTo>
                <a:lnTo>
                  <a:pt x="0" y="6844680"/>
                </a:lnTo>
                <a:lnTo>
                  <a:pt x="141429" y="6697120"/>
                </a:lnTo>
                <a:cubicBezTo>
                  <a:pt x="930105" y="5833950"/>
                  <a:pt x="1410790" y="4687315"/>
                  <a:pt x="1410790" y="3429000"/>
                </a:cubicBezTo>
                <a:cubicBezTo>
                  <a:pt x="1410790" y="2170685"/>
                  <a:pt x="930105" y="1024050"/>
                  <a:pt x="141429" y="160880"/>
                </a:cubicBezTo>
                <a:lnTo>
                  <a:pt x="0" y="133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26709189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ivis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ción de imagen 15"/>
          <p:cNvSpPr>
            <a:spLocks noGrp="1"/>
          </p:cNvSpPr>
          <p:nvPr>
            <p:ph type="pic" sz="quarter" idx="13" hasCustomPrompt="1"/>
          </p:nvPr>
        </p:nvSpPr>
        <p:spPr>
          <a:xfrm>
            <a:off x="1104900" y="1"/>
            <a:ext cx="7583700" cy="6858001"/>
          </a:xfrm>
          <a:custGeom>
            <a:avLst/>
            <a:gdLst>
              <a:gd name="connsiteX0" fmla="*/ 0 w 7583700"/>
              <a:gd name="connsiteY0" fmla="*/ 0 h 6858001"/>
              <a:gd name="connsiteX1" fmla="*/ 2537926 w 7583700"/>
              <a:gd name="connsiteY1" fmla="*/ 0 h 6858001"/>
              <a:gd name="connsiteX2" fmla="*/ 2847001 w 7583700"/>
              <a:gd name="connsiteY2" fmla="*/ 138995 h 6858001"/>
              <a:gd name="connsiteX3" fmla="*/ 7582790 w 7583700"/>
              <a:gd name="connsiteY3" fmla="*/ 6846094 h 6858001"/>
              <a:gd name="connsiteX4" fmla="*/ 7583700 w 7583700"/>
              <a:gd name="connsiteY4" fmla="*/ 6858001 h 6858001"/>
              <a:gd name="connsiteX5" fmla="*/ 0 w 7583700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3700" h="6858001">
                <a:moveTo>
                  <a:pt x="0" y="0"/>
                </a:moveTo>
                <a:lnTo>
                  <a:pt x="2537926" y="0"/>
                </a:lnTo>
                <a:lnTo>
                  <a:pt x="2847001" y="138995"/>
                </a:lnTo>
                <a:cubicBezTo>
                  <a:pt x="5428994" y="1376579"/>
                  <a:pt x="7280340" y="3883594"/>
                  <a:pt x="7582790" y="6846094"/>
                </a:cubicBezTo>
                <a:lnTo>
                  <a:pt x="75837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Arrastrar y colocar </a:t>
            </a:r>
          </a:p>
          <a:p>
            <a:pPr rtl="0"/>
            <a:r>
              <a:rPr lang="es-ES" noProof="0"/>
              <a:t>imagen aquí</a:t>
            </a:r>
          </a:p>
        </p:txBody>
      </p:sp>
      <p:sp>
        <p:nvSpPr>
          <p:cNvPr id="7" name="Forma libre 27">
            <a:extLst>
              <a:ext uri="{FF2B5EF4-FFF2-40B4-BE49-F238E27FC236}">
                <a16:creationId xmlns:a16="http://schemas.microsoft.com/office/drawing/2014/main" xmlns="" id="{1F9BD45B-C63D-416A-B4BE-874469C7A33E}"/>
              </a:ext>
            </a:extLst>
          </p:cNvPr>
          <p:cNvSpPr/>
          <p:nvPr userDrawn="1"/>
        </p:nvSpPr>
        <p:spPr>
          <a:xfrm rot="10800000" flipH="1">
            <a:off x="1104900" y="529"/>
            <a:ext cx="4686301" cy="3733270"/>
          </a:xfrm>
          <a:custGeom>
            <a:avLst/>
            <a:gdLst>
              <a:gd name="connsiteX0" fmla="*/ 683 w 2374769"/>
              <a:gd name="connsiteY0" fmla="*/ 0 h 2362237"/>
              <a:gd name="connsiteX1" fmla="*/ 242807 w 2374769"/>
              <a:gd name="connsiteY1" fmla="*/ 12161 h 2362237"/>
              <a:gd name="connsiteX2" fmla="*/ 2374769 w 2374769"/>
              <a:gd name="connsiteY2" fmla="*/ 2362237 h 2362237"/>
              <a:gd name="connsiteX3" fmla="*/ 1543208 w 2374769"/>
              <a:gd name="connsiteY3" fmla="*/ 2362237 h 2362237"/>
              <a:gd name="connsiteX4" fmla="*/ 0 w 2374769"/>
              <a:gd name="connsiteY4" fmla="*/ 827150 h 2362237"/>
              <a:gd name="connsiteX5" fmla="*/ 0 w 2374769"/>
              <a:gd name="connsiteY5" fmla="*/ 34 h 236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4769" h="2362237">
                <a:moveTo>
                  <a:pt x="683" y="0"/>
                </a:moveTo>
                <a:lnTo>
                  <a:pt x="242807" y="12161"/>
                </a:lnTo>
                <a:cubicBezTo>
                  <a:pt x="1440298" y="133133"/>
                  <a:pt x="2374769" y="1139131"/>
                  <a:pt x="2374769" y="2362237"/>
                </a:cubicBezTo>
                <a:lnTo>
                  <a:pt x="1543208" y="2362237"/>
                </a:lnTo>
                <a:cubicBezTo>
                  <a:pt x="1543208" y="1514432"/>
                  <a:pt x="852291" y="827150"/>
                  <a:pt x="0" y="827150"/>
                </a:cubicBezTo>
                <a:lnTo>
                  <a:pt x="0" y="34"/>
                </a:lnTo>
                <a:close/>
              </a:path>
            </a:pathLst>
          </a:cu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xmlns="" id="{94EBA745-0612-4E63-904D-28C1814173B3}"/>
              </a:ext>
            </a:extLst>
          </p:cNvPr>
          <p:cNvSpPr/>
          <p:nvPr userDrawn="1"/>
        </p:nvSpPr>
        <p:spPr>
          <a:xfrm rot="10800000">
            <a:off x="9680853" y="6171304"/>
            <a:ext cx="2511147" cy="686695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D4A07D89-63CD-43EE-B1E4-7D0647743842}"/>
              </a:ext>
            </a:extLst>
          </p:cNvPr>
          <p:cNvSpPr/>
          <p:nvPr userDrawn="1"/>
        </p:nvSpPr>
        <p:spPr>
          <a:xfrm>
            <a:off x="10957868" y="469760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3341AF09-FA4B-42FD-B2E1-9CE324444D10}"/>
              </a:ext>
            </a:extLst>
          </p:cNvPr>
          <p:cNvSpPr/>
          <p:nvPr userDrawn="1"/>
        </p:nvSpPr>
        <p:spPr>
          <a:xfrm>
            <a:off x="883443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EDF14A51-F696-4A12-9467-1EE825414B5E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239001" y="2280573"/>
            <a:ext cx="4393295" cy="465997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6A57A924-A6D5-4ACD-B1F0-01BED4BF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931169"/>
            <a:ext cx="4393296" cy="133806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007007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2" name="Elipse 11"/>
          <p:cNvSpPr/>
          <p:nvPr/>
        </p:nvSpPr>
        <p:spPr>
          <a:xfrm>
            <a:off x="1486227" y="5671415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3" name="Elipse 12"/>
          <p:cNvSpPr/>
          <p:nvPr/>
        </p:nvSpPr>
        <p:spPr>
          <a:xfrm>
            <a:off x="1890628" y="1947676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4" name="Elipse 13"/>
          <p:cNvSpPr/>
          <p:nvPr/>
        </p:nvSpPr>
        <p:spPr>
          <a:xfrm>
            <a:off x="2765121" y="685800"/>
            <a:ext cx="5578882" cy="5549523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49" name="Elipse 48"/>
          <p:cNvSpPr/>
          <p:nvPr userDrawn="1"/>
        </p:nvSpPr>
        <p:spPr>
          <a:xfrm>
            <a:off x="11574658" y="6192906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50" name="Elipse 49"/>
          <p:cNvSpPr/>
          <p:nvPr/>
        </p:nvSpPr>
        <p:spPr>
          <a:xfrm>
            <a:off x="5310052" y="667885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0" name="Marcador de posición de imagen 19"/>
          <p:cNvSpPr>
            <a:spLocks noGrp="1"/>
          </p:cNvSpPr>
          <p:nvPr>
            <p:ph type="pic" sz="quarter" idx="56" hasCustomPrompt="1"/>
          </p:nvPr>
        </p:nvSpPr>
        <p:spPr>
          <a:xfrm>
            <a:off x="1104765" y="-1579"/>
            <a:ext cx="3816695" cy="6858000"/>
          </a:xfrm>
          <a:custGeom>
            <a:avLst/>
            <a:gdLst>
              <a:gd name="connsiteX0" fmla="*/ 0 w 3816695"/>
              <a:gd name="connsiteY0" fmla="*/ 0 h 6858000"/>
              <a:gd name="connsiteX1" fmla="*/ 1779016 w 3816695"/>
              <a:gd name="connsiteY1" fmla="*/ 0 h 6858000"/>
              <a:gd name="connsiteX2" fmla="*/ 2081372 w 3816695"/>
              <a:gd name="connsiteY2" fmla="*/ 182719 h 6858000"/>
              <a:gd name="connsiteX3" fmla="*/ 3816695 w 3816695"/>
              <a:gd name="connsiteY3" fmla="*/ 3429297 h 6858000"/>
              <a:gd name="connsiteX4" fmla="*/ 2081372 w 3816695"/>
              <a:gd name="connsiteY4" fmla="*/ 6675876 h 6858000"/>
              <a:gd name="connsiteX5" fmla="*/ 1779999 w 3816695"/>
              <a:gd name="connsiteY5" fmla="*/ 6858000 h 6858000"/>
              <a:gd name="connsiteX6" fmla="*/ 0 w 381669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6695" h="6858000">
                <a:moveTo>
                  <a:pt x="0" y="0"/>
                </a:moveTo>
                <a:lnTo>
                  <a:pt x="1779016" y="0"/>
                </a:lnTo>
                <a:lnTo>
                  <a:pt x="2081372" y="182719"/>
                </a:lnTo>
                <a:cubicBezTo>
                  <a:pt x="3128342" y="886316"/>
                  <a:pt x="3816695" y="2077842"/>
                  <a:pt x="3816695" y="3429297"/>
                </a:cubicBezTo>
                <a:cubicBezTo>
                  <a:pt x="3816695" y="4780752"/>
                  <a:pt x="3128342" y="5972279"/>
                  <a:pt x="2081372" y="6675876"/>
                </a:cubicBezTo>
                <a:lnTo>
                  <a:pt x="1779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Arrastrar y colocar </a:t>
            </a:r>
          </a:p>
          <a:p>
            <a:pPr rtl="0"/>
            <a:r>
              <a:rPr lang="es-ES" noProof="0"/>
              <a:t>imagen aquí</a:t>
            </a:r>
          </a:p>
        </p:txBody>
      </p:sp>
      <p:sp>
        <p:nvSpPr>
          <p:cNvPr id="19" name="Marcador de posición de imagen 18"/>
          <p:cNvSpPr>
            <a:spLocks noGrp="1"/>
          </p:cNvSpPr>
          <p:nvPr>
            <p:ph type="pic" sz="quarter" idx="87" hasCustomPrompt="1"/>
          </p:nvPr>
        </p:nvSpPr>
        <p:spPr>
          <a:xfrm>
            <a:off x="11003946" y="2043400"/>
            <a:ext cx="1188054" cy="2768041"/>
          </a:xfrm>
          <a:custGeom>
            <a:avLst/>
            <a:gdLst>
              <a:gd name="connsiteX0" fmla="*/ 1549799 w 1549799"/>
              <a:gd name="connsiteY0" fmla="*/ 0 h 3610868"/>
              <a:gd name="connsiteX1" fmla="*/ 1549799 w 1549799"/>
              <a:gd name="connsiteY1" fmla="*/ 3610868 h 3610868"/>
              <a:gd name="connsiteX2" fmla="*/ 1469233 w 1549799"/>
              <a:gd name="connsiteY2" fmla="*/ 3598637 h 3610868"/>
              <a:gd name="connsiteX3" fmla="*/ 0 w 1549799"/>
              <a:gd name="connsiteY3" fmla="*/ 1805434 h 3610868"/>
              <a:gd name="connsiteX4" fmla="*/ 1469233 w 1549799"/>
              <a:gd name="connsiteY4" fmla="*/ 12231 h 36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799" h="3610868">
                <a:moveTo>
                  <a:pt x="1549799" y="0"/>
                </a:moveTo>
                <a:lnTo>
                  <a:pt x="1549799" y="3610868"/>
                </a:lnTo>
                <a:lnTo>
                  <a:pt x="1469233" y="3598637"/>
                </a:lnTo>
                <a:cubicBezTo>
                  <a:pt x="630743" y="3427960"/>
                  <a:pt x="0" y="2689969"/>
                  <a:pt x="0" y="1805434"/>
                </a:cubicBezTo>
                <a:cubicBezTo>
                  <a:pt x="0" y="920900"/>
                  <a:pt x="630743" y="182908"/>
                  <a:pt x="1469233" y="12231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Arrastrar y colocar </a:t>
            </a:r>
          </a:p>
          <a:p>
            <a:pPr rtl="0"/>
            <a:r>
              <a:rPr lang="es-ES" noProof="0"/>
              <a:t>imagen aquí</a:t>
            </a:r>
          </a:p>
        </p:txBody>
      </p:sp>
      <p:sp>
        <p:nvSpPr>
          <p:cNvPr id="16" name="Título 7">
            <a:extLst>
              <a:ext uri="{FF2B5EF4-FFF2-40B4-BE49-F238E27FC236}">
                <a16:creationId xmlns:a16="http://schemas.microsoft.com/office/drawing/2014/main" xmlns="" id="{0E95E1C1-C3CC-4989-9ABC-178293BB83E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24938" y="2622012"/>
            <a:ext cx="5578882" cy="3550187"/>
          </a:xfrm>
        </p:spPr>
        <p:txBody>
          <a:bodyPr tIns="73152" rtlCol="0">
            <a:noAutofit/>
          </a:bodyPr>
          <a:lstStyle>
            <a:lvl1pPr algn="l">
              <a:lnSpc>
                <a:spcPct val="145000"/>
              </a:lnSpc>
              <a:spcBef>
                <a:spcPts val="0"/>
              </a:spcBef>
              <a:defRPr lang="en-US" sz="1400" b="0" i="0" baseline="0" smtClean="0">
                <a:effectLst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xmlns="" id="{B6064CAB-1057-41AD-A199-A6E8A7026465}"/>
              </a:ext>
            </a:extLst>
          </p:cNvPr>
          <p:cNvSpPr/>
          <p:nvPr userDrawn="1"/>
        </p:nvSpPr>
        <p:spPr>
          <a:xfrm>
            <a:off x="8524888" y="-1578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1F670D-DDAE-4842-9FA1-6B3293DA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597" y="1254264"/>
            <a:ext cx="5568696" cy="13350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4078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ción con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Marcador de posición de imagen 24">
            <a:extLst>
              <a:ext uri="{FF2B5EF4-FFF2-40B4-BE49-F238E27FC236}">
                <a16:creationId xmlns:a16="http://schemas.microsoft.com/office/drawing/2014/main" xmlns="" id="{099F6EE0-0ECC-4BF4-81EC-F8B712B6FA8C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>
            <a:off x="7968655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Arrastrar y colocar </a:t>
            </a:r>
          </a:p>
          <a:p>
            <a:pPr rtl="0"/>
            <a:r>
              <a:rPr lang="es-ES" noProof="0"/>
              <a:t>imagen aquí</a:t>
            </a:r>
          </a:p>
        </p:txBody>
      </p:sp>
      <p:sp>
        <p:nvSpPr>
          <p:cNvPr id="47" name="Elipse 46"/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48" name="Elipse 47"/>
          <p:cNvSpPr/>
          <p:nvPr/>
        </p:nvSpPr>
        <p:spPr>
          <a:xfrm>
            <a:off x="1099631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49" name="Elipse 48"/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50" name="Elipse 49"/>
          <p:cNvSpPr/>
          <p:nvPr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6" name="Marcador de posición de imagen 24"/>
          <p:cNvSpPr>
            <a:spLocks noGrp="1"/>
          </p:cNvSpPr>
          <p:nvPr>
            <p:ph type="pic" sz="quarter" idx="104" hasCustomPrompt="1"/>
          </p:nvPr>
        </p:nvSpPr>
        <p:spPr>
          <a:xfrm>
            <a:off x="2455922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Arrastrar y colocar </a:t>
            </a:r>
          </a:p>
          <a:p>
            <a:pPr rtl="0"/>
            <a:r>
              <a:rPr lang="es-ES" noProof="0"/>
              <a:t>imagen aquí</a:t>
            </a:r>
          </a:p>
        </p:txBody>
      </p:sp>
      <p:sp>
        <p:nvSpPr>
          <p:cNvPr id="31" name="Marcador de texto 3">
            <a:extLst>
              <a:ext uri="{FF2B5EF4-FFF2-40B4-BE49-F238E27FC236}">
                <a16:creationId xmlns:a16="http://schemas.microsoft.com/office/drawing/2014/main" xmlns="" id="{9E7F9AFC-1AA3-41EE-B9CF-8C208FD27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9632" y="3462109"/>
            <a:ext cx="4979928" cy="326285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9" name="Título 7">
            <a:extLst>
              <a:ext uri="{FF2B5EF4-FFF2-40B4-BE49-F238E27FC236}">
                <a16:creationId xmlns:a16="http://schemas.microsoft.com/office/drawing/2014/main" xmlns="" id="{3914CF55-8C39-482F-A85C-6686F1BF80D0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6612364" y="2823082"/>
            <a:ext cx="4979928" cy="605918"/>
          </a:xfrm>
        </p:spPr>
        <p:txBody>
          <a:bodyPr t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 rtl="0"/>
            <a:r>
              <a:rPr lang="es-ES" noProof="0"/>
              <a:t>ESCRIBA EL TÍTULO AQUÍ</a:t>
            </a:r>
          </a:p>
        </p:txBody>
      </p:sp>
      <p:sp>
        <p:nvSpPr>
          <p:cNvPr id="41" name="Marcador de posición de texto 3">
            <a:extLst>
              <a:ext uri="{FF2B5EF4-FFF2-40B4-BE49-F238E27FC236}">
                <a16:creationId xmlns:a16="http://schemas.microsoft.com/office/drawing/2014/main" xmlns="" id="{7D73FC3A-EB30-4FD3-B2A9-9E6A7F62BB97}"/>
              </a:ext>
            </a:extLst>
          </p:cNvPr>
          <p:cNvSpPr>
            <a:spLocks noGrp="1"/>
          </p:cNvSpPr>
          <p:nvPr>
            <p:ph type="body" sz="half" idx="107"/>
          </p:nvPr>
        </p:nvSpPr>
        <p:spPr>
          <a:xfrm>
            <a:off x="6612365" y="3462109"/>
            <a:ext cx="4979928" cy="326285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xmlns="" id="{07C33C9A-D7E8-4C10-B4DD-F1B8B3CAF4D7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xmlns="" id="{6669BDAC-80FA-43B7-AF04-AC360CBD9C88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CB0A3E-9615-4403-8894-873513E49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631" y="2825496"/>
            <a:ext cx="4983480" cy="603504"/>
          </a:xfrm>
        </p:spPr>
        <p:txBody>
          <a:bodyPr vert="horz" lIns="91440" tIns="0" rIns="91440" bIns="0" rtlCol="0" anchor="ctr" anchorCtr="0">
            <a:noAutofit/>
          </a:bodyPr>
          <a:lstStyle>
            <a:lvl1pPr marL="0" indent="0" algn="ctr">
              <a:buFont typeface="+mj-lt"/>
              <a:buNone/>
              <a:defRPr lang="en-US" sz="1800" b="1" cap="all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</a:pPr>
            <a:r>
              <a:rPr lang="es-ES" noProof="0"/>
              <a:t>ESCRIBA EL TÍTULO AQUÍ</a:t>
            </a:r>
          </a:p>
        </p:txBody>
      </p:sp>
    </p:spTree>
    <p:extLst>
      <p:ext uri="{BB962C8B-B14F-4D97-AF65-F5344CB8AC3E}">
        <p14:creationId xmlns:p14="http://schemas.microsoft.com/office/powerpoint/2010/main" val="237595498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30E54A15-983A-490F-A7FB-0881E0C810F7}"/>
              </a:ext>
            </a:extLst>
          </p:cNvPr>
          <p:cNvSpPr/>
          <p:nvPr userDrawn="1"/>
        </p:nvSpPr>
        <p:spPr>
          <a:xfrm>
            <a:off x="5428096" y="0"/>
            <a:ext cx="6763905" cy="6858000"/>
          </a:xfrm>
          <a:custGeom>
            <a:avLst/>
            <a:gdLst>
              <a:gd name="connsiteX0" fmla="*/ 1 w 6763905"/>
              <a:gd name="connsiteY0" fmla="*/ 0 h 6858000"/>
              <a:gd name="connsiteX1" fmla="*/ 6763905 w 6763905"/>
              <a:gd name="connsiteY1" fmla="*/ 0 h 6858000"/>
              <a:gd name="connsiteX2" fmla="*/ 6763905 w 6763905"/>
              <a:gd name="connsiteY2" fmla="*/ 6858000 h 6858000"/>
              <a:gd name="connsiteX3" fmla="*/ 0 w 6763905"/>
              <a:gd name="connsiteY3" fmla="*/ 6858000 h 6858000"/>
              <a:gd name="connsiteX4" fmla="*/ 154196 w 6763905"/>
              <a:gd name="connsiteY4" fmla="*/ 6697120 h 6858000"/>
              <a:gd name="connsiteX5" fmla="*/ 1423557 w 6763905"/>
              <a:gd name="connsiteY5" fmla="*/ 3429000 h 6858000"/>
              <a:gd name="connsiteX6" fmla="*/ 154196 w 6763905"/>
              <a:gd name="connsiteY6" fmla="*/ 1608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3905" h="6858000">
                <a:moveTo>
                  <a:pt x="1" y="0"/>
                </a:moveTo>
                <a:lnTo>
                  <a:pt x="6763905" y="0"/>
                </a:lnTo>
                <a:lnTo>
                  <a:pt x="6763905" y="6858000"/>
                </a:lnTo>
                <a:lnTo>
                  <a:pt x="0" y="6858000"/>
                </a:lnTo>
                <a:lnTo>
                  <a:pt x="154196" y="6697120"/>
                </a:lnTo>
                <a:cubicBezTo>
                  <a:pt x="942872" y="5833950"/>
                  <a:pt x="1423557" y="4687315"/>
                  <a:pt x="1423557" y="3429000"/>
                </a:cubicBezTo>
                <a:cubicBezTo>
                  <a:pt x="1423557" y="2170685"/>
                  <a:pt x="942872" y="1024050"/>
                  <a:pt x="154196" y="160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6150" y="1036565"/>
            <a:ext cx="4514851" cy="573989"/>
          </a:xfrm>
          <a:prstGeom prst="rect">
            <a:avLst/>
          </a:prstGeom>
        </p:spPr>
        <p:txBody>
          <a:bodyPr lIns="0" rIns="0" rtlCol="0">
            <a:noAutofit/>
          </a:bodyPr>
          <a:lstStyle>
            <a:lvl1pPr>
              <a:defRPr sz="3200" spc="3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150" y="2296952"/>
            <a:ext cx="4514851" cy="3779998"/>
          </a:xfrm>
        </p:spPr>
        <p:txBody>
          <a:bodyPr lIns="0" rIns="0"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326300" y="1675127"/>
            <a:ext cx="4484700" cy="407670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xmlns="" id="{483349C3-B089-45CF-9643-0D25E70966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04901" y="518740"/>
            <a:ext cx="4991099" cy="5924550"/>
          </a:xfrm>
        </p:spPr>
        <p:txBody>
          <a:bodyPr rtlCol="0">
            <a:normAutofit/>
          </a:bodyPr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6" name="Marcador de posición de número de diapositiva 5">
            <a:extLst>
              <a:ext uri="{FF2B5EF4-FFF2-40B4-BE49-F238E27FC236}">
                <a16:creationId xmlns:a16="http://schemas.microsoft.com/office/drawing/2014/main" xmlns="" id="{E7D247BC-E419-4355-8738-B9CE5CA19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2" name="Marcador de número de diapositiva 21">
            <a:extLst>
              <a:ext uri="{FF2B5EF4-FFF2-40B4-BE49-F238E27FC236}">
                <a16:creationId xmlns:a16="http://schemas.microsoft.com/office/drawing/2014/main" xmlns="" id="{2AD04D12-2503-45DD-8909-074A5644588E}"/>
              </a:ext>
            </a:extLst>
          </p:cNvPr>
          <p:cNvSpPr txBox="1">
            <a:spLocks/>
          </p:cNvSpPr>
          <p:nvPr userDrawn="1"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8D877B3-D348-4611-9BDB-C5374591D951}" type="slidenum">
              <a:rPr lang="es-ES" sz="1000" noProof="0" smtClean="0">
                <a:solidFill>
                  <a:schemeClr val="bg1">
                    <a:alpha val="50000"/>
                  </a:schemeClr>
                </a:solidFill>
              </a:rPr>
              <a:pPr rtl="0"/>
              <a:t>‹Nº›</a:t>
            </a:fld>
            <a:endParaRPr lang="es-ES" sz="1000" noProof="0">
              <a:solidFill>
                <a:schemeClr val="bg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2250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ivisor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xmlns="" id="{F234FF3D-DFA8-484F-A7A7-95C7BF99FEF3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104901" y="0"/>
            <a:ext cx="5402083" cy="6858000"/>
          </a:xfrm>
          <a:custGeom>
            <a:avLst/>
            <a:gdLst>
              <a:gd name="connsiteX0" fmla="*/ 0 w 5402083"/>
              <a:gd name="connsiteY0" fmla="*/ 0 h 6858000"/>
              <a:gd name="connsiteX1" fmla="*/ 5401085 w 5402083"/>
              <a:gd name="connsiteY1" fmla="*/ 0 h 6858000"/>
              <a:gd name="connsiteX2" fmla="*/ 5355776 w 5402083"/>
              <a:gd name="connsiteY2" fmla="*/ 42971 h 6858000"/>
              <a:gd name="connsiteX3" fmla="*/ 3946012 w 5402083"/>
              <a:gd name="connsiteY3" fmla="*/ 3428527 h 6858000"/>
              <a:gd name="connsiteX4" fmla="*/ 5355776 w 5402083"/>
              <a:gd name="connsiteY4" fmla="*/ 6814084 h 6858000"/>
              <a:gd name="connsiteX5" fmla="*/ 5402083 w 5402083"/>
              <a:gd name="connsiteY5" fmla="*/ 6858000 h 6858000"/>
              <a:gd name="connsiteX6" fmla="*/ 0 w 540208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2083" h="6858000">
                <a:moveTo>
                  <a:pt x="0" y="0"/>
                </a:moveTo>
                <a:lnTo>
                  <a:pt x="5401085" y="0"/>
                </a:lnTo>
                <a:lnTo>
                  <a:pt x="5355776" y="42971"/>
                </a:lnTo>
                <a:cubicBezTo>
                  <a:pt x="4484752" y="909410"/>
                  <a:pt x="3946012" y="2106385"/>
                  <a:pt x="3946012" y="3428527"/>
                </a:cubicBezTo>
                <a:cubicBezTo>
                  <a:pt x="3946012" y="4750669"/>
                  <a:pt x="4484752" y="5947644"/>
                  <a:pt x="5355776" y="6814084"/>
                </a:cubicBezTo>
                <a:lnTo>
                  <a:pt x="540208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66" name="Elipse 65"/>
          <p:cNvSpPr/>
          <p:nvPr/>
        </p:nvSpPr>
        <p:spPr>
          <a:xfrm>
            <a:off x="6976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35" name="Elipse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22" name="Elipse 21"/>
          <p:cNvSpPr/>
          <p:nvPr userDrawn="1"/>
        </p:nvSpPr>
        <p:spPr>
          <a:xfrm>
            <a:off x="1104900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2700" noProof="0"/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xmlns="" id="{5A9A0366-A1B7-4E16-B13E-603846466E2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68726" y="3534503"/>
            <a:ext cx="4560094" cy="465997"/>
          </a:xfrm>
        </p:spPr>
        <p:txBody>
          <a:bodyPr rtlCol="0">
            <a:noAutofit/>
          </a:bodyPr>
          <a:lstStyle>
            <a:lvl1pPr marL="0" indent="0">
              <a:buNone/>
              <a:defRPr sz="18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xmlns="" id="{0374FC2C-96CE-4523-B50F-ADC18C0A998B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9E8541-FA8A-4117-90A5-95E6E9B8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964" y="1864903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9873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EA32EE4F-6B2E-4FCC-BC34-5BF831F90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25439" y="0"/>
            <a:ext cx="676656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Elipse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66" name="Elipse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35" name="Elipse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xmlns="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9F3A5C24-92D8-4CC1-AF50-F29B9C30BDBB}"/>
              </a:ext>
            </a:extLst>
          </p:cNvPr>
          <p:cNvSpPr/>
          <p:nvPr userDrawn="1"/>
        </p:nvSpPr>
        <p:spPr>
          <a:xfrm>
            <a:off x="5425439" y="0"/>
            <a:ext cx="676656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89F459E6-70DE-4FF8-AD0C-1B49B34C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143" y="2888791"/>
            <a:ext cx="4562856" cy="2410459"/>
          </a:xfrm>
        </p:spPr>
        <p:txBody>
          <a:bodyPr vert="horz" lIns="91440" tIns="73152" rIns="91440" bIns="45720" rtlCol="0">
            <a:noAutofit/>
          </a:bodyPr>
          <a:lstStyle>
            <a:lvl1pPr marL="0" indent="0" algn="l">
              <a:buNone/>
              <a:defRPr lang="en-US" sz="1400" b="0" i="0" baseline="0">
                <a:effectLst/>
              </a:defRPr>
            </a:lvl1pPr>
          </a:lstStyle>
          <a:p>
            <a:pPr marL="228600" lvl="0" indent="-228600" rtl="0">
              <a:lnSpc>
                <a:spcPct val="145000"/>
              </a:lnSpc>
              <a:spcBef>
                <a:spcPts val="0"/>
              </a:spcBef>
            </a:pPr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6975078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xmlns="" id="{DED01DAC-95B2-4F9E-A9B4-92382F94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5125"/>
            <a:ext cx="10248899" cy="70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B7D57AA7-D108-4C6F-9455-5A9AC5F7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825625"/>
            <a:ext cx="102488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3BBCC2B-A9FA-4472-8509-74B42C12A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1BD32F58-EB48-4836-BA45-971BA1AA1608}"/>
              </a:ext>
            </a:extLst>
          </p:cNvPr>
          <p:cNvCxnSpPr/>
          <p:nvPr userDrawn="1"/>
        </p:nvCxnSpPr>
        <p:spPr>
          <a:xfrm>
            <a:off x="559704" y="553721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rma 61">
            <a:extLst>
              <a:ext uri="{FF2B5EF4-FFF2-40B4-BE49-F238E27FC236}">
                <a16:creationId xmlns:a16="http://schemas.microsoft.com/office/drawing/2014/main" xmlns="" id="{9DA099E0-27DA-42BD-9D42-E4CA07B78FDD}"/>
              </a:ext>
            </a:extLst>
          </p:cNvPr>
          <p:cNvSpPr/>
          <p:nvPr userDrawn="1"/>
        </p:nvSpPr>
        <p:spPr>
          <a:xfrm rot="16200000">
            <a:off x="-1548505" y="3225098"/>
            <a:ext cx="4216420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rtlCol="0" anchor="ctr">
            <a:spAutoFit/>
          </a:bodyPr>
          <a:lstStyle/>
          <a:p>
            <a:pPr marL="0" indent="0" algn="ctr" rtl="0">
              <a:buFont typeface="Arial" panose="020B0604020202020204" pitchFamily="34" charset="0"/>
              <a:buNone/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s-ES" sz="2400" b="1" kern="1200" spc="600" noProof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4</a:t>
            </a:r>
            <a:r>
              <a:rPr lang="es-ES" sz="2400" b="1" kern="1200" spc="600" baseline="30000" noProof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TH </a:t>
            </a:r>
            <a:r>
              <a:rPr lang="es-ES" sz="2400" b="1" kern="1200" spc="600" noProof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COFFEE</a:t>
            </a:r>
            <a:endParaRPr lang="es-ES" sz="2400" b="1" i="0" spc="600" noProof="0">
              <a:solidFill>
                <a:schemeClr val="accent1"/>
              </a:solidFill>
              <a:latin typeface="+mn-lt"/>
              <a:cs typeface="Gill Sans" panose="020B0502020104020203" pitchFamily="34" charset="-79"/>
            </a:endParaRPr>
          </a:p>
        </p:txBody>
      </p:sp>
      <p:sp>
        <p:nvSpPr>
          <p:cNvPr id="19" name="Marcador de número de diapositiva 21">
            <a:extLst>
              <a:ext uri="{FF2B5EF4-FFF2-40B4-BE49-F238E27FC236}">
                <a16:creationId xmlns:a16="http://schemas.microsoft.com/office/drawing/2014/main" xmlns="" id="{BDEFFF1D-21D1-45B8-A062-F9140F937EE2}"/>
              </a:ext>
            </a:extLst>
          </p:cNvPr>
          <p:cNvSpPr txBox="1">
            <a:spLocks/>
          </p:cNvSpPr>
          <p:nvPr userDrawn="1"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8D877B3-D348-4611-9BDB-C5374591D951}" type="slidenum">
              <a:rPr lang="es-ES" sz="1000" noProof="0" smtClean="0"/>
              <a:pPr rtl="0"/>
              <a:t>‹Nº›</a:t>
            </a:fld>
            <a:endParaRPr lang="es-ES" sz="1000" noProof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xmlns="" id="{DFEBA112-2FA0-448A-A373-EB297C4661F0}"/>
              </a:ext>
            </a:extLst>
          </p:cNvPr>
          <p:cNvCxnSpPr/>
          <p:nvPr userDrawn="1"/>
        </p:nvCxnSpPr>
        <p:spPr>
          <a:xfrm>
            <a:off x="559704" y="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06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60" r:id="rId3"/>
    <p:sldLayoutId id="2147483663" r:id="rId4"/>
    <p:sldLayoutId id="2147483661" r:id="rId5"/>
    <p:sldLayoutId id="2147483662" r:id="rId6"/>
    <p:sldLayoutId id="2147483664" r:id="rId7"/>
    <p:sldLayoutId id="2147483665" r:id="rId8"/>
    <p:sldLayoutId id="2147483677" r:id="rId9"/>
    <p:sldLayoutId id="2147483673" r:id="rId10"/>
    <p:sldLayoutId id="2147483674" r:id="rId11"/>
    <p:sldLayoutId id="2147483680" r:id="rId12"/>
    <p:sldLayoutId id="2147483678" r:id="rId13"/>
    <p:sldLayoutId id="214748367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6000" dirty="0"/>
              <a:t>Continuemos con: </a:t>
            </a:r>
            <a:r>
              <a:rPr lang="es-ES" sz="6000" b="1" dirty="0"/>
              <a:t>RAZONES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762000" y="4949073"/>
            <a:ext cx="10668000" cy="853179"/>
          </a:xfrm>
        </p:spPr>
        <p:txBody>
          <a:bodyPr rtlCol="0"/>
          <a:lstStyle/>
          <a:p>
            <a:pPr rtl="0"/>
            <a:r>
              <a:rPr lang="es-ES" sz="2000" dirty="0"/>
              <a:t>Educadora Diferencia, Bernardita Cortés 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4F0B318-FDA1-4B4F-A095-8F0D6DDC9F30}"/>
              </a:ext>
            </a:extLst>
          </p:cNvPr>
          <p:cNvSpPr txBox="1"/>
          <p:nvPr/>
        </p:nvSpPr>
        <p:spPr>
          <a:xfrm>
            <a:off x="225083" y="2363372"/>
            <a:ext cx="675249" cy="22648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5" name="4 Imagen">
            <a:extLst>
              <a:ext uri="{FF2B5EF4-FFF2-40B4-BE49-F238E27FC236}">
                <a16:creationId xmlns:a16="http://schemas.microsoft.com/office/drawing/2014/main" xmlns="" id="{14B5A759-521B-49DB-A2B9-B5A894A0F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7" y="148977"/>
            <a:ext cx="720080" cy="86866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5CD542E-D9EE-4A94-BD59-6D32BA5DFB5C}"/>
              </a:ext>
            </a:extLst>
          </p:cNvPr>
          <p:cNvSpPr/>
          <p:nvPr/>
        </p:nvSpPr>
        <p:spPr>
          <a:xfrm>
            <a:off x="900332" y="1982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San Fernando </a:t>
            </a:r>
            <a:r>
              <a:rPr lang="es-CL" sz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College</a:t>
            </a:r>
            <a:endParaRPr lang="es-CL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L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Programa de</a:t>
            </a:r>
          </a:p>
          <a:p>
            <a:r>
              <a:rPr lang="es-CL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Integración Escolar</a:t>
            </a:r>
          </a:p>
        </p:txBody>
      </p:sp>
    </p:spTree>
    <p:extLst>
      <p:ext uri="{BB962C8B-B14F-4D97-AF65-F5344CB8AC3E}">
        <p14:creationId xmlns:p14="http://schemas.microsoft.com/office/powerpoint/2010/main" val="387664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E4312565-5F29-4C96-B5A2-E1EAE5CB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736" y="3833191"/>
            <a:ext cx="4393296" cy="1338061"/>
          </a:xfrm>
        </p:spPr>
        <p:txBody>
          <a:bodyPr rtlCol="0"/>
          <a:lstStyle/>
          <a:p>
            <a:pPr rtl="0"/>
            <a:r>
              <a:rPr lang="es-ES" b="1" dirty="0"/>
              <a:t>Sabes que</a:t>
            </a:r>
            <a:r>
              <a:rPr lang="es-ES" dirty="0"/>
              <a:t>: una razón matemáticas es el cociente entre dos medidas de diferentes magnitudes, Generalmente, se expresa como </a:t>
            </a:r>
            <a:r>
              <a:rPr lang="es-ES" b="1" dirty="0">
                <a:solidFill>
                  <a:srgbClr val="FFC000"/>
                </a:solidFill>
              </a:rPr>
              <a:t>a</a:t>
            </a:r>
            <a:r>
              <a:rPr lang="es-ES" dirty="0"/>
              <a:t> es </a:t>
            </a:r>
            <a:r>
              <a:rPr lang="es-ES" b="1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A4BD73A-400F-4304-B3AE-265F52827926}"/>
              </a:ext>
            </a:extLst>
          </p:cNvPr>
          <p:cNvSpPr txBox="1"/>
          <p:nvPr/>
        </p:nvSpPr>
        <p:spPr>
          <a:xfrm>
            <a:off x="225083" y="2363372"/>
            <a:ext cx="675249" cy="22648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1026" name="Picture 2" descr="Dos décadas de amor submarino - 20 años de Bob Esponja">
            <a:extLst>
              <a:ext uri="{FF2B5EF4-FFF2-40B4-BE49-F238E27FC236}">
                <a16:creationId xmlns:a16="http://schemas.microsoft.com/office/drawing/2014/main" xmlns="" id="{72FB5B78-498F-4E35-B24A-363859448396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r="6400"/>
          <a:stretch>
            <a:fillRect/>
          </a:stretch>
        </p:blipFill>
        <p:spPr bwMode="auto">
          <a:xfrm>
            <a:off x="648336" y="67023"/>
            <a:ext cx="5400181" cy="4883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D6A63BFF-47FF-49E9-AB47-4E8EA8EA9A86}"/>
              </a:ext>
            </a:extLst>
          </p:cNvPr>
          <p:cNvSpPr txBox="1"/>
          <p:nvPr/>
        </p:nvSpPr>
        <p:spPr>
          <a:xfrm>
            <a:off x="9501808" y="4694174"/>
            <a:ext cx="1271725" cy="4770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2511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78CC151D-3E87-49F8-947C-F3CD2D5C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059" y="1048977"/>
            <a:ext cx="5402082" cy="1563624"/>
          </a:xfrm>
        </p:spPr>
        <p:txBody>
          <a:bodyPr rtlCol="0"/>
          <a:lstStyle/>
          <a:p>
            <a:pPr algn="ctr" rtl="0"/>
            <a:r>
              <a:rPr lang="es-ES" dirty="0"/>
              <a:t>En una razón  el primer término se llama </a:t>
            </a:r>
            <a:r>
              <a:rPr lang="es-ES" dirty="0">
                <a:solidFill>
                  <a:srgbClr val="00B050"/>
                </a:solidFill>
              </a:rPr>
              <a:t>antecedente</a:t>
            </a:r>
            <a:r>
              <a:rPr lang="es-ES" dirty="0"/>
              <a:t> y el segundo se  llama </a:t>
            </a:r>
            <a:r>
              <a:rPr lang="es-ES" dirty="0">
                <a:solidFill>
                  <a:srgbClr val="00B0F0"/>
                </a:solidFill>
              </a:rPr>
              <a:t>consecuente.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51BE736-55E8-42F1-9F1F-F6F69EE92B58}"/>
              </a:ext>
            </a:extLst>
          </p:cNvPr>
          <p:cNvSpPr txBox="1"/>
          <p:nvPr/>
        </p:nvSpPr>
        <p:spPr>
          <a:xfrm>
            <a:off x="225083" y="2363372"/>
            <a:ext cx="675249" cy="22648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2050" name="Picture 2" descr="Bob Esponja Pantalones Cuadrados | Bob Esponja Wiki | Fandom">
            <a:extLst>
              <a:ext uri="{FF2B5EF4-FFF2-40B4-BE49-F238E27FC236}">
                <a16:creationId xmlns:a16="http://schemas.microsoft.com/office/drawing/2014/main" xmlns="" id="{8A0C83BC-2300-425F-B8E0-2FA7A683DC7E}"/>
              </a:ext>
            </a:extLst>
          </p:cNvPr>
          <p:cNvPicPr>
            <a:picLocks noGrp="1" noChangeAspect="1" noChangeArrowheads="1"/>
          </p:cNvPicPr>
          <p:nvPr>
            <p:ph type="pic" sz="quarter" idx="7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" r="767"/>
          <a:stretch>
            <a:fillRect/>
          </a:stretch>
        </p:blipFill>
        <p:spPr bwMode="auto">
          <a:xfrm>
            <a:off x="556261" y="821414"/>
            <a:ext cx="3467099" cy="52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D17E992-A14D-46C5-AB26-8C78A83A2EC0}"/>
              </a:ext>
            </a:extLst>
          </p:cNvPr>
          <p:cNvSpPr txBox="1"/>
          <p:nvPr/>
        </p:nvSpPr>
        <p:spPr>
          <a:xfrm>
            <a:off x="5671931" y="3495821"/>
            <a:ext cx="543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>
                <a:solidFill>
                  <a:srgbClr val="00B050"/>
                </a:solidFill>
              </a:rPr>
              <a:t>a</a:t>
            </a:r>
          </a:p>
          <a:p>
            <a:r>
              <a:rPr lang="es-CL" sz="6000" dirty="0">
                <a:solidFill>
                  <a:srgbClr val="00B0F0"/>
                </a:solidFill>
              </a:rPr>
              <a:t>b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E75CD8DB-AB78-4D85-9427-84E7CDDF6DAA}"/>
              </a:ext>
            </a:extLst>
          </p:cNvPr>
          <p:cNvCxnSpPr>
            <a:cxnSpLocks/>
          </p:cNvCxnSpPr>
          <p:nvPr/>
        </p:nvCxnSpPr>
        <p:spPr>
          <a:xfrm>
            <a:off x="5658679" y="4465317"/>
            <a:ext cx="649357" cy="139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curvado 20">
            <a:extLst>
              <a:ext uri="{FF2B5EF4-FFF2-40B4-BE49-F238E27FC236}">
                <a16:creationId xmlns:a16="http://schemas.microsoft.com/office/drawing/2014/main" xmlns="" id="{BFFE1F73-567C-4C91-BDEC-57F46B1C03AA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931059" y="2105299"/>
            <a:ext cx="926402" cy="1323228"/>
          </a:xfrm>
          <a:prstGeom prst="curvedConnector4">
            <a:avLst>
              <a:gd name="adj1" fmla="val -24676"/>
              <a:gd name="adj2" fmla="val 79542"/>
            </a:avLst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curvado 22">
            <a:extLst>
              <a:ext uri="{FF2B5EF4-FFF2-40B4-BE49-F238E27FC236}">
                <a16:creationId xmlns:a16="http://schemas.microsoft.com/office/drawing/2014/main" xmlns="" id="{7745423A-22A0-43B7-91A0-DB1D27B091F9}"/>
              </a:ext>
            </a:extLst>
          </p:cNvPr>
          <p:cNvCxnSpPr>
            <a:cxnSpLocks/>
          </p:cNvCxnSpPr>
          <p:nvPr/>
        </p:nvCxnSpPr>
        <p:spPr>
          <a:xfrm rot="5400000">
            <a:off x="6480314" y="3220278"/>
            <a:ext cx="2093843" cy="1563756"/>
          </a:xfrm>
          <a:prstGeom prst="curvedConnector3">
            <a:avLst>
              <a:gd name="adj1" fmla="val 112025"/>
            </a:avLst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06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xmlns="" id="{7E19986B-6BF1-4ACF-B9CC-DBD1466D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332" y="207201"/>
            <a:ext cx="4562856" cy="1563624"/>
          </a:xfrm>
        </p:spPr>
        <p:txBody>
          <a:bodyPr rtlCol="0"/>
          <a:lstStyle/>
          <a:p>
            <a:pPr rtl="0"/>
            <a:r>
              <a:rPr lang="es-ES" b="1" noProof="1"/>
              <a:t>¿Cómo calculamos una razón?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"/>
          </p:nvPr>
        </p:nvSpPr>
        <p:spPr>
          <a:xfrm>
            <a:off x="900332" y="2254071"/>
            <a:ext cx="4562856" cy="298019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-ES" sz="3200" noProof="1"/>
              <a:t>Calcular una razón significa determinar el valor de esta, el que se establece haciando la división entre el antecedente y el consecuente.</a:t>
            </a:r>
          </a:p>
          <a:p>
            <a:pPr rtl="0"/>
            <a:endParaRPr lang="es-ES" noProof="1"/>
          </a:p>
        </p:txBody>
      </p:sp>
      <p:sp>
        <p:nvSpPr>
          <p:cNvPr id="8" name="Elips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329322" y="5717514"/>
            <a:ext cx="1012464" cy="100713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700" noProof="1"/>
          </a:p>
        </p:txBody>
      </p:sp>
      <p:sp>
        <p:nvSpPr>
          <p:cNvPr id="10" name="Número de diapositiva 04">
            <a:extLst>
              <a:ext uri="{FF2B5EF4-FFF2-40B4-BE49-F238E27FC236}">
                <a16:creationId xmlns:a16="http://schemas.microsoft.com/office/drawing/2014/main" xmlns="" id="{979C3E78-CF44-41DC-A57F-A9DFA28E5F1F}"/>
              </a:ext>
            </a:extLst>
          </p:cNvPr>
          <p:cNvSpPr txBox="1">
            <a:spLocks/>
          </p:cNvSpPr>
          <p:nvPr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8D877B3-D348-4611-9BDB-C5374591D951}" type="slidenum">
              <a:rPr lang="es-ES" sz="1000" noProof="1" dirty="0" smtClean="0">
                <a:solidFill>
                  <a:schemeClr val="bg1">
                    <a:alpha val="50000"/>
                  </a:schemeClr>
                </a:solidFill>
              </a:rPr>
              <a:pPr/>
              <a:t>4</a:t>
            </a:fld>
            <a:endParaRPr lang="es-ES" sz="1000" noProof="1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A21186A-DCFD-4710-844C-5B28DA0EF61E}"/>
              </a:ext>
            </a:extLst>
          </p:cNvPr>
          <p:cNvSpPr txBox="1"/>
          <p:nvPr/>
        </p:nvSpPr>
        <p:spPr>
          <a:xfrm>
            <a:off x="225083" y="2363372"/>
            <a:ext cx="675249" cy="22648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4098" name="Picture 2" descr="Una precuela contará la infancia de los personajes de «Bob Esponja»">
            <a:extLst>
              <a:ext uri="{FF2B5EF4-FFF2-40B4-BE49-F238E27FC236}">
                <a16:creationId xmlns:a16="http://schemas.microsoft.com/office/drawing/2014/main" xmlns="" id="{A779C181-A32B-4FFD-A3B3-332E0C36B07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r="22311"/>
          <a:stretch>
            <a:fillRect/>
          </a:stretch>
        </p:blipFill>
        <p:spPr bwMode="auto">
          <a:xfrm>
            <a:off x="7067792" y="940664"/>
            <a:ext cx="4899125" cy="4976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3410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C11E0449-C335-46DB-B971-B68D8522B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426" y="344556"/>
            <a:ext cx="3816695" cy="747236"/>
          </a:xfrm>
        </p:spPr>
        <p:txBody>
          <a:bodyPr rtlCol="0"/>
          <a:lstStyle/>
          <a:p>
            <a:pPr rtl="0"/>
            <a:r>
              <a:rPr lang="es-ES" dirty="0"/>
              <a:t>Por ejemplo… </a:t>
            </a:r>
          </a:p>
        </p:txBody>
      </p:sp>
      <p:pic>
        <p:nvPicPr>
          <p:cNvPr id="8" name="Imagen 7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xmlns="" id="{39CF43C1-45CC-47EE-8F84-B2D75B781A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66" t="44192" r="49657" b="38847"/>
          <a:stretch/>
        </p:blipFill>
        <p:spPr>
          <a:xfrm>
            <a:off x="5258414" y="1506085"/>
            <a:ext cx="4838596" cy="2220654"/>
          </a:xfrm>
          <a:prstGeom prst="rect">
            <a:avLst/>
          </a:prstGeom>
        </p:spPr>
      </p:pic>
      <p:pic>
        <p:nvPicPr>
          <p:cNvPr id="9" name="Imagen 8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xmlns="" id="{CA541EF8-2695-4BCE-925A-104A97AB3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39" t="44248" r="24891" b="38668"/>
          <a:stretch/>
        </p:blipFill>
        <p:spPr>
          <a:xfrm>
            <a:off x="4921460" y="4065954"/>
            <a:ext cx="4838596" cy="211525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A03F1ED9-495D-49C2-9727-7DF1156859B7}"/>
              </a:ext>
            </a:extLst>
          </p:cNvPr>
          <p:cNvSpPr txBox="1"/>
          <p:nvPr/>
        </p:nvSpPr>
        <p:spPr>
          <a:xfrm>
            <a:off x="225083" y="2363372"/>
            <a:ext cx="675249" cy="22648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3074" name="Picture 2" descr="bob esponja piña personajes - Buscar con Google | Casa de bob ...">
            <a:extLst>
              <a:ext uri="{FF2B5EF4-FFF2-40B4-BE49-F238E27FC236}">
                <a16:creationId xmlns:a16="http://schemas.microsoft.com/office/drawing/2014/main" xmlns="" id="{CF63B4CA-6362-481F-A037-826AB53E6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613" y="4551726"/>
            <a:ext cx="1406387" cy="230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848F14C-0B00-4F72-AC36-B80B50BFABDF}"/>
              </a:ext>
            </a:extLst>
          </p:cNvPr>
          <p:cNvSpPr txBox="1"/>
          <p:nvPr/>
        </p:nvSpPr>
        <p:spPr>
          <a:xfrm>
            <a:off x="10641495" y="4443605"/>
            <a:ext cx="6228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3076" name="Picture 4" descr="300 euros por la edición coleccionista del nuevo remaster de Bob ...">
            <a:extLst>
              <a:ext uri="{FF2B5EF4-FFF2-40B4-BE49-F238E27FC236}">
                <a16:creationId xmlns:a16="http://schemas.microsoft.com/office/drawing/2014/main" xmlns="" id="{B5E868D6-3D31-41DF-AD95-4D339961D1EF}"/>
              </a:ext>
            </a:extLst>
          </p:cNvPr>
          <p:cNvPicPr>
            <a:picLocks noGrp="1" noChangeAspect="1" noChangeArrowheads="1"/>
          </p:cNvPicPr>
          <p:nvPr>
            <p:ph type="pic" sz="quarter" idx="5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9" r="34349"/>
          <a:stretch>
            <a:fillRect/>
          </a:stretch>
        </p:blipFill>
        <p:spPr bwMode="auto">
          <a:xfrm>
            <a:off x="752123" y="405859"/>
            <a:ext cx="3214163" cy="5775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5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ítulo 39">
            <a:extLst>
              <a:ext uri="{FF2B5EF4-FFF2-40B4-BE49-F238E27FC236}">
                <a16:creationId xmlns:a16="http://schemas.microsoft.com/office/drawing/2014/main" xmlns="" id="{65A5376C-613D-4FB8-8667-427E0D7DF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De forma gráfica y simbólica (ejemplo)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8238801-5FA2-45D0-8DCD-2CE63F6A7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r>
              <a:rPr lang="es-MX" dirty="0"/>
              <a:t>En un curso de deporte participan 15 hombres y 25 mujeres. La razón entre los hombres y las mujeres en este curso se define como el cociente entre el número de los hombres y el número de las mujeres. Para simplificar la razón, ésta se puede transformar en una fracción. 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141E756-7A68-4C5A-A53D-7ABEB494881B}"/>
              </a:ext>
            </a:extLst>
          </p:cNvPr>
          <p:cNvSpPr txBox="1"/>
          <p:nvPr/>
        </p:nvSpPr>
        <p:spPr>
          <a:xfrm>
            <a:off x="225083" y="2363372"/>
            <a:ext cx="675249" cy="22648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5122" name="Picture 2" descr="Nickelodeon lo confirma: Bob Esponja es gay">
            <a:extLst>
              <a:ext uri="{FF2B5EF4-FFF2-40B4-BE49-F238E27FC236}">
                <a16:creationId xmlns:a16="http://schemas.microsoft.com/office/drawing/2014/main" xmlns="" id="{FE4C853B-CBDA-4231-9455-EB041206806C}"/>
              </a:ext>
            </a:extLst>
          </p:cNvPr>
          <p:cNvPicPr>
            <a:picLocks noGrp="1" noChangeAspect="1" noChangeArrowheads="1"/>
          </p:cNvPicPr>
          <p:nvPr>
            <p:ph type="pic" sz="quarter" idx="10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3" r="23603"/>
          <a:stretch>
            <a:fillRect/>
          </a:stretch>
        </p:blipFill>
        <p:spPr bwMode="auto"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xmlns="" id="{B3CA66B6-7008-4ECA-8B62-0F73A85EE3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17" t="41679" r="54534" b="50000"/>
          <a:stretch/>
        </p:blipFill>
        <p:spPr>
          <a:xfrm>
            <a:off x="1285499" y="5177403"/>
            <a:ext cx="4055127" cy="154755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53DEAAD2-5D65-4FD3-B0E4-6783DBC8E85E}"/>
              </a:ext>
            </a:extLst>
          </p:cNvPr>
          <p:cNvSpPr txBox="1"/>
          <p:nvPr/>
        </p:nvSpPr>
        <p:spPr>
          <a:xfrm>
            <a:off x="4615804" y="5490186"/>
            <a:ext cx="133309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5"/>
            </a:pPr>
            <a:r>
              <a:rPr lang="es-CL" sz="2800" dirty="0"/>
              <a:t>      3</a:t>
            </a:r>
          </a:p>
          <a:p>
            <a:r>
              <a:rPr lang="es-CL" sz="2800" dirty="0"/>
              <a:t>25      5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80439086-480F-4F5A-AC0C-D90720B1C002}"/>
              </a:ext>
            </a:extLst>
          </p:cNvPr>
          <p:cNvCxnSpPr>
            <a:cxnSpLocks/>
          </p:cNvCxnSpPr>
          <p:nvPr/>
        </p:nvCxnSpPr>
        <p:spPr>
          <a:xfrm>
            <a:off x="4615804" y="5967239"/>
            <a:ext cx="472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753B6470-95FD-4713-B9DA-BCA9B9A6C8CC}"/>
              </a:ext>
            </a:extLst>
          </p:cNvPr>
          <p:cNvSpPr txBox="1"/>
          <p:nvPr/>
        </p:nvSpPr>
        <p:spPr>
          <a:xfrm>
            <a:off x="5115189" y="5766516"/>
            <a:ext cx="45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accent1"/>
                </a:solidFill>
              </a:rPr>
              <a:t>=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83E40197-84D7-44FC-9600-1A267C45A006}"/>
              </a:ext>
            </a:extLst>
          </p:cNvPr>
          <p:cNvCxnSpPr>
            <a:cxnSpLocks/>
          </p:cNvCxnSpPr>
          <p:nvPr/>
        </p:nvCxnSpPr>
        <p:spPr>
          <a:xfrm>
            <a:off x="5475923" y="5951182"/>
            <a:ext cx="472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xmlns="" id="{5E3BA675-1A65-4C29-B0B0-A7A3ED664A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116" t="41679" r="30000" b="50000"/>
          <a:stretch/>
        </p:blipFill>
        <p:spPr>
          <a:xfrm>
            <a:off x="6214857" y="5093535"/>
            <a:ext cx="4983480" cy="1547559"/>
          </a:xfrm>
          <a:prstGeom prst="rect">
            <a:avLst/>
          </a:prstGeom>
        </p:spPr>
      </p:pic>
      <p:pic>
        <p:nvPicPr>
          <p:cNvPr id="5124" name="Picture 4" descr="INTRODUCCION - esc.sec.tec.educacionfisica">
            <a:extLst>
              <a:ext uri="{FF2B5EF4-FFF2-40B4-BE49-F238E27FC236}">
                <a16:creationId xmlns:a16="http://schemas.microsoft.com/office/drawing/2014/main" xmlns="" id="{4C316D24-658B-44A2-AC33-08E983AFE145}"/>
              </a:ext>
            </a:extLst>
          </p:cNvPr>
          <p:cNvPicPr>
            <a:picLocks noGrp="1" noChangeAspect="1" noChangeArrowheads="1"/>
          </p:cNvPicPr>
          <p:nvPr>
            <p:ph type="pic" sz="quarter" idx="10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" r="7472"/>
          <a:stretch>
            <a:fillRect/>
          </a:stretch>
        </p:blipFill>
        <p:spPr bwMode="auto">
          <a:xfrm>
            <a:off x="6992100" y="677497"/>
            <a:ext cx="4312004" cy="42893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11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240BE52-ECB6-424C-8C9E-B57DD78F84B7}"/>
              </a:ext>
            </a:extLst>
          </p:cNvPr>
          <p:cNvSpPr txBox="1"/>
          <p:nvPr/>
        </p:nvSpPr>
        <p:spPr>
          <a:xfrm>
            <a:off x="284513" y="1035486"/>
            <a:ext cx="3432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SEGÚN EL EJEMPLO ANTERIOR, AHORA EJERCITA </a:t>
            </a:r>
            <a:r>
              <a:rPr lang="es-CL" sz="2800" dirty="0">
                <a:sym typeface="Wingdings" panose="05000000000000000000" pitchFamily="2" charset="2"/>
              </a:rPr>
              <a:t></a:t>
            </a:r>
            <a:endParaRPr lang="es-CL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7AC0D37-32FD-4AA7-AF0C-4F3E2C4F7B7A}"/>
              </a:ext>
            </a:extLst>
          </p:cNvPr>
          <p:cNvSpPr txBox="1"/>
          <p:nvPr/>
        </p:nvSpPr>
        <p:spPr>
          <a:xfrm>
            <a:off x="284513" y="2420481"/>
            <a:ext cx="675249" cy="22648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A621546D-2C8F-4631-B7FD-151E7A2D710A}"/>
              </a:ext>
            </a:extLst>
          </p:cNvPr>
          <p:cNvSpPr/>
          <p:nvPr/>
        </p:nvSpPr>
        <p:spPr>
          <a:xfrm>
            <a:off x="7354956" y="627891"/>
            <a:ext cx="39226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400" dirty="0"/>
          </a:p>
          <a:p>
            <a:pPr algn="just"/>
            <a:r>
              <a:rPr lang="es-MX" sz="2400" dirty="0"/>
              <a:t> b)  Calcula la razón de las mujeres en  relación con el total de los participantes. La razón es:</a:t>
            </a:r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 c) Calcula la razón de los hombres en relación con el total de los participantes. La razón es: </a:t>
            </a:r>
            <a:endParaRPr lang="es-CL" sz="24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E605F4B3-37F2-4868-8997-301A8C966C82}"/>
              </a:ext>
            </a:extLst>
          </p:cNvPr>
          <p:cNvSpPr/>
          <p:nvPr/>
        </p:nvSpPr>
        <p:spPr>
          <a:xfrm>
            <a:off x="914400" y="3682519"/>
            <a:ext cx="3922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r>
              <a:rPr lang="es-MX" sz="2400" dirty="0"/>
              <a:t>Escribe la razón entre mujeres y hombres con los datos del ejemplo. La razón es: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 </a:t>
            </a:r>
            <a:endParaRPr lang="es-CL" sz="24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07B9232-187C-4BB9-A859-B11BD700E560}"/>
              </a:ext>
            </a:extLst>
          </p:cNvPr>
          <p:cNvSpPr/>
          <p:nvPr/>
        </p:nvSpPr>
        <p:spPr>
          <a:xfrm>
            <a:off x="1827985" y="4836681"/>
            <a:ext cx="2333198" cy="10225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5B96DB20-D85C-4AD1-96C2-E21D68DD9FA2}"/>
              </a:ext>
            </a:extLst>
          </p:cNvPr>
          <p:cNvSpPr/>
          <p:nvPr/>
        </p:nvSpPr>
        <p:spPr>
          <a:xfrm>
            <a:off x="8733387" y="2219377"/>
            <a:ext cx="2333198" cy="10225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6AB561F9-6491-4DB1-89FB-35F21EB31F19}"/>
              </a:ext>
            </a:extLst>
          </p:cNvPr>
          <p:cNvSpPr/>
          <p:nvPr/>
        </p:nvSpPr>
        <p:spPr>
          <a:xfrm>
            <a:off x="8792615" y="5479586"/>
            <a:ext cx="2333198" cy="10225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146" name="Picture 2" descr="Bob Esponja es gay - Infobae">
            <a:extLst>
              <a:ext uri="{FF2B5EF4-FFF2-40B4-BE49-F238E27FC236}">
                <a16:creationId xmlns:a16="http://schemas.microsoft.com/office/drawing/2014/main" xmlns="" id="{88EAF741-52DF-4E80-9224-A11092D8F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171" y="1271168"/>
            <a:ext cx="2322668" cy="17435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echa: cheurón 17">
            <a:extLst>
              <a:ext uri="{FF2B5EF4-FFF2-40B4-BE49-F238E27FC236}">
                <a16:creationId xmlns:a16="http://schemas.microsoft.com/office/drawing/2014/main" xmlns="" id="{F83DD6FC-59D6-4F1A-B2CE-9099BFE36D8A}"/>
              </a:ext>
            </a:extLst>
          </p:cNvPr>
          <p:cNvSpPr/>
          <p:nvPr/>
        </p:nvSpPr>
        <p:spPr>
          <a:xfrm>
            <a:off x="755374" y="2730633"/>
            <a:ext cx="503583" cy="4448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0" name="Flecha: cheurón 19">
            <a:extLst>
              <a:ext uri="{FF2B5EF4-FFF2-40B4-BE49-F238E27FC236}">
                <a16:creationId xmlns:a16="http://schemas.microsoft.com/office/drawing/2014/main" xmlns="" id="{9F3CFE38-A3D3-40CE-9D15-9915C752977B}"/>
              </a:ext>
            </a:extLst>
          </p:cNvPr>
          <p:cNvSpPr/>
          <p:nvPr/>
        </p:nvSpPr>
        <p:spPr>
          <a:xfrm>
            <a:off x="1172818" y="2733203"/>
            <a:ext cx="503583" cy="444848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Flecha: cheurón 20">
            <a:extLst>
              <a:ext uri="{FF2B5EF4-FFF2-40B4-BE49-F238E27FC236}">
                <a16:creationId xmlns:a16="http://schemas.microsoft.com/office/drawing/2014/main" xmlns="" id="{EFEE8AA6-10BF-4FA1-A6E7-B0186E5387D7}"/>
              </a:ext>
            </a:extLst>
          </p:cNvPr>
          <p:cNvSpPr/>
          <p:nvPr/>
        </p:nvSpPr>
        <p:spPr>
          <a:xfrm>
            <a:off x="1578655" y="2733203"/>
            <a:ext cx="503583" cy="444848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9AA14580-D352-4118-BB03-96A7EBFEA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099" y="2743140"/>
            <a:ext cx="536494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70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4294967295"/>
          </p:nvPr>
        </p:nvSpPr>
        <p:spPr>
          <a:xfrm>
            <a:off x="5752681" y="926351"/>
            <a:ext cx="5372458" cy="3366442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s-ES" noProof="1"/>
              <a:t>¡Continuemos  trabajando como hasta ahora!</a:t>
            </a:r>
          </a:p>
          <a:p>
            <a:pPr marL="0" indent="0" algn="ctr" rtl="0">
              <a:buNone/>
            </a:pPr>
            <a:endParaRPr lang="es-ES" noProof="1"/>
          </a:p>
          <a:p>
            <a:pPr marL="0" indent="0" algn="ctr" rtl="0">
              <a:buNone/>
            </a:pPr>
            <a:r>
              <a:rPr lang="es-ES" noProof="1"/>
              <a:t>¡Muchas </a:t>
            </a:r>
            <a:r>
              <a:rPr lang="es-ES" b="1" noProof="1">
                <a:solidFill>
                  <a:srgbClr val="00B0F0"/>
                </a:solidFill>
              </a:rPr>
              <a:t>gracias</a:t>
            </a:r>
            <a:r>
              <a:rPr lang="es-ES" noProof="1"/>
              <a:t> por tu </a:t>
            </a:r>
            <a:r>
              <a:rPr lang="es-ES" b="1" noProof="1">
                <a:solidFill>
                  <a:srgbClr val="00B0F0"/>
                </a:solidFill>
              </a:rPr>
              <a:t>constancia</a:t>
            </a:r>
            <a:r>
              <a:rPr lang="es-ES" noProof="1"/>
              <a:t>! </a:t>
            </a:r>
          </a:p>
        </p:txBody>
      </p:sp>
      <p:grpSp>
        <p:nvGrpSpPr>
          <p:cNvPr id="4" name="Grupo 3" descr="Información de contacto">
            <a:extLst>
              <a:ext uri="{FF2B5EF4-FFF2-40B4-BE49-F238E27FC236}">
                <a16:creationId xmlns:a16="http://schemas.microsoft.com/office/drawing/2014/main" xmlns="" id="{7F885A9A-7631-4DEB-AF93-A3F92A737491}"/>
              </a:ext>
            </a:extLst>
          </p:cNvPr>
          <p:cNvGrpSpPr/>
          <p:nvPr/>
        </p:nvGrpSpPr>
        <p:grpSpPr>
          <a:xfrm>
            <a:off x="8051945" y="4249572"/>
            <a:ext cx="3982574" cy="324417"/>
            <a:chOff x="4389109" y="5627484"/>
            <a:chExt cx="3413777" cy="362190"/>
          </a:xfrm>
        </p:grpSpPr>
        <p:sp>
          <p:nvSpPr>
            <p:cNvPr id="14" name="Marcador de texto 18">
              <a:extLst>
                <a:ext uri="{FF2B5EF4-FFF2-40B4-BE49-F238E27FC236}">
                  <a16:creationId xmlns:a16="http://schemas.microsoft.com/office/drawing/2014/main" xmlns="" id="{DE3972FF-9F48-40A0-A03E-7A4DAC9D0CAA}"/>
                </a:ext>
              </a:extLst>
            </p:cNvPr>
            <p:cNvSpPr txBox="1">
              <a:spLocks/>
            </p:cNvSpPr>
            <p:nvPr/>
          </p:nvSpPr>
          <p:spPr>
            <a:xfrm>
              <a:off x="4904619" y="5671609"/>
              <a:ext cx="2898267" cy="2485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lang="en-US" sz="1400" kern="120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20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18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ZA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s-ES" spc="200" noProof="1">
                  <a:solidFill>
                    <a:srgbClr val="2F3342"/>
                  </a:solidFill>
                  <a:latin typeface="+mj-lt"/>
                  <a:cs typeface="Gill Sans Light" panose="020B0302020104020203" pitchFamily="34" charset="-79"/>
                </a:rPr>
                <a:t>bcortes@sanfernandocollege.cl</a:t>
              </a:r>
              <a:endParaRPr lang="es-ES" u="none" strike="noStrike" kern="1200" cap="none" spc="200" normalizeH="0" noProof="1">
                <a:ln>
                  <a:noFill/>
                </a:ln>
                <a:solidFill>
                  <a:srgbClr val="2F3342"/>
                </a:solidFill>
                <a:effectLst/>
                <a:uLnTx/>
                <a:uFillTx/>
                <a:latin typeface="+mj-lt"/>
                <a:cs typeface="Gill Sans Light" panose="020B0302020104020203" pitchFamily="34" charset="-79"/>
              </a:endParaRPr>
            </a:p>
          </p:txBody>
        </p:sp>
        <p:pic>
          <p:nvPicPr>
            <p:cNvPr id="9" name="Gráfico 8" descr="Sobre" title="Icono del correo electrónico del moderador">
              <a:extLst>
                <a:ext uri="{FF2B5EF4-FFF2-40B4-BE49-F238E27FC236}">
                  <a16:creationId xmlns:a16="http://schemas.microsoft.com/office/drawing/2014/main" xmlns="" id="{843585A3-CB4F-4A6C-AEF7-05BE3D4F3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89109" y="5627484"/>
              <a:ext cx="362190" cy="362190"/>
            </a:xfrm>
            <a:prstGeom prst="rect">
              <a:avLst/>
            </a:prstGeom>
          </p:spPr>
        </p:pic>
      </p:grpSp>
      <p:pic>
        <p:nvPicPr>
          <p:cNvPr id="7172" name="Picture 4" descr="Imágenes motivadoras para la vida con frases positivas">
            <a:extLst>
              <a:ext uri="{FF2B5EF4-FFF2-40B4-BE49-F238E27FC236}">
                <a16:creationId xmlns:a16="http://schemas.microsoft.com/office/drawing/2014/main" xmlns="" id="{40695177-2B21-42A4-9C81-B33A54E55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37" y="640522"/>
            <a:ext cx="5130544" cy="53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6B378AD-74B0-48A0-81CA-07E078B6654F}"/>
              </a:ext>
            </a:extLst>
          </p:cNvPr>
          <p:cNvSpPr txBox="1"/>
          <p:nvPr/>
        </p:nvSpPr>
        <p:spPr>
          <a:xfrm>
            <a:off x="284513" y="2420481"/>
            <a:ext cx="675249" cy="22648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7174" name="Picture 6" descr="Amarillo Bob Esponja y Rosado Patricio Estrella, nuevos colores de ...">
            <a:extLst>
              <a:ext uri="{FF2B5EF4-FFF2-40B4-BE49-F238E27FC236}">
                <a16:creationId xmlns:a16="http://schemas.microsoft.com/office/drawing/2014/main" xmlns="" id="{9028A0E4-36C8-4CA3-A806-CBB386E8F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65" y="4685380"/>
            <a:ext cx="4297535" cy="214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5465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ashion Brochure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0C0C0C"/>
      </a:accent2>
      <a:accent3>
        <a:srgbClr val="595959"/>
      </a:accent3>
      <a:accent4>
        <a:srgbClr val="F9D5E9"/>
      </a:accent4>
      <a:accent5>
        <a:srgbClr val="EE81BD"/>
      </a:accent5>
      <a:accent6>
        <a:srgbClr val="D54773"/>
      </a:accent6>
      <a:hlink>
        <a:srgbClr val="C830CC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6854226_TF16411254" id="{265EAEDD-04E8-4079-9D5E-3391D39CE7B7}" vid="{6B9911CA-7BCA-4606-A921-29AFEC30F97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15998C-280A-471A-8BB1-CDC2B95FC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1DA07E-9A1F-402C-A357-ABD24F8C703B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D0B596E-8E5F-4DB7-9C0B-A416410C0F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moderna</Template>
  <TotalTime>0</TotalTime>
  <Words>253</Words>
  <Application>Microsoft Office PowerPoint</Application>
  <PresentationFormat>Personalizado</PresentationFormat>
  <Paragraphs>41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Continuemos con: RAZONES</vt:lpstr>
      <vt:lpstr>Sabes que: una razón matemáticas es el cociente entre dos medidas de diferentes magnitudes, Generalmente, se expresa como a es b</vt:lpstr>
      <vt:lpstr>En una razón  el primer término se llama antecedente y el segundo se  llama consecuente.</vt:lpstr>
      <vt:lpstr>¿Cómo calculamos una razón?</vt:lpstr>
      <vt:lpstr>Por ejemplo… </vt:lpstr>
      <vt:lpstr>De forma gráfica y simbólica (ejemplo)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2020-08-04T17:21:02Z</dcterms:created>
  <dcterms:modified xsi:type="dcterms:W3CDTF">2020-08-04T20:02:54Z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