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7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1" r:id="rId7"/>
    <p:sldId id="258" r:id="rId8"/>
    <p:sldId id="262" r:id="rId9"/>
    <p:sldId id="259" r:id="rId10"/>
    <p:sldId id="260" r:id="rId11"/>
    <p:sldId id="263" r:id="rId1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92D050"/>
    </a:solidFill>
    <a:ln w="9525" cap="flat" cmpd="sng" algn="ctr">
      <a:noFill/>
      <a:round/>
    </a:ln>
    <a:effectLst>
      <a:glow rad="63500">
        <a:schemeClr val="accent5">
          <a:satMod val="175000"/>
          <a:alpha val="40000"/>
        </a:schemeClr>
      </a:glow>
    </a:effectLst>
  </c:spPr>
  <c:txPr>
    <a:bodyPr/>
    <a:lstStyle/>
    <a:p>
      <a:pPr>
        <a:defRPr/>
      </a:pPr>
      <a:endParaRPr lang="es-C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64E9C-DC4B-4FCA-A45C-7A2A68ABF190}" type="doc">
      <dgm:prSet loTypeId="urn:microsoft.com/office/officeart/2018/5/layout/IconCircleLabelList" loCatId="icon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C85100E-26AF-40B3-97DF-19C4EC3CCEC0}">
      <dgm:prSet custT="1"/>
      <dgm:spPr/>
      <dgm:t>
        <a:bodyPr rtlCol="0"/>
        <a:lstStyle/>
        <a:p>
          <a:pPr rtl="0"/>
          <a:r>
            <a:rPr lang="es-ES" sz="2200" b="1" noProof="0" dirty="0"/>
            <a:t>País</a:t>
          </a:r>
          <a:r>
            <a:rPr lang="es-ES" sz="2200" noProof="0" dirty="0"/>
            <a:t>: Estados Unidos. </a:t>
          </a:r>
        </a:p>
      </dgm:t>
    </dgm:pt>
    <dgm:pt modelId="{83E371DD-FB17-4628-859D-A2979B7D3099}" type="parTrans" cxnId="{FD66337D-8FE8-48E6-BE0F-CFD328BEE42E}">
      <dgm:prSet/>
      <dgm:spPr/>
      <dgm:t>
        <a:bodyPr rtlCol="0"/>
        <a:lstStyle/>
        <a:p>
          <a:pPr rtl="0"/>
          <a:endParaRPr lang="es-ES" noProof="0" dirty="0"/>
        </a:p>
      </dgm:t>
    </dgm:pt>
    <dgm:pt modelId="{8A672CE1-4528-44AE-9157-DA340C2CD5DB}" type="sibTrans" cxnId="{FD66337D-8FE8-48E6-BE0F-CFD328BEE42E}">
      <dgm:prSet/>
      <dgm:spPr/>
      <dgm:t>
        <a:bodyPr rtlCol="0"/>
        <a:lstStyle/>
        <a:p>
          <a:pPr rtl="0"/>
          <a:endParaRPr lang="es-ES" noProof="0" dirty="0"/>
        </a:p>
      </dgm:t>
    </dgm:pt>
    <dgm:pt modelId="{69653324-E1E3-437C-A9D5-28B1353F645A}">
      <dgm:prSet custT="1"/>
      <dgm:spPr/>
      <dgm:t>
        <a:bodyPr rtlCol="0"/>
        <a:lstStyle/>
        <a:p>
          <a:pPr rtl="0"/>
          <a:r>
            <a:rPr lang="es-ES" sz="2200" b="1" noProof="0" dirty="0"/>
            <a:t>Género: </a:t>
          </a:r>
          <a:r>
            <a:rPr lang="es-ES" sz="2200" noProof="0" dirty="0"/>
            <a:t>Novela. </a:t>
          </a:r>
        </a:p>
      </dgm:t>
    </dgm:pt>
    <dgm:pt modelId="{F0466364-A484-4F50-8E01-C00666AA6B96}" type="parTrans" cxnId="{25667268-FED2-4149-B353-F16FED2D1A5A}">
      <dgm:prSet/>
      <dgm:spPr/>
      <dgm:t>
        <a:bodyPr rtlCol="0"/>
        <a:lstStyle/>
        <a:p>
          <a:pPr rtl="0"/>
          <a:endParaRPr lang="es-ES" noProof="0" dirty="0"/>
        </a:p>
      </dgm:t>
    </dgm:pt>
    <dgm:pt modelId="{6F20977E-D589-4920-96AA-44AAF9391C6A}" type="sibTrans" cxnId="{25667268-FED2-4149-B353-F16FED2D1A5A}">
      <dgm:prSet/>
      <dgm:spPr/>
      <dgm:t>
        <a:bodyPr rtlCol="0"/>
        <a:lstStyle/>
        <a:p>
          <a:pPr rtl="0"/>
          <a:endParaRPr lang="es-ES" noProof="0" dirty="0"/>
        </a:p>
      </dgm:t>
    </dgm:pt>
    <dgm:pt modelId="{7F8797D3-295D-45B0-9E28-F7696E313AE3}">
      <dgm:prSet custT="1"/>
      <dgm:spPr/>
      <dgm:t>
        <a:bodyPr rtlCol="0"/>
        <a:lstStyle/>
        <a:p>
          <a:pPr rtl="0"/>
          <a:r>
            <a:rPr lang="es-ES" sz="2200" b="1" noProof="0" dirty="0"/>
            <a:t>Temas</a:t>
          </a:r>
          <a:r>
            <a:rPr lang="es-ES" sz="2200" noProof="0" dirty="0"/>
            <a:t>: Adopción, conflictos personales, familia.  </a:t>
          </a:r>
        </a:p>
      </dgm:t>
    </dgm:pt>
    <dgm:pt modelId="{2A0378C1-9628-41C6-B719-DFD7DD7C2513}" type="parTrans" cxnId="{B9DB5BF3-D3B4-4EF2-9219-9820EFCDD141}">
      <dgm:prSet/>
      <dgm:spPr/>
      <dgm:t>
        <a:bodyPr rtlCol="0"/>
        <a:lstStyle/>
        <a:p>
          <a:pPr rtl="0"/>
          <a:endParaRPr lang="es-ES" noProof="0" dirty="0"/>
        </a:p>
      </dgm:t>
    </dgm:pt>
    <dgm:pt modelId="{BD09EA6A-7770-4233-AA60-BFF5DA55D6CE}" type="sibTrans" cxnId="{B9DB5BF3-D3B4-4EF2-9219-9820EFCDD141}">
      <dgm:prSet/>
      <dgm:spPr/>
      <dgm:t>
        <a:bodyPr rtlCol="0"/>
        <a:lstStyle/>
        <a:p>
          <a:pPr rtl="0"/>
          <a:endParaRPr lang="es-ES" noProof="0" dirty="0"/>
        </a:p>
      </dgm:t>
    </dgm:pt>
    <dgm:pt modelId="{4911C805-5ADF-4CA6-A5B8-162C12879047}" type="pres">
      <dgm:prSet presAssocID="{7F564E9C-DC4B-4FCA-A45C-7A2A68ABF19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8F55F09-DCC7-43E8-ACC4-EC26733DDF7D}" type="pres">
      <dgm:prSet presAssocID="{0C85100E-26AF-40B3-97DF-19C4EC3CCEC0}" presName="compNode" presStyleCnt="0"/>
      <dgm:spPr/>
    </dgm:pt>
    <dgm:pt modelId="{77A2F8CA-0963-4F9D-BCC0-79D606A6B370}" type="pres">
      <dgm:prSet presAssocID="{0C85100E-26AF-40B3-97DF-19C4EC3CCEC0}" presName="iconBgRect" presStyleLbl="bgShp" presStyleIdx="0" presStyleCnt="3" custLinFactNeighborX="-10521" custLinFactNeighborY="-98057"/>
      <dgm:spPr>
        <a:solidFill>
          <a:schemeClr val="accent2"/>
        </a:solidFill>
      </dgm:spPr>
    </dgm:pt>
    <dgm:pt modelId="{D2831012-0B7A-447D-8C2C-37C7C4453B1E}" type="pres">
      <dgm:prSet presAssocID="{0C85100E-26AF-40B3-97DF-19C4EC3CCEC0}" presName="iconRect" presStyleLbl="node1" presStyleIdx="0" presStyleCnt="3" custScaleX="96330" custScaleY="80790" custLinFactNeighborX="-24385" custLinFactNeighborY="-9527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21000" b="-21000"/>
          </a:stretch>
        </a:blipFill>
        <a:effectLst/>
      </dgm:spPr>
      <dgm:extLst>
        <a:ext uri="{E40237B7-FDA0-4F09-8148-C483321AD2D9}">
          <dgm14:cNvPr xmlns:dgm14="http://schemas.microsoft.com/office/drawing/2010/diagram" id="0" name="" descr="Montañas"/>
        </a:ext>
      </dgm:extLst>
    </dgm:pt>
    <dgm:pt modelId="{649C2E9F-FE68-49D9-934D-BEC080C50F37}" type="pres">
      <dgm:prSet presAssocID="{0C85100E-26AF-40B3-97DF-19C4EC3CCEC0}" presName="spaceRect" presStyleCnt="0"/>
      <dgm:spPr/>
    </dgm:pt>
    <dgm:pt modelId="{630391C1-CC84-4049-B367-7554AAB1A762}" type="pres">
      <dgm:prSet presAssocID="{0C85100E-26AF-40B3-97DF-19C4EC3CCEC0}" presName="textRect" presStyleLbl="revTx" presStyleIdx="0" presStyleCnt="3" custLinFactNeighborX="-2292" custLinFactNeighborY="-69469">
        <dgm:presLayoutVars>
          <dgm:chMax val="1"/>
          <dgm:chPref val="1"/>
        </dgm:presLayoutVars>
      </dgm:prSet>
      <dgm:spPr/>
      <dgm:t>
        <a:bodyPr/>
        <a:lstStyle/>
        <a:p>
          <a:endParaRPr lang="es-CL"/>
        </a:p>
      </dgm:t>
    </dgm:pt>
    <dgm:pt modelId="{2371519E-09C7-468F-BBB0-C0EC32784FEE}" type="pres">
      <dgm:prSet presAssocID="{8A672CE1-4528-44AE-9157-DA340C2CD5DB}" presName="sibTrans" presStyleCnt="0"/>
      <dgm:spPr/>
    </dgm:pt>
    <dgm:pt modelId="{BA64D75C-CC67-4EAC-ABB9-29C5943113A8}" type="pres">
      <dgm:prSet presAssocID="{69653324-E1E3-437C-A9D5-28B1353F645A}" presName="compNode" presStyleCnt="0"/>
      <dgm:spPr/>
    </dgm:pt>
    <dgm:pt modelId="{CD0ED507-6D46-4BC4-A76D-513F6CD81D5B}" type="pres">
      <dgm:prSet presAssocID="{69653324-E1E3-437C-A9D5-28B1353F645A}" presName="iconBgRect" presStyleLbl="bgShp" presStyleIdx="1" presStyleCnt="3" custLinFactNeighborX="-6218" custLinFactNeighborY="-38848"/>
      <dgm:spPr>
        <a:solidFill>
          <a:schemeClr val="accent3"/>
        </a:solidFill>
      </dgm:spPr>
    </dgm:pt>
    <dgm:pt modelId="{B76EA2FC-0CB1-4FED-9050-CF0844D1C48F}" type="pres">
      <dgm:prSet presAssocID="{69653324-E1E3-437C-A9D5-28B1353F645A}" presName="iconRect" presStyleLbl="node1" presStyleIdx="1" presStyleCnt="3" custLinFactNeighborX="-11061" custLinFactNeighborY="-5788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effectLst/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5C09348A-AB41-4346-A8FE-FBF448ACAF81}" type="pres">
      <dgm:prSet presAssocID="{69653324-E1E3-437C-A9D5-28B1353F645A}" presName="spaceRect" presStyleCnt="0"/>
      <dgm:spPr/>
    </dgm:pt>
    <dgm:pt modelId="{12E4033F-1FB2-455F-B198-DEE22348C3D5}" type="pres">
      <dgm:prSet presAssocID="{69653324-E1E3-437C-A9D5-28B1353F645A}" presName="textRect" presStyleLbl="revTx" presStyleIdx="1" presStyleCnt="3" custLinFactNeighborX="6590" custLinFactNeighborY="-67508">
        <dgm:presLayoutVars>
          <dgm:chMax val="1"/>
          <dgm:chPref val="1"/>
        </dgm:presLayoutVars>
      </dgm:prSet>
      <dgm:spPr/>
      <dgm:t>
        <a:bodyPr/>
        <a:lstStyle/>
        <a:p>
          <a:endParaRPr lang="es-CL"/>
        </a:p>
      </dgm:t>
    </dgm:pt>
    <dgm:pt modelId="{B7501772-9891-475B-BEA5-64B32C8F33CF}" type="pres">
      <dgm:prSet presAssocID="{6F20977E-D589-4920-96AA-44AAF9391C6A}" presName="sibTrans" presStyleCnt="0"/>
      <dgm:spPr/>
    </dgm:pt>
    <dgm:pt modelId="{EC4D2E0D-C8C4-448F-B348-91245EC34F5D}" type="pres">
      <dgm:prSet presAssocID="{7F8797D3-295D-45B0-9E28-F7696E313AE3}" presName="compNode" presStyleCnt="0"/>
      <dgm:spPr/>
    </dgm:pt>
    <dgm:pt modelId="{0EA8A4D1-ADC5-4AD5-A4BF-908D6DFD9E43}" type="pres">
      <dgm:prSet presAssocID="{7F8797D3-295D-45B0-9E28-F7696E313AE3}" presName="iconBgRect" presStyleLbl="bgShp" presStyleIdx="2" presStyleCnt="3" custLinFactNeighborX="-5614" custLinFactNeighborY="-37052"/>
      <dgm:spPr>
        <a:solidFill>
          <a:schemeClr val="accent5"/>
        </a:solidFill>
      </dgm:spPr>
    </dgm:pt>
    <dgm:pt modelId="{0A990743-F9EA-4065-B193-A740F551A1E9}" type="pres">
      <dgm:prSet presAssocID="{7F8797D3-295D-45B0-9E28-F7696E313AE3}" presName="iconRect" presStyleLbl="node1" presStyleIdx="2" presStyleCnt="3" custLinFactNeighborX="-7827" custLinFactNeighborY="-6105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effectLst/>
      </dgm:spPr>
      <dgm:extLst>
        <a:ext uri="{E40237B7-FDA0-4F09-8148-C483321AD2D9}">
          <dgm14:cNvPr xmlns:dgm14="http://schemas.microsoft.com/office/drawing/2010/diagram" id="0" name="" descr="Telescope"/>
        </a:ext>
      </dgm:extLst>
    </dgm:pt>
    <dgm:pt modelId="{11AE65F0-F8DA-4E0F-9C4B-0D23B6278886}" type="pres">
      <dgm:prSet presAssocID="{7F8797D3-295D-45B0-9E28-F7696E313AE3}" presName="spaceRect" presStyleCnt="0"/>
      <dgm:spPr/>
    </dgm:pt>
    <dgm:pt modelId="{F36C2E14-6FEE-411C-8616-16523F3944C1}" type="pres">
      <dgm:prSet presAssocID="{7F8797D3-295D-45B0-9E28-F7696E313AE3}" presName="textRect" presStyleLbl="revTx" presStyleIdx="2" presStyleCnt="3" custScaleX="137215" custScaleY="144203" custLinFactNeighborX="1084" custLinFactNeighborY="-51182">
        <dgm:presLayoutVars>
          <dgm:chMax val="1"/>
          <dgm:chPref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9F3DAF4-280E-4305-8317-26F1C9773169}" type="presOf" srcId="{7F8797D3-295D-45B0-9E28-F7696E313AE3}" destId="{F36C2E14-6FEE-411C-8616-16523F3944C1}" srcOrd="0" destOrd="0" presId="urn:microsoft.com/office/officeart/2018/5/layout/IconCircleLabelList"/>
    <dgm:cxn modelId="{B9DB5BF3-D3B4-4EF2-9219-9820EFCDD141}" srcId="{7F564E9C-DC4B-4FCA-A45C-7A2A68ABF190}" destId="{7F8797D3-295D-45B0-9E28-F7696E313AE3}" srcOrd="2" destOrd="0" parTransId="{2A0378C1-9628-41C6-B719-DFD7DD7C2513}" sibTransId="{BD09EA6A-7770-4233-AA60-BFF5DA55D6CE}"/>
    <dgm:cxn modelId="{25667268-FED2-4149-B353-F16FED2D1A5A}" srcId="{7F564E9C-DC4B-4FCA-A45C-7A2A68ABF190}" destId="{69653324-E1E3-437C-A9D5-28B1353F645A}" srcOrd="1" destOrd="0" parTransId="{F0466364-A484-4F50-8E01-C00666AA6B96}" sibTransId="{6F20977E-D589-4920-96AA-44AAF9391C6A}"/>
    <dgm:cxn modelId="{2CCB2A7E-929A-491B-A4E7-F0C8FCAB46BF}" type="presOf" srcId="{0C85100E-26AF-40B3-97DF-19C4EC3CCEC0}" destId="{630391C1-CC84-4049-B367-7554AAB1A762}" srcOrd="0" destOrd="0" presId="urn:microsoft.com/office/officeart/2018/5/layout/IconCircleLabelList"/>
    <dgm:cxn modelId="{0FE06B0E-767E-4BCF-8132-C78555EDA9B2}" type="presOf" srcId="{69653324-E1E3-437C-A9D5-28B1353F645A}" destId="{12E4033F-1FB2-455F-B198-DEE22348C3D5}" srcOrd="0" destOrd="0" presId="urn:microsoft.com/office/officeart/2018/5/layout/IconCircleLabelList"/>
    <dgm:cxn modelId="{2A897633-C90F-4222-BE45-96D089A3FD3C}" type="presOf" srcId="{7F564E9C-DC4B-4FCA-A45C-7A2A68ABF190}" destId="{4911C805-5ADF-4CA6-A5B8-162C12879047}" srcOrd="0" destOrd="0" presId="urn:microsoft.com/office/officeart/2018/5/layout/IconCircleLabelList"/>
    <dgm:cxn modelId="{FD66337D-8FE8-48E6-BE0F-CFD328BEE42E}" srcId="{7F564E9C-DC4B-4FCA-A45C-7A2A68ABF190}" destId="{0C85100E-26AF-40B3-97DF-19C4EC3CCEC0}" srcOrd="0" destOrd="0" parTransId="{83E371DD-FB17-4628-859D-A2979B7D3099}" sibTransId="{8A672CE1-4528-44AE-9157-DA340C2CD5DB}"/>
    <dgm:cxn modelId="{ED50C03E-606B-456A-BA15-D0C4D6D37479}" type="presParOf" srcId="{4911C805-5ADF-4CA6-A5B8-162C12879047}" destId="{38F55F09-DCC7-43E8-ACC4-EC26733DDF7D}" srcOrd="0" destOrd="0" presId="urn:microsoft.com/office/officeart/2018/5/layout/IconCircleLabelList"/>
    <dgm:cxn modelId="{8D29F55D-1E65-415B-9ABE-4D1A31732726}" type="presParOf" srcId="{38F55F09-DCC7-43E8-ACC4-EC26733DDF7D}" destId="{77A2F8CA-0963-4F9D-BCC0-79D606A6B370}" srcOrd="0" destOrd="0" presId="urn:microsoft.com/office/officeart/2018/5/layout/IconCircleLabelList"/>
    <dgm:cxn modelId="{673C3DFF-7B76-406B-80D8-D6A86487F799}" type="presParOf" srcId="{38F55F09-DCC7-43E8-ACC4-EC26733DDF7D}" destId="{D2831012-0B7A-447D-8C2C-37C7C4453B1E}" srcOrd="1" destOrd="0" presId="urn:microsoft.com/office/officeart/2018/5/layout/IconCircleLabelList"/>
    <dgm:cxn modelId="{8E0FD1FC-E329-4BC1-9793-63EE097B1D36}" type="presParOf" srcId="{38F55F09-DCC7-43E8-ACC4-EC26733DDF7D}" destId="{649C2E9F-FE68-49D9-934D-BEC080C50F37}" srcOrd="2" destOrd="0" presId="urn:microsoft.com/office/officeart/2018/5/layout/IconCircleLabelList"/>
    <dgm:cxn modelId="{EE304FB2-CC77-4194-84A0-BCBADB1667A9}" type="presParOf" srcId="{38F55F09-DCC7-43E8-ACC4-EC26733DDF7D}" destId="{630391C1-CC84-4049-B367-7554AAB1A762}" srcOrd="3" destOrd="0" presId="urn:microsoft.com/office/officeart/2018/5/layout/IconCircleLabelList"/>
    <dgm:cxn modelId="{346454CE-2B43-4B93-A47D-580432477D6F}" type="presParOf" srcId="{4911C805-5ADF-4CA6-A5B8-162C12879047}" destId="{2371519E-09C7-468F-BBB0-C0EC32784FEE}" srcOrd="1" destOrd="0" presId="urn:microsoft.com/office/officeart/2018/5/layout/IconCircleLabelList"/>
    <dgm:cxn modelId="{1C696406-6104-486B-A9D1-42A1C8601643}" type="presParOf" srcId="{4911C805-5ADF-4CA6-A5B8-162C12879047}" destId="{BA64D75C-CC67-4EAC-ABB9-29C5943113A8}" srcOrd="2" destOrd="0" presId="urn:microsoft.com/office/officeart/2018/5/layout/IconCircleLabelList"/>
    <dgm:cxn modelId="{190CCE85-7D63-4CC5-BE31-167781EC8286}" type="presParOf" srcId="{BA64D75C-CC67-4EAC-ABB9-29C5943113A8}" destId="{CD0ED507-6D46-4BC4-A76D-513F6CD81D5B}" srcOrd="0" destOrd="0" presId="urn:microsoft.com/office/officeart/2018/5/layout/IconCircleLabelList"/>
    <dgm:cxn modelId="{1099AEF6-DB67-484E-A539-178F0F81934D}" type="presParOf" srcId="{BA64D75C-CC67-4EAC-ABB9-29C5943113A8}" destId="{B76EA2FC-0CB1-4FED-9050-CF0844D1C48F}" srcOrd="1" destOrd="0" presId="urn:microsoft.com/office/officeart/2018/5/layout/IconCircleLabelList"/>
    <dgm:cxn modelId="{D2870998-1669-45CD-A6AE-A3BCBF849E3A}" type="presParOf" srcId="{BA64D75C-CC67-4EAC-ABB9-29C5943113A8}" destId="{5C09348A-AB41-4346-A8FE-FBF448ACAF81}" srcOrd="2" destOrd="0" presId="urn:microsoft.com/office/officeart/2018/5/layout/IconCircleLabelList"/>
    <dgm:cxn modelId="{58542F85-96A8-4F5C-9A75-6C2B00C5C11C}" type="presParOf" srcId="{BA64D75C-CC67-4EAC-ABB9-29C5943113A8}" destId="{12E4033F-1FB2-455F-B198-DEE22348C3D5}" srcOrd="3" destOrd="0" presId="urn:microsoft.com/office/officeart/2018/5/layout/IconCircleLabelList"/>
    <dgm:cxn modelId="{88FA055F-E5D9-4602-9502-ED3172311AC5}" type="presParOf" srcId="{4911C805-5ADF-4CA6-A5B8-162C12879047}" destId="{B7501772-9891-475B-BEA5-64B32C8F33CF}" srcOrd="3" destOrd="0" presId="urn:microsoft.com/office/officeart/2018/5/layout/IconCircleLabelList"/>
    <dgm:cxn modelId="{41F8F85D-6A60-4C0A-BC25-573782915193}" type="presParOf" srcId="{4911C805-5ADF-4CA6-A5B8-162C12879047}" destId="{EC4D2E0D-C8C4-448F-B348-91245EC34F5D}" srcOrd="4" destOrd="0" presId="urn:microsoft.com/office/officeart/2018/5/layout/IconCircleLabelList"/>
    <dgm:cxn modelId="{F28F2EA7-40B4-4991-B14A-81DD40A9BFDA}" type="presParOf" srcId="{EC4D2E0D-C8C4-448F-B348-91245EC34F5D}" destId="{0EA8A4D1-ADC5-4AD5-A4BF-908D6DFD9E43}" srcOrd="0" destOrd="0" presId="urn:microsoft.com/office/officeart/2018/5/layout/IconCircleLabelList"/>
    <dgm:cxn modelId="{5449F38A-332D-4553-91F1-CF5A88078A1F}" type="presParOf" srcId="{EC4D2E0D-C8C4-448F-B348-91245EC34F5D}" destId="{0A990743-F9EA-4065-B193-A740F551A1E9}" srcOrd="1" destOrd="0" presId="urn:microsoft.com/office/officeart/2018/5/layout/IconCircleLabelList"/>
    <dgm:cxn modelId="{AB4B8C43-4D11-4678-B636-8181C2C2ECF4}" type="presParOf" srcId="{EC4D2E0D-C8C4-448F-B348-91245EC34F5D}" destId="{11AE65F0-F8DA-4E0F-9C4B-0D23B6278886}" srcOrd="2" destOrd="0" presId="urn:microsoft.com/office/officeart/2018/5/layout/IconCircleLabelList"/>
    <dgm:cxn modelId="{55DF77B1-D153-4978-B3E0-46A9DEAFD466}" type="presParOf" srcId="{EC4D2E0D-C8C4-448F-B348-91245EC34F5D}" destId="{F36C2E14-6FEE-411C-8616-16523F3944C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EBB65A-9770-4D5B-8808-FA1C1EDB8DC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11301E9-DDD2-4ECB-8DA3-0A9EAEA61CC8}">
      <dgm:prSet phldrT="[Texto]" custT="1"/>
      <dgm:spPr/>
      <dgm:t>
        <a:bodyPr/>
        <a:lstStyle/>
        <a:p>
          <a:r>
            <a:rPr lang="es-CL" sz="1600" b="1" dirty="0">
              <a:solidFill>
                <a:srgbClr val="FFFF00"/>
              </a:solidFill>
            </a:rPr>
            <a:t>Autoestima</a:t>
          </a:r>
          <a:r>
            <a:rPr lang="es-CL" sz="1700" dirty="0"/>
            <a:t> </a:t>
          </a:r>
        </a:p>
      </dgm:t>
    </dgm:pt>
    <dgm:pt modelId="{7460ED32-2C4C-436E-8D77-57B27286725E}" type="parTrans" cxnId="{F3D87519-B226-4565-8212-A878B56A9090}">
      <dgm:prSet/>
      <dgm:spPr/>
      <dgm:t>
        <a:bodyPr/>
        <a:lstStyle/>
        <a:p>
          <a:endParaRPr lang="es-CL"/>
        </a:p>
      </dgm:t>
    </dgm:pt>
    <dgm:pt modelId="{A529CAA3-A317-41B0-9541-E600E2A2C888}" type="sibTrans" cxnId="{F3D87519-B226-4565-8212-A878B56A9090}">
      <dgm:prSet/>
      <dgm:spPr/>
      <dgm:t>
        <a:bodyPr/>
        <a:lstStyle/>
        <a:p>
          <a:endParaRPr lang="es-CL"/>
        </a:p>
      </dgm:t>
    </dgm:pt>
    <dgm:pt modelId="{6765AB71-814F-442E-A5B5-8B04FDD21988}">
      <dgm:prSet phldrT="[Texto]" custT="1"/>
      <dgm:spPr/>
      <dgm:t>
        <a:bodyPr/>
        <a:lstStyle/>
        <a:p>
          <a:r>
            <a:rPr lang="es-CL" sz="2400" dirty="0">
              <a:solidFill>
                <a:srgbClr val="00B0F0"/>
              </a:solidFill>
            </a:rPr>
            <a:t>Tolerancia</a:t>
          </a:r>
          <a:r>
            <a:rPr lang="es-CL" sz="1700" dirty="0"/>
            <a:t> </a:t>
          </a:r>
        </a:p>
      </dgm:t>
    </dgm:pt>
    <dgm:pt modelId="{2AE4A6B4-DD7E-4AEB-BC0E-77BDFEBBE357}" type="parTrans" cxnId="{DCF9136B-B19D-4048-AD81-DAE50AB3EBD2}">
      <dgm:prSet/>
      <dgm:spPr/>
      <dgm:t>
        <a:bodyPr/>
        <a:lstStyle/>
        <a:p>
          <a:endParaRPr lang="es-CL"/>
        </a:p>
      </dgm:t>
    </dgm:pt>
    <dgm:pt modelId="{8AF90AF2-8028-4E8B-9CC4-BE9C9878FE08}" type="sibTrans" cxnId="{DCF9136B-B19D-4048-AD81-DAE50AB3EBD2}">
      <dgm:prSet/>
      <dgm:spPr/>
      <dgm:t>
        <a:bodyPr/>
        <a:lstStyle/>
        <a:p>
          <a:endParaRPr lang="es-CL"/>
        </a:p>
      </dgm:t>
    </dgm:pt>
    <dgm:pt modelId="{AEEDE8C5-7680-40A1-8BE6-8D555C59D972}">
      <dgm:prSet phldrT="[Texto]" custT="1"/>
      <dgm:spPr/>
      <dgm:t>
        <a:bodyPr/>
        <a:lstStyle/>
        <a:p>
          <a:r>
            <a:rPr lang="es-CL" sz="2400" dirty="0">
              <a:solidFill>
                <a:srgbClr val="C00000"/>
              </a:solidFill>
            </a:rPr>
            <a:t>Bondad</a:t>
          </a:r>
          <a:r>
            <a:rPr lang="es-CL" sz="2400" dirty="0"/>
            <a:t> </a:t>
          </a:r>
        </a:p>
      </dgm:t>
    </dgm:pt>
    <dgm:pt modelId="{D044E1FC-986F-4E58-A23D-0CF21FA43762}" type="parTrans" cxnId="{B5167B8F-090B-4ABA-9CA3-5AAF8363FC5E}">
      <dgm:prSet/>
      <dgm:spPr/>
      <dgm:t>
        <a:bodyPr/>
        <a:lstStyle/>
        <a:p>
          <a:endParaRPr lang="es-CL"/>
        </a:p>
      </dgm:t>
    </dgm:pt>
    <dgm:pt modelId="{8B295882-1B17-453C-8824-9E1CD98475EE}" type="sibTrans" cxnId="{B5167B8F-090B-4ABA-9CA3-5AAF8363FC5E}">
      <dgm:prSet/>
      <dgm:spPr/>
      <dgm:t>
        <a:bodyPr/>
        <a:lstStyle/>
        <a:p>
          <a:endParaRPr lang="es-CL"/>
        </a:p>
      </dgm:t>
    </dgm:pt>
    <dgm:pt modelId="{E52493F7-B3E1-4F2A-A742-6416A4B63EBA}">
      <dgm:prSet phldrT="[Texto]" custT="1"/>
      <dgm:spPr/>
      <dgm:t>
        <a:bodyPr/>
        <a:lstStyle/>
        <a:p>
          <a:r>
            <a:rPr lang="es-CL" sz="2800" dirty="0"/>
            <a:t>Perseverancia </a:t>
          </a:r>
        </a:p>
      </dgm:t>
    </dgm:pt>
    <dgm:pt modelId="{5658A6A6-A101-4541-8208-FCCEED76F5D6}" type="parTrans" cxnId="{38003D0A-8AA6-4110-AF72-3E9FC2410501}">
      <dgm:prSet/>
      <dgm:spPr/>
      <dgm:t>
        <a:bodyPr/>
        <a:lstStyle/>
        <a:p>
          <a:endParaRPr lang="es-CL"/>
        </a:p>
      </dgm:t>
    </dgm:pt>
    <dgm:pt modelId="{7048A88F-1BC1-45B9-A44F-25071276AC6D}" type="sibTrans" cxnId="{38003D0A-8AA6-4110-AF72-3E9FC2410501}">
      <dgm:prSet/>
      <dgm:spPr/>
      <dgm:t>
        <a:bodyPr/>
        <a:lstStyle/>
        <a:p>
          <a:endParaRPr lang="es-CL"/>
        </a:p>
      </dgm:t>
    </dgm:pt>
    <dgm:pt modelId="{3A24C14C-40F0-43E4-B700-8ABDA640FCE8}">
      <dgm:prSet phldrT="[Texto]"/>
      <dgm:spPr/>
      <dgm:t>
        <a:bodyPr/>
        <a:lstStyle/>
        <a:p>
          <a:pPr algn="l"/>
          <a:r>
            <a:rPr lang="es-CL" b="1" dirty="0"/>
            <a:t>Respeto</a:t>
          </a:r>
          <a:r>
            <a:rPr lang="es-CL" dirty="0"/>
            <a:t> </a:t>
          </a:r>
        </a:p>
      </dgm:t>
    </dgm:pt>
    <dgm:pt modelId="{B9F2BA23-4F33-46EC-8147-0A185FC6F048}" type="parTrans" cxnId="{46AC7EE1-F6C9-4B7E-96A4-0D17F3A60FB9}">
      <dgm:prSet/>
      <dgm:spPr/>
      <dgm:t>
        <a:bodyPr/>
        <a:lstStyle/>
        <a:p>
          <a:endParaRPr lang="es-CL"/>
        </a:p>
      </dgm:t>
    </dgm:pt>
    <dgm:pt modelId="{4909F9CB-7B7A-44C5-8878-03C01D843956}" type="sibTrans" cxnId="{46AC7EE1-F6C9-4B7E-96A4-0D17F3A60FB9}">
      <dgm:prSet/>
      <dgm:spPr/>
      <dgm:t>
        <a:bodyPr/>
        <a:lstStyle/>
        <a:p>
          <a:endParaRPr lang="es-CL"/>
        </a:p>
      </dgm:t>
    </dgm:pt>
    <dgm:pt modelId="{E572C8CC-E651-4D8B-8F7B-D29F213001DE}">
      <dgm:prSet phldrT="[Texto]" custT="1"/>
      <dgm:spPr/>
      <dgm:t>
        <a:bodyPr/>
        <a:lstStyle/>
        <a:p>
          <a:r>
            <a:rPr lang="es-CL" sz="3200" dirty="0">
              <a:solidFill>
                <a:srgbClr val="FF0000"/>
              </a:solidFill>
            </a:rPr>
            <a:t>Igualdad</a:t>
          </a:r>
          <a:r>
            <a:rPr lang="es-CL" sz="2200" dirty="0"/>
            <a:t> </a:t>
          </a:r>
        </a:p>
      </dgm:t>
    </dgm:pt>
    <dgm:pt modelId="{F2076435-0A72-4001-A35F-0F65C02B0ADD}" type="parTrans" cxnId="{60EA4D32-5B71-4AD7-AFDD-7673AEF47E0C}">
      <dgm:prSet/>
      <dgm:spPr/>
      <dgm:t>
        <a:bodyPr/>
        <a:lstStyle/>
        <a:p>
          <a:endParaRPr lang="es-CL"/>
        </a:p>
      </dgm:t>
    </dgm:pt>
    <dgm:pt modelId="{82CBFA9D-1F9A-4DE1-AED3-DCE3A83C3DE3}" type="sibTrans" cxnId="{60EA4D32-5B71-4AD7-AFDD-7673AEF47E0C}">
      <dgm:prSet/>
      <dgm:spPr/>
      <dgm:t>
        <a:bodyPr/>
        <a:lstStyle/>
        <a:p>
          <a:endParaRPr lang="es-CL"/>
        </a:p>
      </dgm:t>
    </dgm:pt>
    <dgm:pt modelId="{0E00F21B-F692-49E9-A4BA-2810FCB1DE92}" type="pres">
      <dgm:prSet presAssocID="{B5EBB65A-9770-4D5B-8808-FA1C1EDB8DC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60A47927-BE8E-4686-8926-626117203985}" type="pres">
      <dgm:prSet presAssocID="{111301E9-DDD2-4ECB-8DA3-0A9EAEA61CC8}" presName="composite" presStyleCnt="0"/>
      <dgm:spPr/>
    </dgm:pt>
    <dgm:pt modelId="{12F79D38-55C0-4520-9DAC-5B4F5584B04F}" type="pres">
      <dgm:prSet presAssocID="{111301E9-DDD2-4ECB-8DA3-0A9EAEA61CC8}" presName="Parent1" presStyleLbl="node1" presStyleIdx="0" presStyleCnt="6" custLinFactNeighborX="5477" custLinFactNeighborY="20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763CDF8-31A4-45F1-8B8E-540965FF26EF}" type="pres">
      <dgm:prSet presAssocID="{111301E9-DDD2-4ECB-8DA3-0A9EAEA61CC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A587743-6DED-408C-A1F3-14DB6CED8C95}" type="pres">
      <dgm:prSet presAssocID="{111301E9-DDD2-4ECB-8DA3-0A9EAEA61CC8}" presName="BalanceSpacing" presStyleCnt="0"/>
      <dgm:spPr/>
    </dgm:pt>
    <dgm:pt modelId="{AED38E10-D709-4490-BEC8-AF673D06898C}" type="pres">
      <dgm:prSet presAssocID="{111301E9-DDD2-4ECB-8DA3-0A9EAEA61CC8}" presName="BalanceSpacing1" presStyleCnt="0"/>
      <dgm:spPr/>
    </dgm:pt>
    <dgm:pt modelId="{2879CDB6-AE5B-40D0-9A3B-F803BC975778}" type="pres">
      <dgm:prSet presAssocID="{A529CAA3-A317-41B0-9541-E600E2A2C888}" presName="Accent1Text" presStyleLbl="node1" presStyleIdx="1" presStyleCnt="6" custLinFactNeighborX="3035" custLinFactNeighborY="-129"/>
      <dgm:spPr/>
      <dgm:t>
        <a:bodyPr/>
        <a:lstStyle/>
        <a:p>
          <a:endParaRPr lang="es-CL"/>
        </a:p>
      </dgm:t>
    </dgm:pt>
    <dgm:pt modelId="{6FD390E4-87B4-472F-809C-5B3793C4E6FE}" type="pres">
      <dgm:prSet presAssocID="{A529CAA3-A317-41B0-9541-E600E2A2C888}" presName="spaceBetweenRectangles" presStyleCnt="0"/>
      <dgm:spPr/>
    </dgm:pt>
    <dgm:pt modelId="{95638C66-61D0-4655-9100-B4B26D3912A7}" type="pres">
      <dgm:prSet presAssocID="{AEEDE8C5-7680-40A1-8BE6-8D555C59D972}" presName="composite" presStyleCnt="0"/>
      <dgm:spPr/>
    </dgm:pt>
    <dgm:pt modelId="{7F13B081-16A0-4636-BFF4-22B1D89A0A1F}" type="pres">
      <dgm:prSet presAssocID="{AEEDE8C5-7680-40A1-8BE6-8D555C59D97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96D2413-BFCA-46D3-AF3F-34C0CEDAF4E5}" type="pres">
      <dgm:prSet presAssocID="{AEEDE8C5-7680-40A1-8BE6-8D555C59D972}" presName="Childtext1" presStyleLbl="revTx" presStyleIdx="1" presStyleCnt="3" custScaleX="123427" custLinFactNeighborX="-10395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625C2E9-FCC4-4B51-BB13-26EFEE6DAC47}" type="pres">
      <dgm:prSet presAssocID="{AEEDE8C5-7680-40A1-8BE6-8D555C59D972}" presName="BalanceSpacing" presStyleCnt="0"/>
      <dgm:spPr/>
    </dgm:pt>
    <dgm:pt modelId="{D46530EA-23A7-4279-98E8-748458A080F1}" type="pres">
      <dgm:prSet presAssocID="{AEEDE8C5-7680-40A1-8BE6-8D555C59D972}" presName="BalanceSpacing1" presStyleCnt="0"/>
      <dgm:spPr/>
    </dgm:pt>
    <dgm:pt modelId="{BB3233C6-B637-4525-B755-C1AE9858FB4F}" type="pres">
      <dgm:prSet presAssocID="{8B295882-1B17-453C-8824-9E1CD98475EE}" presName="Accent1Text" presStyleLbl="node1" presStyleIdx="3" presStyleCnt="6"/>
      <dgm:spPr/>
      <dgm:t>
        <a:bodyPr/>
        <a:lstStyle/>
        <a:p>
          <a:endParaRPr lang="es-CL"/>
        </a:p>
      </dgm:t>
    </dgm:pt>
    <dgm:pt modelId="{A05E8F8A-AF42-4551-B1D1-D21E96E43BC5}" type="pres">
      <dgm:prSet presAssocID="{8B295882-1B17-453C-8824-9E1CD98475EE}" presName="spaceBetweenRectangles" presStyleCnt="0"/>
      <dgm:spPr/>
    </dgm:pt>
    <dgm:pt modelId="{11F4F7FE-7305-4E25-84ED-F97BA8DD5C94}" type="pres">
      <dgm:prSet presAssocID="{3A24C14C-40F0-43E4-B700-8ABDA640FCE8}" presName="composite" presStyleCnt="0"/>
      <dgm:spPr/>
    </dgm:pt>
    <dgm:pt modelId="{90135F32-4412-40B3-8014-E915904DE3E2}" type="pres">
      <dgm:prSet presAssocID="{3A24C14C-40F0-43E4-B700-8ABDA640FCE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E7F740E-A0FD-455A-ABBD-1BC3A0ED166A}" type="pres">
      <dgm:prSet presAssocID="{3A24C14C-40F0-43E4-B700-8ABDA640FCE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5F2B14F-A01F-4474-8754-3C8488CF810B}" type="pres">
      <dgm:prSet presAssocID="{3A24C14C-40F0-43E4-B700-8ABDA640FCE8}" presName="BalanceSpacing" presStyleCnt="0"/>
      <dgm:spPr/>
    </dgm:pt>
    <dgm:pt modelId="{C371B5C6-F500-4730-8655-61A06EDDBC0C}" type="pres">
      <dgm:prSet presAssocID="{3A24C14C-40F0-43E4-B700-8ABDA640FCE8}" presName="BalanceSpacing1" presStyleCnt="0"/>
      <dgm:spPr/>
    </dgm:pt>
    <dgm:pt modelId="{CB7381B3-15A5-4EDD-9605-4AAFB2FDDC68}" type="pres">
      <dgm:prSet presAssocID="{4909F9CB-7B7A-44C5-8878-03C01D843956}" presName="Accent1Text" presStyleLbl="node1" presStyleIdx="5" presStyleCnt="6"/>
      <dgm:spPr/>
      <dgm:t>
        <a:bodyPr/>
        <a:lstStyle/>
        <a:p>
          <a:endParaRPr lang="es-CL"/>
        </a:p>
      </dgm:t>
    </dgm:pt>
  </dgm:ptLst>
  <dgm:cxnLst>
    <dgm:cxn modelId="{FCA6441A-1F00-40B0-9C05-2D5CBBF9C4FC}" type="presOf" srcId="{B5EBB65A-9770-4D5B-8808-FA1C1EDB8DC7}" destId="{0E00F21B-F692-49E9-A4BA-2810FCB1DE92}" srcOrd="0" destOrd="0" presId="urn:microsoft.com/office/officeart/2008/layout/AlternatingHexagons"/>
    <dgm:cxn modelId="{F3D87519-B226-4565-8212-A878B56A9090}" srcId="{B5EBB65A-9770-4D5B-8808-FA1C1EDB8DC7}" destId="{111301E9-DDD2-4ECB-8DA3-0A9EAEA61CC8}" srcOrd="0" destOrd="0" parTransId="{7460ED32-2C4C-436E-8D77-57B27286725E}" sibTransId="{A529CAA3-A317-41B0-9541-E600E2A2C888}"/>
    <dgm:cxn modelId="{E572DA68-BC0F-4B4A-BC04-52B9499B5DDB}" type="presOf" srcId="{E572C8CC-E651-4D8B-8F7B-D29F213001DE}" destId="{9E7F740E-A0FD-455A-ABBD-1BC3A0ED166A}" srcOrd="0" destOrd="0" presId="urn:microsoft.com/office/officeart/2008/layout/AlternatingHexagons"/>
    <dgm:cxn modelId="{46AC7EE1-F6C9-4B7E-96A4-0D17F3A60FB9}" srcId="{B5EBB65A-9770-4D5B-8808-FA1C1EDB8DC7}" destId="{3A24C14C-40F0-43E4-B700-8ABDA640FCE8}" srcOrd="2" destOrd="0" parTransId="{B9F2BA23-4F33-46EC-8147-0A185FC6F048}" sibTransId="{4909F9CB-7B7A-44C5-8878-03C01D843956}"/>
    <dgm:cxn modelId="{EEB6FB11-32A9-4088-BAD0-BAC5785D14C5}" type="presOf" srcId="{8B295882-1B17-453C-8824-9E1CD98475EE}" destId="{BB3233C6-B637-4525-B755-C1AE9858FB4F}" srcOrd="0" destOrd="0" presId="urn:microsoft.com/office/officeart/2008/layout/AlternatingHexagons"/>
    <dgm:cxn modelId="{D71C3CC9-C859-4AFA-AE14-88247A6343DC}" type="presOf" srcId="{4909F9CB-7B7A-44C5-8878-03C01D843956}" destId="{CB7381B3-15A5-4EDD-9605-4AAFB2FDDC68}" srcOrd="0" destOrd="0" presId="urn:microsoft.com/office/officeart/2008/layout/AlternatingHexagons"/>
    <dgm:cxn modelId="{60EA4D32-5B71-4AD7-AFDD-7673AEF47E0C}" srcId="{3A24C14C-40F0-43E4-B700-8ABDA640FCE8}" destId="{E572C8CC-E651-4D8B-8F7B-D29F213001DE}" srcOrd="0" destOrd="0" parTransId="{F2076435-0A72-4001-A35F-0F65C02B0ADD}" sibTransId="{82CBFA9D-1F9A-4DE1-AED3-DCE3A83C3DE3}"/>
    <dgm:cxn modelId="{6B9DC020-AFCF-46FC-9510-7AAA428C96F8}" type="presOf" srcId="{111301E9-DDD2-4ECB-8DA3-0A9EAEA61CC8}" destId="{12F79D38-55C0-4520-9DAC-5B4F5584B04F}" srcOrd="0" destOrd="0" presId="urn:microsoft.com/office/officeart/2008/layout/AlternatingHexagons"/>
    <dgm:cxn modelId="{1905A921-890B-48CC-B285-58DEFE6402C2}" type="presOf" srcId="{3A24C14C-40F0-43E4-B700-8ABDA640FCE8}" destId="{90135F32-4412-40B3-8014-E915904DE3E2}" srcOrd="0" destOrd="0" presId="urn:microsoft.com/office/officeart/2008/layout/AlternatingHexagons"/>
    <dgm:cxn modelId="{50A958D8-19E6-49F2-B1F5-2BDA40E08E49}" type="presOf" srcId="{A529CAA3-A317-41B0-9541-E600E2A2C888}" destId="{2879CDB6-AE5B-40D0-9A3B-F803BC975778}" srcOrd="0" destOrd="0" presId="urn:microsoft.com/office/officeart/2008/layout/AlternatingHexagons"/>
    <dgm:cxn modelId="{DCF9136B-B19D-4048-AD81-DAE50AB3EBD2}" srcId="{111301E9-DDD2-4ECB-8DA3-0A9EAEA61CC8}" destId="{6765AB71-814F-442E-A5B5-8B04FDD21988}" srcOrd="0" destOrd="0" parTransId="{2AE4A6B4-DD7E-4AEB-BC0E-77BDFEBBE357}" sibTransId="{8AF90AF2-8028-4E8B-9CC4-BE9C9878FE08}"/>
    <dgm:cxn modelId="{5D6D0D1A-C5B3-4E27-8A32-F71793DB7DC0}" type="presOf" srcId="{6765AB71-814F-442E-A5B5-8B04FDD21988}" destId="{A763CDF8-31A4-45F1-8B8E-540965FF26EF}" srcOrd="0" destOrd="0" presId="urn:microsoft.com/office/officeart/2008/layout/AlternatingHexagons"/>
    <dgm:cxn modelId="{D1EE7DBF-994F-4B1E-B9B3-6E0E062B524C}" type="presOf" srcId="{E52493F7-B3E1-4F2A-A742-6416A4B63EBA}" destId="{896D2413-BFCA-46D3-AF3F-34C0CEDAF4E5}" srcOrd="0" destOrd="0" presId="urn:microsoft.com/office/officeart/2008/layout/AlternatingHexagons"/>
    <dgm:cxn modelId="{D7617E76-44F6-46C8-92F5-4893B72466A7}" type="presOf" srcId="{AEEDE8C5-7680-40A1-8BE6-8D555C59D972}" destId="{7F13B081-16A0-4636-BFF4-22B1D89A0A1F}" srcOrd="0" destOrd="0" presId="urn:microsoft.com/office/officeart/2008/layout/AlternatingHexagons"/>
    <dgm:cxn modelId="{38003D0A-8AA6-4110-AF72-3E9FC2410501}" srcId="{AEEDE8C5-7680-40A1-8BE6-8D555C59D972}" destId="{E52493F7-B3E1-4F2A-A742-6416A4B63EBA}" srcOrd="0" destOrd="0" parTransId="{5658A6A6-A101-4541-8208-FCCEED76F5D6}" sibTransId="{7048A88F-1BC1-45B9-A44F-25071276AC6D}"/>
    <dgm:cxn modelId="{B5167B8F-090B-4ABA-9CA3-5AAF8363FC5E}" srcId="{B5EBB65A-9770-4D5B-8808-FA1C1EDB8DC7}" destId="{AEEDE8C5-7680-40A1-8BE6-8D555C59D972}" srcOrd="1" destOrd="0" parTransId="{D044E1FC-986F-4E58-A23D-0CF21FA43762}" sibTransId="{8B295882-1B17-453C-8824-9E1CD98475EE}"/>
    <dgm:cxn modelId="{2F7E1BB1-9E12-4112-99FC-1AA6DE947EE6}" type="presParOf" srcId="{0E00F21B-F692-49E9-A4BA-2810FCB1DE92}" destId="{60A47927-BE8E-4686-8926-626117203985}" srcOrd="0" destOrd="0" presId="urn:microsoft.com/office/officeart/2008/layout/AlternatingHexagons"/>
    <dgm:cxn modelId="{4110C01B-76DB-4B2F-986E-FBA9AE00D109}" type="presParOf" srcId="{60A47927-BE8E-4686-8926-626117203985}" destId="{12F79D38-55C0-4520-9DAC-5B4F5584B04F}" srcOrd="0" destOrd="0" presId="urn:microsoft.com/office/officeart/2008/layout/AlternatingHexagons"/>
    <dgm:cxn modelId="{FBAB941C-ED0F-49FA-BC86-0869490BF245}" type="presParOf" srcId="{60A47927-BE8E-4686-8926-626117203985}" destId="{A763CDF8-31A4-45F1-8B8E-540965FF26EF}" srcOrd="1" destOrd="0" presId="urn:microsoft.com/office/officeart/2008/layout/AlternatingHexagons"/>
    <dgm:cxn modelId="{DD420810-6F80-44A1-A1F0-128CE96426C9}" type="presParOf" srcId="{60A47927-BE8E-4686-8926-626117203985}" destId="{3A587743-6DED-408C-A1F3-14DB6CED8C95}" srcOrd="2" destOrd="0" presId="urn:microsoft.com/office/officeart/2008/layout/AlternatingHexagons"/>
    <dgm:cxn modelId="{47B894C4-F4B1-4946-AA77-A904F7B9AB1B}" type="presParOf" srcId="{60A47927-BE8E-4686-8926-626117203985}" destId="{AED38E10-D709-4490-BEC8-AF673D06898C}" srcOrd="3" destOrd="0" presId="urn:microsoft.com/office/officeart/2008/layout/AlternatingHexagons"/>
    <dgm:cxn modelId="{65B17F40-9F93-4DFF-855C-9E1FBE7E86BA}" type="presParOf" srcId="{60A47927-BE8E-4686-8926-626117203985}" destId="{2879CDB6-AE5B-40D0-9A3B-F803BC975778}" srcOrd="4" destOrd="0" presId="urn:microsoft.com/office/officeart/2008/layout/AlternatingHexagons"/>
    <dgm:cxn modelId="{7B92EC58-814B-49AF-A2FE-45D0E1D7163A}" type="presParOf" srcId="{0E00F21B-F692-49E9-A4BA-2810FCB1DE92}" destId="{6FD390E4-87B4-472F-809C-5B3793C4E6FE}" srcOrd="1" destOrd="0" presId="urn:microsoft.com/office/officeart/2008/layout/AlternatingHexagons"/>
    <dgm:cxn modelId="{F36D10B6-86FB-4CCC-A03B-2CBF2A3D492C}" type="presParOf" srcId="{0E00F21B-F692-49E9-A4BA-2810FCB1DE92}" destId="{95638C66-61D0-4655-9100-B4B26D3912A7}" srcOrd="2" destOrd="0" presId="urn:microsoft.com/office/officeart/2008/layout/AlternatingHexagons"/>
    <dgm:cxn modelId="{8A3D9FCF-76EB-4DF0-AC84-36E0C2F036FD}" type="presParOf" srcId="{95638C66-61D0-4655-9100-B4B26D3912A7}" destId="{7F13B081-16A0-4636-BFF4-22B1D89A0A1F}" srcOrd="0" destOrd="0" presId="urn:microsoft.com/office/officeart/2008/layout/AlternatingHexagons"/>
    <dgm:cxn modelId="{2D4D0297-E1F9-40BB-9D03-91413821472B}" type="presParOf" srcId="{95638C66-61D0-4655-9100-B4B26D3912A7}" destId="{896D2413-BFCA-46D3-AF3F-34C0CEDAF4E5}" srcOrd="1" destOrd="0" presId="urn:microsoft.com/office/officeart/2008/layout/AlternatingHexagons"/>
    <dgm:cxn modelId="{18E9F88F-7C2D-41FA-B8FC-A3D9361846AB}" type="presParOf" srcId="{95638C66-61D0-4655-9100-B4B26D3912A7}" destId="{6625C2E9-FCC4-4B51-BB13-26EFEE6DAC47}" srcOrd="2" destOrd="0" presId="urn:microsoft.com/office/officeart/2008/layout/AlternatingHexagons"/>
    <dgm:cxn modelId="{CFA1B889-3193-4ADD-A9CF-E8E95C15C7CE}" type="presParOf" srcId="{95638C66-61D0-4655-9100-B4B26D3912A7}" destId="{D46530EA-23A7-4279-98E8-748458A080F1}" srcOrd="3" destOrd="0" presId="urn:microsoft.com/office/officeart/2008/layout/AlternatingHexagons"/>
    <dgm:cxn modelId="{0BE21B53-A800-4FF9-A6E9-D7EAA5CFA3EC}" type="presParOf" srcId="{95638C66-61D0-4655-9100-B4B26D3912A7}" destId="{BB3233C6-B637-4525-B755-C1AE9858FB4F}" srcOrd="4" destOrd="0" presId="urn:microsoft.com/office/officeart/2008/layout/AlternatingHexagons"/>
    <dgm:cxn modelId="{7998B513-F842-4604-842F-AA2A48CF4876}" type="presParOf" srcId="{0E00F21B-F692-49E9-A4BA-2810FCB1DE92}" destId="{A05E8F8A-AF42-4551-B1D1-D21E96E43BC5}" srcOrd="3" destOrd="0" presId="urn:microsoft.com/office/officeart/2008/layout/AlternatingHexagons"/>
    <dgm:cxn modelId="{0FDDE410-F890-440D-A46C-0C7E91355284}" type="presParOf" srcId="{0E00F21B-F692-49E9-A4BA-2810FCB1DE92}" destId="{11F4F7FE-7305-4E25-84ED-F97BA8DD5C94}" srcOrd="4" destOrd="0" presId="urn:microsoft.com/office/officeart/2008/layout/AlternatingHexagons"/>
    <dgm:cxn modelId="{E5B05177-9085-43EA-AEE6-86ECB15EC0D5}" type="presParOf" srcId="{11F4F7FE-7305-4E25-84ED-F97BA8DD5C94}" destId="{90135F32-4412-40B3-8014-E915904DE3E2}" srcOrd="0" destOrd="0" presId="urn:microsoft.com/office/officeart/2008/layout/AlternatingHexagons"/>
    <dgm:cxn modelId="{3329D22A-685D-433D-88D5-5F9C0499B9CD}" type="presParOf" srcId="{11F4F7FE-7305-4E25-84ED-F97BA8DD5C94}" destId="{9E7F740E-A0FD-455A-ABBD-1BC3A0ED166A}" srcOrd="1" destOrd="0" presId="urn:microsoft.com/office/officeart/2008/layout/AlternatingHexagons"/>
    <dgm:cxn modelId="{A145EAB8-3DAA-43AE-9B91-DE0A278FFF8A}" type="presParOf" srcId="{11F4F7FE-7305-4E25-84ED-F97BA8DD5C94}" destId="{65F2B14F-A01F-4474-8754-3C8488CF810B}" srcOrd="2" destOrd="0" presId="urn:microsoft.com/office/officeart/2008/layout/AlternatingHexagons"/>
    <dgm:cxn modelId="{33E8B933-C8E9-4390-AFE8-3668946F7E0B}" type="presParOf" srcId="{11F4F7FE-7305-4E25-84ED-F97BA8DD5C94}" destId="{C371B5C6-F500-4730-8655-61A06EDDBC0C}" srcOrd="3" destOrd="0" presId="urn:microsoft.com/office/officeart/2008/layout/AlternatingHexagons"/>
    <dgm:cxn modelId="{A395B1AE-1C32-4E62-A8EF-EB838CB3DA3B}" type="presParOf" srcId="{11F4F7FE-7305-4E25-84ED-F97BA8DD5C94}" destId="{CB7381B3-15A5-4EDD-9605-4AAFB2FDDC68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2F8CA-0963-4F9D-BCC0-79D606A6B370}">
      <dsp:nvSpPr>
        <dsp:cNvPr id="0" name=""/>
        <dsp:cNvSpPr/>
      </dsp:nvSpPr>
      <dsp:spPr>
        <a:xfrm>
          <a:off x="324025" y="0"/>
          <a:ext cx="1338187" cy="1338187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831012-0B7A-447D-8C2C-37C7C4453B1E}">
      <dsp:nvSpPr>
        <dsp:cNvPr id="0" name=""/>
        <dsp:cNvSpPr/>
      </dsp:nvSpPr>
      <dsp:spPr>
        <a:xfrm>
          <a:off x="597305" y="336458"/>
          <a:ext cx="712489" cy="501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0391C1-CC84-4049-B367-7554AAB1A762}">
      <dsp:nvSpPr>
        <dsp:cNvPr id="0" name=""/>
        <dsp:cNvSpPr/>
      </dsp:nvSpPr>
      <dsp:spPr>
        <a:xfrm>
          <a:off x="0" y="1623070"/>
          <a:ext cx="219375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noProof="0" dirty="0"/>
            <a:t>País</a:t>
          </a:r>
          <a:r>
            <a:rPr lang="es-ES" sz="2200" kern="1200" noProof="0" dirty="0"/>
            <a:t>: Estados Unidos. </a:t>
          </a:r>
        </a:p>
      </dsp:txBody>
      <dsp:txXfrm>
        <a:off x="0" y="1623070"/>
        <a:ext cx="2193750" cy="922500"/>
      </dsp:txXfrm>
    </dsp:sp>
    <dsp:sp modelId="{CD0ED507-6D46-4BC4-A76D-513F6CD81D5B}">
      <dsp:nvSpPr>
        <dsp:cNvPr id="0" name=""/>
        <dsp:cNvSpPr/>
      </dsp:nvSpPr>
      <dsp:spPr>
        <a:xfrm>
          <a:off x="2959264" y="0"/>
          <a:ext cx="1338187" cy="1338187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6EA2FC-0CB1-4FED-9050-CF0844D1C48F}">
      <dsp:nvSpPr>
        <dsp:cNvPr id="0" name=""/>
        <dsp:cNvSpPr/>
      </dsp:nvSpPr>
      <dsp:spPr>
        <a:xfrm>
          <a:off x="3242732" y="349638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4033F-1FB2-455F-B198-DEE22348C3D5}">
      <dsp:nvSpPr>
        <dsp:cNvPr id="0" name=""/>
        <dsp:cNvSpPr/>
      </dsp:nvSpPr>
      <dsp:spPr>
        <a:xfrm>
          <a:off x="2759259" y="1641160"/>
          <a:ext cx="219375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noProof="0" dirty="0"/>
            <a:t>Género: </a:t>
          </a:r>
          <a:r>
            <a:rPr lang="es-ES" sz="2200" kern="1200" noProof="0" dirty="0"/>
            <a:t>Novela. </a:t>
          </a:r>
        </a:p>
      </dsp:txBody>
      <dsp:txXfrm>
        <a:off x="2759259" y="1641160"/>
        <a:ext cx="2193750" cy="922500"/>
      </dsp:txXfrm>
    </dsp:sp>
    <dsp:sp modelId="{0EA8A4D1-ADC5-4AD5-A4BF-908D6DFD9E43}">
      <dsp:nvSpPr>
        <dsp:cNvPr id="0" name=""/>
        <dsp:cNvSpPr/>
      </dsp:nvSpPr>
      <dsp:spPr>
        <a:xfrm>
          <a:off x="5953205" y="0"/>
          <a:ext cx="1338187" cy="1338187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990743-F9EA-4065-B193-A740F551A1E9}">
      <dsp:nvSpPr>
        <dsp:cNvPr id="0" name=""/>
        <dsp:cNvSpPr/>
      </dsp:nvSpPr>
      <dsp:spPr>
        <a:xfrm>
          <a:off x="6253421" y="223401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6C2E14-6FEE-411C-8616-16523F3944C1}">
      <dsp:nvSpPr>
        <dsp:cNvPr id="0" name=""/>
        <dsp:cNvSpPr/>
      </dsp:nvSpPr>
      <dsp:spPr>
        <a:xfrm>
          <a:off x="5216127" y="1485938"/>
          <a:ext cx="3010154" cy="1330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noProof="0" dirty="0"/>
            <a:t>Temas</a:t>
          </a:r>
          <a:r>
            <a:rPr lang="es-ES" sz="2200" kern="1200" noProof="0" dirty="0"/>
            <a:t>: Adopción, conflictos personales, familia.  </a:t>
          </a:r>
        </a:p>
      </dsp:txBody>
      <dsp:txXfrm>
        <a:off x="5216127" y="1485938"/>
        <a:ext cx="3010154" cy="1330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79D38-55C0-4520-9DAC-5B4F5584B04F}">
      <dsp:nvSpPr>
        <dsp:cNvPr id="0" name=""/>
        <dsp:cNvSpPr/>
      </dsp:nvSpPr>
      <dsp:spPr>
        <a:xfrm rot="5400000">
          <a:off x="4145272" y="173375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>
              <a:solidFill>
                <a:srgbClr val="FFFF00"/>
              </a:solidFill>
            </a:rPr>
            <a:t>Autoestima</a:t>
          </a:r>
          <a:r>
            <a:rPr lang="es-CL" sz="1700" kern="1200" dirty="0"/>
            <a:t> </a:t>
          </a:r>
        </a:p>
      </dsp:txBody>
      <dsp:txXfrm rot="-5400000">
        <a:off x="4547780" y="355657"/>
        <a:ext cx="1201755" cy="1381328"/>
      </dsp:txXfrm>
    </dsp:sp>
    <dsp:sp modelId="{A763CDF8-31A4-45F1-8B8E-540965FF26EF}">
      <dsp:nvSpPr>
        <dsp:cNvPr id="0" name=""/>
        <dsp:cNvSpPr/>
      </dsp:nvSpPr>
      <dsp:spPr>
        <a:xfrm>
          <a:off x="5978961" y="403953"/>
          <a:ext cx="2239557" cy="1204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>
              <a:solidFill>
                <a:srgbClr val="00B0F0"/>
              </a:solidFill>
            </a:rPr>
            <a:t>Tolerancia</a:t>
          </a:r>
          <a:r>
            <a:rPr lang="es-CL" sz="1700" kern="1200" dirty="0"/>
            <a:t> </a:t>
          </a:r>
        </a:p>
      </dsp:txBody>
      <dsp:txXfrm>
        <a:off x="5978961" y="403953"/>
        <a:ext cx="2239557" cy="1204063"/>
      </dsp:txXfrm>
    </dsp:sp>
    <dsp:sp modelId="{2879CDB6-AE5B-40D0-9A3B-F803BC975778}">
      <dsp:nvSpPr>
        <dsp:cNvPr id="0" name=""/>
        <dsp:cNvSpPr/>
      </dsp:nvSpPr>
      <dsp:spPr>
        <a:xfrm rot="5400000">
          <a:off x="2217075" y="130450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2619583" y="312732"/>
        <a:ext cx="1201755" cy="1381328"/>
      </dsp:txXfrm>
    </dsp:sp>
    <dsp:sp modelId="{7F13B081-16A0-4636-BFF4-22B1D89A0A1F}">
      <dsp:nvSpPr>
        <dsp:cNvPr id="0" name=""/>
        <dsp:cNvSpPr/>
      </dsp:nvSpPr>
      <dsp:spPr>
        <a:xfrm rot="5400000">
          <a:off x="3230190" y="1836387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>
              <a:solidFill>
                <a:srgbClr val="C00000"/>
              </a:solidFill>
            </a:rPr>
            <a:t>Bondad</a:t>
          </a:r>
          <a:r>
            <a:rPr lang="es-CL" sz="2400" kern="1200" dirty="0"/>
            <a:t> </a:t>
          </a:r>
        </a:p>
      </dsp:txBody>
      <dsp:txXfrm rot="-5400000">
        <a:off x="3632698" y="2018669"/>
        <a:ext cx="1201755" cy="1381328"/>
      </dsp:txXfrm>
    </dsp:sp>
    <dsp:sp modelId="{896D2413-BFCA-46D3-AF3F-34C0CEDAF4E5}">
      <dsp:nvSpPr>
        <dsp:cNvPr id="0" name=""/>
        <dsp:cNvSpPr/>
      </dsp:nvSpPr>
      <dsp:spPr>
        <a:xfrm>
          <a:off x="641912" y="2107301"/>
          <a:ext cx="2675050" cy="1204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/>
            <a:t>Perseverancia </a:t>
          </a:r>
        </a:p>
      </dsp:txBody>
      <dsp:txXfrm>
        <a:off x="641912" y="2107301"/>
        <a:ext cx="2675050" cy="1204063"/>
      </dsp:txXfrm>
    </dsp:sp>
    <dsp:sp modelId="{BB3233C6-B637-4525-B755-C1AE9858FB4F}">
      <dsp:nvSpPr>
        <dsp:cNvPr id="0" name=""/>
        <dsp:cNvSpPr/>
      </dsp:nvSpPr>
      <dsp:spPr>
        <a:xfrm rot="5400000">
          <a:off x="5115753" y="1836387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5518261" y="2018669"/>
        <a:ext cx="1201755" cy="1381328"/>
      </dsp:txXfrm>
    </dsp:sp>
    <dsp:sp modelId="{90135F32-4412-40B3-8014-E915904DE3E2}">
      <dsp:nvSpPr>
        <dsp:cNvPr id="0" name=""/>
        <dsp:cNvSpPr/>
      </dsp:nvSpPr>
      <dsp:spPr>
        <a:xfrm rot="5400000">
          <a:off x="4049650" y="3539735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/>
            <a:t>Respeto</a:t>
          </a:r>
          <a:r>
            <a:rPr lang="es-CL" sz="2200" kern="1200" dirty="0"/>
            <a:t> </a:t>
          </a:r>
        </a:p>
      </dsp:txBody>
      <dsp:txXfrm rot="-5400000">
        <a:off x="4452158" y="3722017"/>
        <a:ext cx="1201755" cy="1381328"/>
      </dsp:txXfrm>
    </dsp:sp>
    <dsp:sp modelId="{9E7F740E-A0FD-455A-ABBD-1BC3A0ED166A}">
      <dsp:nvSpPr>
        <dsp:cNvPr id="0" name=""/>
        <dsp:cNvSpPr/>
      </dsp:nvSpPr>
      <dsp:spPr>
        <a:xfrm>
          <a:off x="5978961" y="3810649"/>
          <a:ext cx="2239557" cy="1204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>
              <a:solidFill>
                <a:srgbClr val="FF0000"/>
              </a:solidFill>
            </a:rPr>
            <a:t>Igualdad</a:t>
          </a:r>
          <a:r>
            <a:rPr lang="es-CL" sz="2200" kern="1200" dirty="0"/>
            <a:t> </a:t>
          </a:r>
        </a:p>
      </dsp:txBody>
      <dsp:txXfrm>
        <a:off x="5978961" y="3810649"/>
        <a:ext cx="2239557" cy="1204063"/>
      </dsp:txXfrm>
    </dsp:sp>
    <dsp:sp modelId="{CB7381B3-15A5-4EDD-9605-4AAFB2FDDC68}">
      <dsp:nvSpPr>
        <dsp:cNvPr id="0" name=""/>
        <dsp:cNvSpPr/>
      </dsp:nvSpPr>
      <dsp:spPr>
        <a:xfrm rot="5400000">
          <a:off x="2164087" y="3539735"/>
          <a:ext cx="2006772" cy="17458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2566595" y="3722017"/>
        <a:ext cx="1201755" cy="1381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</cdr:x>
      <cdr:y>0.08393</cdr:y>
    </cdr:from>
    <cdr:to>
      <cdr:x>0.96508</cdr:x>
      <cdr:y>0.92685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xmlns="" id="{7DD7149C-BC73-4906-A1D5-DA2555DC84E6}"/>
            </a:ext>
          </a:extLst>
        </cdr:cNvPr>
        <cdr:cNvSpPr txBox="1"/>
      </cdr:nvSpPr>
      <cdr:spPr>
        <a:xfrm xmlns:a="http://schemas.openxmlformats.org/drawingml/2006/main">
          <a:off x="417167" y="382656"/>
          <a:ext cx="9647583" cy="3843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Gilly Hopkins tiene 11 años , cansada ya de los numerosos hogares sustitutos  en los que ha vivido. Ella es una adolescente temperamental y con  mala educación, lucha por no encariñarse con las nuevas personas que la rodean .</a:t>
          </a:r>
        </a:p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Esta chica ansía reunirse con su madre, a quien ha idealizado y conoce solo por una postal. Realizando una seria de artimañas, logra reunirse con ella, pero no era como la había imaginado</a:t>
          </a:r>
        </a:p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Sin darse por vencida antes la adversidad, Gilly logra finalmente su objetivo.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</cdr:x>
      <cdr:y>0.08393</cdr:y>
    </cdr:from>
    <cdr:to>
      <cdr:x>0.96508</cdr:x>
      <cdr:y>0.92685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xmlns="" id="{7DD7149C-BC73-4906-A1D5-DA2555DC84E6}"/>
            </a:ext>
          </a:extLst>
        </cdr:cNvPr>
        <cdr:cNvSpPr txBox="1"/>
      </cdr:nvSpPr>
      <cdr:spPr>
        <a:xfrm xmlns:a="http://schemas.openxmlformats.org/drawingml/2006/main">
          <a:off x="417167" y="382656"/>
          <a:ext cx="9647583" cy="3843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Las familia que la escogen la devuelven rápidamente con la asistente social porque se porta extremadamente mal. Sin embargo esto cambia cuando llega  al hogar de la señora </a:t>
          </a:r>
          <a:r>
            <a:rPr lang="es-CL" sz="24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Trotter</a:t>
          </a:r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, una mujer que con paciencia y cariño logra que cambie poco a poco de actitud.</a:t>
          </a:r>
        </a:p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Gilly queda en poder de su abuela, y aunque extraña a la señora </a:t>
          </a:r>
          <a:r>
            <a:rPr lang="es-CL" sz="24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Totter</a:t>
          </a:r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, su madre sustituta, no puede regresar a su lado.</a:t>
          </a:r>
        </a:p>
        <a:p xmlns:a="http://schemas.openxmlformats.org/drawingml/2006/main">
          <a:pPr algn="just"/>
          <a:r>
            <a:rPr lang="es-CL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s-CL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rPr>
            <a:t>Esta historia motiva a reflexionar sobre la importancia de meditar las decisiones que se toman en la vida.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7451B5B-BD65-4D3D-8266-EAF26D4712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9D54034-E99B-45E9-A6C4-A295640157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81F0E-5171-4168-80DE-7FB9014EC770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D0CBF67-EEA4-4EFF-A692-28A4B94EB0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976FCBB-F675-4106-82C5-0273BDA516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801F0-5E1F-4B9D-9E55-5A6051967D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20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5FBD-487E-4A84-8A20-7C338E68659D}" type="datetimeFigureOut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18EC-34B8-44CB-B572-CC6AFDF16BE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7622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3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26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1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04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227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19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727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318EC-34B8-44CB-B572-CC6AFDF16BE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76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966507B8-1A43-45DB-883C-4D7009693914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2450A2-8C6B-453D-AD7E-05EF850C4BB7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633F54-48B9-465B-924F-FEBA8E9B593E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A0FAE-AD92-41DD-AA9F-B3B13C99392D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67418A-C969-44FC-A7CA-B2BBC1A36E05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Conector recto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7BF3C1-A2F9-41AD-B98F-1D0FDB7E4268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7B95E-37BB-40DC-A15E-D59313D48F1D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F2FDBB-2231-4A11-86CB-CBF5B933D543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E6435-CD17-49CC-9648-997D505B5E9D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DC35B1-7852-4B6F-9316-4A9A644EFFD3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792FA3-6961-49B9-B591-727F29322DC8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
              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C5908AD2-DC5C-4B0C-B382-8561220626F4}" type="datetime1">
              <a:rPr lang="es-ES" noProof="0" smtClean="0"/>
              <a:t>04/08/2020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
             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sv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2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8.svg"/><Relationship Id="rId4" Type="http://schemas.openxmlformats.org/officeDocument/2006/relationships/image" Target="../media/image11.png"/><Relationship Id="rId9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74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33" name="Rectangle 76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4" name="Straight Connector 78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8441" y="1017645"/>
            <a:ext cx="3113366" cy="3622844"/>
          </a:xfrm>
        </p:spPr>
        <p:txBody>
          <a:bodyPr rtlCol="0">
            <a:normAutofit/>
          </a:bodyPr>
          <a:lstStyle/>
          <a:p>
            <a:pPr rtl="0"/>
            <a:r>
              <a:rPr lang="es-ES" sz="4200" cap="none"/>
              <a:t>“La gran Gilly Hopkins” de Katherine Paterson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656453"/>
            <a:ext cx="3082986" cy="1543422"/>
          </a:xfrm>
        </p:spPr>
        <p:txBody>
          <a:bodyPr rtlCol="0">
            <a:normAutofit/>
          </a:bodyPr>
          <a:lstStyle/>
          <a:p>
            <a:pPr rtl="0"/>
            <a:r>
              <a:rPr lang="es-ES" sz="2000"/>
              <a:t>Educadora Diferencial, Bernardita Cortés Recabarren</a:t>
            </a:r>
            <a:endParaRPr lang="es-ES" sz="2000" dirty="0"/>
          </a:p>
        </p:txBody>
      </p:sp>
      <p:pic>
        <p:nvPicPr>
          <p:cNvPr id="1030" name="Picture 6" descr="La gran Gilly Hopkins">
            <a:extLst>
              <a:ext uri="{FF2B5EF4-FFF2-40B4-BE49-F238E27FC236}">
                <a16:creationId xmlns:a16="http://schemas.microsoft.com/office/drawing/2014/main" xmlns="" id="{1B8BDFF2-6A53-4700-908F-1BFD82212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5" b="17445"/>
          <a:stretch/>
        </p:blipFill>
        <p:spPr bwMode="auto">
          <a:xfrm>
            <a:off x="872064" y="857675"/>
            <a:ext cx="6045576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4 Imagen">
            <a:extLst>
              <a:ext uri="{FF2B5EF4-FFF2-40B4-BE49-F238E27FC236}">
                <a16:creationId xmlns:a16="http://schemas.microsoft.com/office/drawing/2014/main" xmlns="" id="{C03B3245-E909-4FD5-BA58-043A75505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7" y="148977"/>
            <a:ext cx="720080" cy="868668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63ED9A6F-00E1-4370-9A30-AEC36D673552}"/>
              </a:ext>
            </a:extLst>
          </p:cNvPr>
          <p:cNvSpPr/>
          <p:nvPr/>
        </p:nvSpPr>
        <p:spPr>
          <a:xfrm>
            <a:off x="842772" y="2438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 Fernando </a:t>
            </a:r>
            <a:r>
              <a:rPr lang="es-CL" sz="12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College</a:t>
            </a:r>
            <a:endParaRPr lang="es-C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Programa de</a:t>
            </a:r>
          </a:p>
          <a:p>
            <a:r>
              <a:rPr lang="es-C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Integración Escolar</a:t>
            </a:r>
          </a:p>
        </p:txBody>
      </p:sp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15" y="322727"/>
            <a:ext cx="3693694" cy="1443269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/>
              <a:t>Características </a:t>
            </a:r>
          </a:p>
        </p:txBody>
      </p:sp>
      <p:graphicFrame>
        <p:nvGraphicFramePr>
          <p:cNvPr id="5" name="Marcador de posición de contenido 2" descr="Icono viñetas">
            <a:extLst>
              <a:ext uri="{FF2B5EF4-FFF2-40B4-BE49-F238E27FC236}">
                <a16:creationId xmlns:a16="http://schemas.microsoft.com/office/drawing/2014/main" xmlns="" id="{8453D1B9-6A3D-441D-888D-C1BEB727A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946199"/>
              </p:ext>
            </p:extLst>
          </p:nvPr>
        </p:nvGraphicFramePr>
        <p:xfrm>
          <a:off x="1143002" y="2546430"/>
          <a:ext cx="8239537" cy="369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84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15" y="322727"/>
            <a:ext cx="3693694" cy="1443269"/>
          </a:xfrm>
        </p:spPr>
        <p:txBody>
          <a:bodyPr rtlCol="0">
            <a:normAutofit/>
          </a:bodyPr>
          <a:lstStyle/>
          <a:p>
            <a:pPr rtl="0"/>
            <a:r>
              <a:rPr lang="es-ES" sz="4000" dirty="0"/>
              <a:t>Valores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00928698-EA6A-4514-AB72-43509B673964}"/>
              </a:ext>
            </a:extLst>
          </p:cNvPr>
          <p:cNvSpPr/>
          <p:nvPr/>
        </p:nvSpPr>
        <p:spPr>
          <a:xfrm>
            <a:off x="6240757" y="2915980"/>
            <a:ext cx="1771195" cy="102603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L" sz="22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6DF11AEB-5089-4A6F-8A53-B039F5BA8E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403894"/>
              </p:ext>
            </p:extLst>
          </p:nvPr>
        </p:nvGraphicFramePr>
        <p:xfrm>
          <a:off x="947342" y="719666"/>
          <a:ext cx="921265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Gráfico 8" descr="Estrellas">
            <a:extLst>
              <a:ext uri="{FF2B5EF4-FFF2-40B4-BE49-F238E27FC236}">
                <a16:creationId xmlns:a16="http://schemas.microsoft.com/office/drawing/2014/main" xmlns="" id="{47CD5EBF-FC1F-4531-B35C-A126BED0C5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566453" y="2984545"/>
            <a:ext cx="914400" cy="914400"/>
          </a:xfrm>
          <a:prstGeom prst="rect">
            <a:avLst/>
          </a:prstGeom>
        </p:spPr>
      </p:pic>
      <p:pic>
        <p:nvPicPr>
          <p:cNvPr id="16" name="Gráfico 15" descr="Estrella">
            <a:extLst>
              <a:ext uri="{FF2B5EF4-FFF2-40B4-BE49-F238E27FC236}">
                <a16:creationId xmlns:a16="http://schemas.microsoft.com/office/drawing/2014/main" xmlns="" id="{9F9A2555-A77D-425C-8A63-A41516887F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677478" y="1248535"/>
            <a:ext cx="914400" cy="914400"/>
          </a:xfrm>
          <a:prstGeom prst="rect">
            <a:avLst/>
          </a:prstGeom>
        </p:spPr>
      </p:pic>
      <p:pic>
        <p:nvPicPr>
          <p:cNvPr id="19" name="Gráfico 18" descr="Corazón">
            <a:extLst>
              <a:ext uri="{FF2B5EF4-FFF2-40B4-BE49-F238E27FC236}">
                <a16:creationId xmlns:a16="http://schemas.microsoft.com/office/drawing/2014/main" xmlns="" id="{D8732B14-3F9A-42BA-83BF-D296D9E545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677478" y="46774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5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222306"/>
            <a:ext cx="9875520" cy="135636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Historia</a:t>
            </a:r>
          </a:p>
        </p:txBody>
      </p:sp>
      <p:graphicFrame>
        <p:nvGraphicFramePr>
          <p:cNvPr id="6" name="Marcador de posición de contenido 5" descr="Gráfico de anillos">
            <a:extLst>
              <a:ext uri="{FF2B5EF4-FFF2-40B4-BE49-F238E27FC236}">
                <a16:creationId xmlns:a16="http://schemas.microsoft.com/office/drawing/2014/main" xmlns="" id="{7DA7D383-0500-4639-A1D4-4FAB65F800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80212"/>
              </p:ext>
            </p:extLst>
          </p:nvPr>
        </p:nvGraphicFramePr>
        <p:xfrm>
          <a:off x="881546" y="1578666"/>
          <a:ext cx="10428908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Gráfico 3" descr="Estrellas">
            <a:extLst>
              <a:ext uri="{FF2B5EF4-FFF2-40B4-BE49-F238E27FC236}">
                <a16:creationId xmlns:a16="http://schemas.microsoft.com/office/drawing/2014/main" xmlns="" id="{3441CAD8-31E2-4406-95F8-BC0F2751A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20618" y="3549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222306"/>
            <a:ext cx="9875520" cy="135636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Historia</a:t>
            </a:r>
          </a:p>
        </p:txBody>
      </p:sp>
      <p:graphicFrame>
        <p:nvGraphicFramePr>
          <p:cNvPr id="6" name="Marcador de posición de contenido 5" descr="Gráfico de anillos">
            <a:extLst>
              <a:ext uri="{FF2B5EF4-FFF2-40B4-BE49-F238E27FC236}">
                <a16:creationId xmlns:a16="http://schemas.microsoft.com/office/drawing/2014/main" xmlns="" id="{7DA7D383-0500-4639-A1D4-4FAB65F800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81189"/>
              </p:ext>
            </p:extLst>
          </p:nvPr>
        </p:nvGraphicFramePr>
        <p:xfrm>
          <a:off x="881546" y="1578666"/>
          <a:ext cx="10428908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Gráfico 3" descr="Estrellas">
            <a:extLst>
              <a:ext uri="{FF2B5EF4-FFF2-40B4-BE49-F238E27FC236}">
                <a16:creationId xmlns:a16="http://schemas.microsoft.com/office/drawing/2014/main" xmlns="" id="{3441CAD8-31E2-4406-95F8-BC0F2751A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20618" y="3549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5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7888E1-1C83-45CD-94C1-01CE6D18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32" y="516852"/>
            <a:ext cx="5199926" cy="1443269"/>
          </a:xfrm>
        </p:spPr>
        <p:txBody>
          <a:bodyPr rtlCol="0">
            <a:normAutofit/>
          </a:bodyPr>
          <a:lstStyle/>
          <a:p>
            <a:pPr rtl="0"/>
            <a:r>
              <a:rPr lang="es-ES" sz="4000" b="1" dirty="0"/>
              <a:t>Datos de la autora: </a:t>
            </a:r>
            <a:r>
              <a:rPr lang="es-ES" sz="4000" b="1" dirty="0">
                <a:solidFill>
                  <a:srgbClr val="00B050"/>
                </a:solidFill>
              </a:rPr>
              <a:t>Katherine Paterson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3D4DDF5-53F8-40CF-91C4-138194D30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80" y="2056099"/>
            <a:ext cx="5084178" cy="354957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s-CL" sz="2400" dirty="0"/>
              <a:t>Nació el 31 de octubre de 1932 en Qing </a:t>
            </a:r>
            <a:r>
              <a:rPr lang="es-CL" sz="2400" dirty="0" err="1"/>
              <a:t>Jiang</a:t>
            </a:r>
            <a:r>
              <a:rPr lang="es-CL" sz="2400" dirty="0"/>
              <a:t>, china. Es hija de padres estadunidenses. Escritora,  misionera y luchadora social. Antes de comenzar su carrera de escritora trabajó como  misionera en Japón  y EE.UU, en esa época su interés la llevó a elaborar varios libros de textos religiosos. Su trabajo como autora de literatura infantil y juvenil incluye desde libros dirigidos a pre lectores hasta novelas juveniles. .</a:t>
            </a:r>
          </a:p>
          <a:p>
            <a:pPr marL="45720" indent="0">
              <a:buNone/>
            </a:pPr>
            <a:r>
              <a:rPr lang="es-CL" sz="2400" dirty="0"/>
              <a:t>.</a:t>
            </a:r>
          </a:p>
        </p:txBody>
      </p:sp>
      <p:pic>
        <p:nvPicPr>
          <p:cNvPr id="2054" name="Picture 6" descr="Beloved YA Author Katherine Paterson Shares Wisdom : NPR">
            <a:extLst>
              <a:ext uri="{FF2B5EF4-FFF2-40B4-BE49-F238E27FC236}">
                <a16:creationId xmlns:a16="http://schemas.microsoft.com/office/drawing/2014/main" xmlns="" id="{E13229FA-D907-4593-83BD-03D7791515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" r="2" b="27776"/>
          <a:stretch/>
        </p:blipFill>
        <p:spPr bwMode="auto">
          <a:xfrm>
            <a:off x="6684500" y="1238486"/>
            <a:ext cx="4741120" cy="4493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162D185-CE76-4560-9B9B-104B6F416B2C}"/>
              </a:ext>
            </a:extLst>
          </p:cNvPr>
          <p:cNvSpPr/>
          <p:nvPr/>
        </p:nvSpPr>
        <p:spPr>
          <a:xfrm>
            <a:off x="6334539" y="1007165"/>
            <a:ext cx="5393635" cy="5049078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76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contenido 7">
            <a:extLst>
              <a:ext uri="{FF2B5EF4-FFF2-40B4-BE49-F238E27FC236}">
                <a16:creationId xmlns:a16="http://schemas.microsoft.com/office/drawing/2014/main" xmlns="" id="{41FF5D4E-7134-4EA4-BA11-FE50F457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38202"/>
            <a:ext cx="5084178" cy="4434594"/>
          </a:xfrm>
        </p:spPr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es-CL" sz="2000" dirty="0"/>
              <a:t>Las historias de sus  novelas se desarrollan en ambientes históricos bien definidos, donde sus personajes tienen que enfrentarse, la mayoría de la veces a situaciones difíciles.</a:t>
            </a:r>
          </a:p>
          <a:p>
            <a:pPr marL="45720" indent="0">
              <a:buNone/>
            </a:pPr>
            <a:r>
              <a:rPr lang="es-CL" sz="2000" dirty="0"/>
              <a:t>Ha sido traducida a más de 22 idiomas y reconocida con importantes premios , como el Hans </a:t>
            </a:r>
            <a:r>
              <a:rPr lang="es-CL" sz="2000" dirty="0" err="1"/>
              <a:t>Chistian</a:t>
            </a:r>
            <a:r>
              <a:rPr lang="es-CL" sz="2000" dirty="0"/>
              <a:t> Andersen otorgado por la IBBY.</a:t>
            </a:r>
          </a:p>
          <a:p>
            <a:pPr marL="45720" indent="0">
              <a:buNone/>
            </a:pPr>
            <a:r>
              <a:rPr lang="es-CL" sz="2000" dirty="0"/>
              <a:t>Entre sus obras se encuentran:</a:t>
            </a:r>
          </a:p>
          <a:p>
            <a:pPr marL="45720" indent="0">
              <a:buNone/>
            </a:pPr>
            <a:r>
              <a:rPr lang="es-CL" sz="2000" dirty="0"/>
              <a:t> </a:t>
            </a:r>
            <a:r>
              <a:rPr lang="es-CL" sz="2000" b="1" dirty="0"/>
              <a:t>Amé a Jacob</a:t>
            </a:r>
          </a:p>
          <a:p>
            <a:pPr marL="45720" indent="0">
              <a:buNone/>
            </a:pPr>
            <a:r>
              <a:rPr lang="es-CL" sz="2000" b="1" dirty="0"/>
              <a:t>Un puente hasta </a:t>
            </a:r>
            <a:r>
              <a:rPr lang="es-CL" sz="2000" b="1" dirty="0" err="1"/>
              <a:t>Terabhitia</a:t>
            </a:r>
            <a:endParaRPr lang="es-CL" sz="2000" b="1" dirty="0"/>
          </a:p>
          <a:p>
            <a:pPr marL="45720" indent="0">
              <a:buNone/>
            </a:pPr>
            <a:r>
              <a:rPr lang="es-CL" sz="2000" b="1" dirty="0"/>
              <a:t>La gran Gilly Hopkins.</a:t>
            </a:r>
          </a:p>
          <a:p>
            <a:pPr rtl="0"/>
            <a:endParaRPr lang="es-ES" sz="1700" dirty="0"/>
          </a:p>
        </p:txBody>
      </p:sp>
      <p:pic>
        <p:nvPicPr>
          <p:cNvPr id="3074" name="Picture 2" descr="In A Non-Fiction First, Katherine Paterson Tells Her Own Story ...">
            <a:extLst>
              <a:ext uri="{FF2B5EF4-FFF2-40B4-BE49-F238E27FC236}">
                <a16:creationId xmlns:a16="http://schemas.microsoft.com/office/drawing/2014/main" xmlns="" id="{B472DAB0-21B0-4CFF-A613-A061781719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" b="5169"/>
          <a:stretch/>
        </p:blipFill>
        <p:spPr bwMode="auto">
          <a:xfrm>
            <a:off x="475094" y="751912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 descr="Flor sin tallo">
            <a:extLst>
              <a:ext uri="{FF2B5EF4-FFF2-40B4-BE49-F238E27FC236}">
                <a16:creationId xmlns:a16="http://schemas.microsoft.com/office/drawing/2014/main" xmlns="" id="{6E339544-D5DF-4C56-945F-ED9E61F24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926760" y="5672796"/>
            <a:ext cx="914400" cy="914400"/>
          </a:xfrm>
          <a:prstGeom prst="rect">
            <a:avLst/>
          </a:prstGeom>
        </p:spPr>
      </p:pic>
      <p:pic>
        <p:nvPicPr>
          <p:cNvPr id="12" name="Gráfico 11" descr="Flor sin tallo">
            <a:extLst>
              <a:ext uri="{FF2B5EF4-FFF2-40B4-BE49-F238E27FC236}">
                <a16:creationId xmlns:a16="http://schemas.microsoft.com/office/drawing/2014/main" xmlns="" id="{A9E53141-C6CB-4CA4-86C2-485916AF8C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926760" y="4787772"/>
            <a:ext cx="914400" cy="914400"/>
          </a:xfrm>
          <a:prstGeom prst="rect">
            <a:avLst/>
          </a:prstGeom>
        </p:spPr>
      </p:pic>
      <p:pic>
        <p:nvPicPr>
          <p:cNvPr id="13" name="Gráfico 12" descr="Flor sin tallo">
            <a:extLst>
              <a:ext uri="{FF2B5EF4-FFF2-40B4-BE49-F238E27FC236}">
                <a16:creationId xmlns:a16="http://schemas.microsoft.com/office/drawing/2014/main" xmlns="" id="{4AFFF0B1-45A3-4963-93CE-A64FD39327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20663" y="39321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8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xmlns="" id="{8677094E-F0FE-4EC2-9511-5A411A2E1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01" name="Rectangle 72">
            <a:extLst>
              <a:ext uri="{FF2B5EF4-FFF2-40B4-BE49-F238E27FC236}">
                <a16:creationId xmlns:a16="http://schemas.microsoft.com/office/drawing/2014/main" xmlns="" id="{E0E1ADA3-256B-436F-BB84-15BF272B4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02" name="Straight Connector 74">
            <a:extLst>
              <a:ext uri="{FF2B5EF4-FFF2-40B4-BE49-F238E27FC236}">
                <a16:creationId xmlns:a16="http://schemas.microsoft.com/office/drawing/2014/main" xmlns="" id="{7DDC7D3D-A4F6-4638-B02B-2DBB6C11F5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Rectangle 76">
            <a:extLst>
              <a:ext uri="{FF2B5EF4-FFF2-40B4-BE49-F238E27FC236}">
                <a16:creationId xmlns:a16="http://schemas.microsoft.com/office/drawing/2014/main" xmlns="" id="{5C091E65-5627-4CC0-82AA-74A3C89D7C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C6B0098D-39C5-46AE-91BD-13640A419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4383" y="2067497"/>
            <a:ext cx="4566230" cy="3437782"/>
          </a:xfrm>
        </p:spPr>
        <p:txBody>
          <a:bodyPr>
            <a:normAutofit fontScale="90000"/>
          </a:bodyPr>
          <a:lstStyle/>
          <a:p>
            <a:r>
              <a:rPr lang="es-CL" dirty="0"/>
              <a:t>¡muchas </a:t>
            </a:r>
            <a:r>
              <a:rPr lang="es-CL" dirty="0">
                <a:solidFill>
                  <a:srgbClr val="00B050"/>
                </a:solidFill>
              </a:rPr>
              <a:t>gracias </a:t>
            </a:r>
            <a:r>
              <a:rPr lang="es-CL" dirty="0"/>
              <a:t>y </a:t>
            </a:r>
            <a:r>
              <a:rPr lang="es-CL" dirty="0">
                <a:solidFill>
                  <a:srgbClr val="00B0F0"/>
                </a:solidFill>
              </a:rPr>
              <a:t>ánimo</a:t>
            </a:r>
            <a:r>
              <a:rPr lang="es-CL" dirty="0"/>
              <a:t> durante este mes!</a:t>
            </a:r>
          </a:p>
        </p:txBody>
      </p:sp>
      <p:pic>
        <p:nvPicPr>
          <p:cNvPr id="4098" name="Picture 2" descr="3 Razones Para Incluir Frases Motivadoras Entre Tus Contenidos">
            <a:extLst>
              <a:ext uri="{FF2B5EF4-FFF2-40B4-BE49-F238E27FC236}">
                <a16:creationId xmlns:a16="http://schemas.microsoft.com/office/drawing/2014/main" xmlns="" id="{28C78C20-6506-4F94-ACF1-CB3B7B294B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8" b="15288"/>
          <a:stretch/>
        </p:blipFill>
        <p:spPr bwMode="auto">
          <a:xfrm>
            <a:off x="872064" y="857675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274EA07-3B13-4CA9-9D55-32BE191AD5E4}"/>
              </a:ext>
            </a:extLst>
          </p:cNvPr>
          <p:cNvSpPr txBox="1"/>
          <p:nvPr/>
        </p:nvSpPr>
        <p:spPr>
          <a:xfrm>
            <a:off x="9856856" y="6189440"/>
            <a:ext cx="20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Cariños a todos </a:t>
            </a:r>
            <a:r>
              <a:rPr lang="es-CL" dirty="0">
                <a:sym typeface="Wingdings" panose="05000000000000000000" pitchFamily="2" charset="2"/>
              </a:rPr>
              <a:t></a:t>
            </a:r>
            <a:endParaRPr lang="es-CL" dirty="0"/>
          </a:p>
        </p:txBody>
      </p:sp>
      <p:grpSp>
        <p:nvGrpSpPr>
          <p:cNvPr id="23" name="Grupo 22" descr="Información de contacto">
            <a:extLst>
              <a:ext uri="{FF2B5EF4-FFF2-40B4-BE49-F238E27FC236}">
                <a16:creationId xmlns:a16="http://schemas.microsoft.com/office/drawing/2014/main" xmlns="" id="{FE3B445F-21C9-48CE-A1C8-6F12280F21D0}"/>
              </a:ext>
            </a:extLst>
          </p:cNvPr>
          <p:cNvGrpSpPr/>
          <p:nvPr/>
        </p:nvGrpSpPr>
        <p:grpSpPr>
          <a:xfrm>
            <a:off x="6853606" y="379765"/>
            <a:ext cx="3982574" cy="324417"/>
            <a:chOff x="4389109" y="5627484"/>
            <a:chExt cx="3413777" cy="362190"/>
          </a:xfrm>
        </p:grpSpPr>
        <p:sp>
          <p:nvSpPr>
            <p:cNvPr id="24" name="Marcador de texto 18">
              <a:extLst>
                <a:ext uri="{FF2B5EF4-FFF2-40B4-BE49-F238E27FC236}">
                  <a16:creationId xmlns:a16="http://schemas.microsoft.com/office/drawing/2014/main" xmlns="" id="{CFA702AE-611A-4987-9025-61A2B32E4C4E}"/>
                </a:ext>
              </a:extLst>
            </p:cNvPr>
            <p:cNvSpPr txBox="1">
              <a:spLocks/>
            </p:cNvSpPr>
            <p:nvPr/>
          </p:nvSpPr>
          <p:spPr>
            <a:xfrm>
              <a:off x="4904619" y="5671609"/>
              <a:ext cx="2898267" cy="2485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lang="en-US" sz="1400" kern="120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542925" indent="-276225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20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096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8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0763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6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3430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ZA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rgbClr val="00B0F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s-ES" spc="200" noProof="1">
                  <a:solidFill>
                    <a:srgbClr val="2F3342"/>
                  </a:solidFill>
                  <a:latin typeface="+mj-lt"/>
                  <a:cs typeface="Gill Sans Light" panose="020B0302020104020203" pitchFamily="34" charset="-79"/>
                </a:rPr>
                <a:t>bcortes@sanfernandocollege.cl</a:t>
              </a:r>
              <a:endParaRPr lang="es-ES" u="none" strike="noStrike" kern="1200" cap="none" spc="200" normalizeH="0" noProof="1">
                <a:ln>
                  <a:noFill/>
                </a:ln>
                <a:solidFill>
                  <a:srgbClr val="2F3342"/>
                </a:solidFill>
                <a:effectLst/>
                <a:uLnTx/>
                <a:uFillTx/>
                <a:latin typeface="+mj-lt"/>
                <a:cs typeface="Gill Sans Light" panose="020B0302020104020203" pitchFamily="34" charset="-79"/>
              </a:endParaRPr>
            </a:p>
          </p:txBody>
        </p:sp>
        <p:pic>
          <p:nvPicPr>
            <p:cNvPr id="25" name="Gráfico 24" descr="Sobre" title="Icono del correo electrónico del moderador">
              <a:extLst>
                <a:ext uri="{FF2B5EF4-FFF2-40B4-BE49-F238E27FC236}">
                  <a16:creationId xmlns:a16="http://schemas.microsoft.com/office/drawing/2014/main" xmlns="" id="{438955A9-7F7D-47B8-BA85-BCBCC09E9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389109" y="5627484"/>
              <a:ext cx="362190" cy="362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865819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813238-AF3D-40EB-A3A4-550AB8513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E1485-0760-4ABF-A612-28A97B86D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5EBD3-98B5-4FD2-8FAF-5D4022A9F7F4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Personalizado</PresentationFormat>
  <Paragraphs>44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Base</vt:lpstr>
      <vt:lpstr>“La gran Gilly Hopkins” de Katherine Paterson</vt:lpstr>
      <vt:lpstr>Características </vt:lpstr>
      <vt:lpstr>Valores  </vt:lpstr>
      <vt:lpstr>Historia</vt:lpstr>
      <vt:lpstr>Historia</vt:lpstr>
      <vt:lpstr>Datos de la autora: Katherine Paterson </vt:lpstr>
      <vt:lpstr>Presentación de PowerPoint</vt:lpstr>
      <vt:lpstr>¡muchas gracias y ánimo durante este mes!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2020-08-04T17:11:09Z</dcterms:created>
  <dcterms:modified xsi:type="dcterms:W3CDTF">2020-08-04T19:59:30Z</dcterms:modified>
</cp:coreProperties>
</file>