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66" r:id="rId4"/>
    <p:sldId id="267" r:id="rId5"/>
    <p:sldId id="268" r:id="rId6"/>
    <p:sldId id="269" r:id="rId7"/>
    <p:sldId id="272" r:id="rId8"/>
    <p:sldId id="273" r:id="rId9"/>
    <p:sldId id="259" r:id="rId10"/>
    <p:sldId id="274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7FAC-106D-4F73-B2BF-507822E5A69D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F3D85-8644-4E85-8006-771D042784C3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70919317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2A9B-3532-4893-A30A-A5FFBCEFCCE7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8B253-EE22-4BB8-8D0E-2D803D1B6EC4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8837265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A42D-8A0A-4412-AE30-D7123A08A3ED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15649-6D77-4BC5-95E2-6E523B49D70D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4089628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337A-405F-4D49-B628-CAA1A48774FC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AEE1C9-3329-413F-AA70-5563B774B4E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0432591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9898-DA10-49D9-A942-37707D4D0EEF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F480-BB6E-4E46-B66A-4CBE547AD1E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70241849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86B8-7324-4A6C-9937-5367AB922690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1BCB859-A2A4-44BF-8CA1-5E30D5EA2455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60214762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0EFB-582B-42D1-8F63-96C00E0B8448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4CF742E-230A-4E95-B720-03D44CA6E74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80602390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7050-1E68-4EB6-A6FF-8E825D302485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EEC068-A6D0-40F4-B1EE-C310961978CC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30228848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457B-BCEC-4996-B698-30C43687F653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2FB1483-DB10-4CF3-A6ED-2C221FD9EB71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8835256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698E-B546-41A1-8FC9-18621EB3DB8A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FC16C0B-0B3A-4CD4-8150-EE5AF228C174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91520077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26B5-42EA-460C-9259-B4973B27279C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BDAFC-74BC-400C-BBDD-7C363F2A134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744385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C1DF-2AAB-4FB1-ADB3-59FD335C8F61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1156E94-8CEF-4988-94E8-0F6B68E80DF5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2030338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400B-BEE2-436A-BD90-903F942AB339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B72FD17-4C47-4617-88A3-D63A686745A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48954477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5842-70D6-4142-BBE6-97A6DF34676A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403B3-5A7E-4A42-BF86-496D080A4F3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5449499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218F-948C-4F5E-9D0D-438DE323DF0C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88B8C-BAD7-4949-BCE0-D5E4CB5EEA8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19364289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DB43-0A18-4F4B-B266-2C7FF489A0DF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EB4D9D-F1F5-4829-AA44-FC026B219AC3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1335697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739E-7FAE-4FCD-B553-D3F539B86672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E17D-2513-4F57-A1AB-606A442C5E4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7882027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8C67027-F062-44D9-B54F-7F669E58AF03}" type="datetimeFigureOut">
              <a:rPr lang="es-ES"/>
              <a:pPr>
                <a:defRPr/>
              </a:pPr>
              <a:t>04/08/2020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08D00E4-5FFE-4CD0-ACC6-1DAC99199A76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ransition spd="slow">
    <p:split orient="vert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106363" y="1660525"/>
            <a:ext cx="12085637" cy="2230438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COMPLEMENTARIO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“ASESINATO EN EL CANADIAN EXPRESS”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CURSO: 5° BÁSICO “A” – “B” – “C” 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12152" b="2"/>
          <a:stretch>
            <a:fillRect/>
          </a:stretch>
        </p:blipFill>
        <p:spPr bwMode="auto">
          <a:xfrm>
            <a:off x="274638" y="155575"/>
            <a:ext cx="9874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106363" y="58738"/>
            <a:ext cx="12085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CL" sz="2400" b="1"/>
              <a:t>                San Fernando College  </a:t>
            </a:r>
            <a:br>
              <a:rPr lang="en-US" altLang="es-CL" sz="2400" b="1"/>
            </a:br>
            <a:r>
              <a:rPr lang="en-US" altLang="es-CL" sz="2400" b="1"/>
              <a:t>                Programa de Integración Escolar </a:t>
            </a:r>
            <a:br>
              <a:rPr lang="en-US" altLang="es-CL" sz="2400" b="1"/>
            </a:br>
            <a:r>
              <a:rPr lang="en-US" altLang="es-CL" sz="2400" b="1"/>
              <a:t>                Prof especialista: Carla Pereira S</a:t>
            </a:r>
            <a:r>
              <a:rPr lang="en-US" altLang="es-CL" sz="2400" b="1">
                <a:solidFill>
                  <a:srgbClr val="FFFFFF"/>
                </a:solidFill>
              </a:rPr>
              <a:t>an</a:t>
            </a:r>
            <a:endParaRPr lang="es-CL" altLang="es-CL" sz="2400" b="1"/>
          </a:p>
        </p:txBody>
      </p:sp>
      <p:pic>
        <p:nvPicPr>
          <p:cNvPr id="19461" name="Picture 13" descr="A picture containing sitting, orange, table, holding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963"/>
            <a:ext cx="216058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2700"/>
            <a:ext cx="62690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4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1230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-92075"/>
            <a:ext cx="8151813" cy="1360488"/>
          </a:xfrm>
        </p:spPr>
        <p:txBody>
          <a:bodyPr/>
          <a:lstStyle/>
          <a:p>
            <a:pPr eaLnBrk="1" hangingPunct="1">
              <a:defRPr/>
            </a:pPr>
            <a: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  <a:t>PERSONAJES</a:t>
            </a:r>
            <a:r>
              <a:rPr lang="es-CL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60438"/>
            <a:ext cx="23256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98425" y="3132138"/>
            <a:ext cx="2389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sz="2400">
                <a:latin typeface="Arial" panose="020B0604020202020204" pitchFamily="34" charset="0"/>
                <a:cs typeface="Arial" panose="020B0604020202020204" pitchFamily="34" charset="0"/>
              </a:rPr>
              <a:t>Sra. Ruggles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30613"/>
            <a:ext cx="26543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98425" y="6411913"/>
            <a:ext cx="302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sz="2400">
                <a:latin typeface="Arial" panose="020B0604020202020204" pitchFamily="34" charset="0"/>
                <a:cs typeface="Arial" panose="020B0604020202020204" pitchFamily="34" charset="0"/>
              </a:rPr>
              <a:t>Sra. Catherine Saks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554163"/>
            <a:ext cx="232568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434138" y="4905375"/>
            <a:ext cx="2271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sz="2400">
                <a:latin typeface="Arial" panose="020B0604020202020204" pitchFamily="34" charset="0"/>
                <a:cs typeface="Arial" panose="020B0604020202020204" pitchFamily="34" charset="0"/>
              </a:rPr>
              <a:t>Richard Saks  </a:t>
            </a:r>
          </a:p>
        </p:txBody>
      </p:sp>
      <p:pic>
        <p:nvPicPr>
          <p:cNvPr id="3" name="Picture 4" descr="Asesinato en el Canadian Express: septiembre 2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208088"/>
            <a:ext cx="2855912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3617913" y="5880100"/>
            <a:ext cx="223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sz="2400">
                <a:latin typeface="Arial" panose="020B0604020202020204" pitchFamily="34" charset="0"/>
                <a:cs typeface="Arial" panose="020B0604020202020204" pitchFamily="34" charset="0"/>
              </a:rPr>
              <a:t>Tom Austen 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1733550"/>
            <a:ext cx="25368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9042400" y="4621213"/>
            <a:ext cx="227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sz="2400">
                <a:latin typeface="Arial" panose="020B0604020202020204" pitchFamily="34" charset="0"/>
                <a:cs typeface="Arial" panose="020B0604020202020204" pitchFamily="34" charset="0"/>
              </a:rPr>
              <a:t>Sr. Faith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038" y="0"/>
            <a:ext cx="10229850" cy="1006475"/>
          </a:xfrm>
        </p:spPr>
        <p:txBody>
          <a:bodyPr/>
          <a:lstStyle/>
          <a:p>
            <a:pPr eaLnBrk="1" hangingPunct="1">
              <a:defRPr/>
            </a:pPr>
            <a:r>
              <a:rPr lang="es-CL" sz="5400" dirty="0">
                <a:latin typeface="Arial" panose="020B0604020202020204" pitchFamily="34" charset="0"/>
                <a:cs typeface="Arial" panose="020B0604020202020204" pitchFamily="34" charset="0"/>
              </a:rPr>
              <a:t>RESEÑA DEL LIBRO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06475"/>
            <a:ext cx="12192000" cy="5851525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Austen el protagonista realiza un viaje hacia “columbia británica” a pasar el verano con sus abuelos.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viaje se realiza en el tren “Canadian </a:t>
            </a:r>
            <a:r>
              <a:rPr lang="es-C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dicho viaje tiene como duración 3 días (71 horas y 35 minutos) ya que es un viaje tricontinental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principio Tom se siente emocionado por el viaje hasta que se entera </a:t>
            </a:r>
            <a:r>
              <a:rPr lang="es-C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Dietman</a:t>
            </a: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oban</a:t>
            </a: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compañero de colegio quien se caracteriza por realizarle constantemente bromas pesadas</a:t>
            </a:r>
            <a:r>
              <a:rPr lang="es-C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endParaRPr lang="es-CL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9913"/>
            <a:ext cx="12192000" cy="6288087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principio Tom observa a cada uno de los pasajeros, a como si fuera un detective al igual que sus ídolos literarios “los hermanos </a:t>
            </a:r>
            <a:r>
              <a:rPr lang="es-C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embargo, jamás se imaginó que podría poner en práctica sus dotes de detective al producirse un asesinato en el departamento C donde estaba el cuerpo de la Sra. </a:t>
            </a:r>
            <a:r>
              <a:rPr lang="es-C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sAKS</a:t>
            </a:r>
            <a:endParaRPr lang="es-C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313"/>
            <a:ext cx="3684588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/>
          <p:cNvSpPr/>
          <p:nvPr/>
        </p:nvSpPr>
        <p:spPr>
          <a:xfrm>
            <a:off x="3684588" y="5230813"/>
            <a:ext cx="1231900" cy="674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4" name="Picture 3" descr="A close up of a mans fac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048125"/>
            <a:ext cx="6477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0"/>
            <a:ext cx="10352087" cy="887413"/>
          </a:xfrm>
        </p:spPr>
        <p:txBody>
          <a:bodyPr/>
          <a:lstStyle/>
          <a:p>
            <a:pPr eaLnBrk="1" hangingPunct="1">
              <a:defRPr/>
            </a:pPr>
            <a:r>
              <a:rPr lang="es-CL" dirty="0"/>
              <a:t>PISTAS PARA RESOLVER EL CASO </a:t>
            </a:r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824163"/>
            <a:ext cx="29575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8850" y="957263"/>
            <a:ext cx="376078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 Al entrar de nuevo al departamento c Tom encuentra una colilla de cigarro con marca de labial 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4935538" y="957263"/>
            <a:ext cx="37607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sz="2400" b="1">
                <a:latin typeface="Arial" panose="020B0604020202020204" pitchFamily="34" charset="0"/>
                <a:cs typeface="Arial" panose="020B0604020202020204" pitchFamily="34" charset="0"/>
              </a:rPr>
              <a:t>2- Siente olor a  almendra que le indica que la Sra. Saks fue envenenada por cianuro</a:t>
            </a:r>
          </a:p>
        </p:txBody>
      </p:sp>
      <p:pic>
        <p:nvPicPr>
          <p:cNvPr id="23559" name="Picture 7" descr="Propiedades nutricionales de las almend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590800"/>
            <a:ext cx="2959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picture containing food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589213"/>
            <a:ext cx="11795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close up of a knife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2368550"/>
            <a:ext cx="2609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9"/>
          <p:cNvSpPr txBox="1">
            <a:spLocks noChangeArrowheads="1"/>
          </p:cNvSpPr>
          <p:nvPr/>
        </p:nvSpPr>
        <p:spPr bwMode="auto">
          <a:xfrm>
            <a:off x="8696325" y="957263"/>
            <a:ext cx="37607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sz="2400" b="1">
                <a:latin typeface="Arial" panose="020B0604020202020204" pitchFamily="34" charset="0"/>
                <a:cs typeface="Arial" panose="020B0604020202020204" pitchFamily="34" charset="0"/>
              </a:rPr>
              <a:t>3- toma el puñal con el cual dan muerte a Sra. Saks </a:t>
            </a:r>
          </a:p>
        </p:txBody>
      </p:sp>
      <p:pic>
        <p:nvPicPr>
          <p:cNvPr id="4" name="Picture 9" descr="CABEZA PORTA PELUCAS SIBEL DAMA R-4490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400550"/>
            <a:ext cx="22844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163" y="4570413"/>
            <a:ext cx="37607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 Observa que la Sra. Ruggles tiene este objeto y pregunta que es y le señala que es un porta peluca 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4816475"/>
            <a:ext cx="23256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23"/>
          <p:cNvSpPr txBox="1">
            <a:spLocks noChangeArrowheads="1"/>
          </p:cNvSpPr>
          <p:nvPr/>
        </p:nvSpPr>
        <p:spPr bwMode="auto">
          <a:xfrm>
            <a:off x="8501063" y="4940300"/>
            <a:ext cx="3762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sz="2400" b="1">
                <a:latin typeface="Arial" panose="020B0604020202020204" pitchFamily="34" charset="0"/>
                <a:cs typeface="Arial" panose="020B0604020202020204" pitchFamily="34" charset="0"/>
              </a:rPr>
              <a:t>5- Tom observa que la Sra. Ruggles fumaba y que además utilizaba peluca, por lo cual dedujo lo demás.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813"/>
            <a:ext cx="12192000" cy="1087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Que podemos decir que aprendió Tom en esta aventura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38250"/>
            <a:ext cx="12192000" cy="5619750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s-C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 HAY QUE SER </a:t>
            </a:r>
            <a:r>
              <a:rPr lang="es-C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PREJUICIOSO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s-C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C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APARIENCIAS ENGAÑAN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s-C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UN </a:t>
            </a:r>
            <a:r>
              <a:rPr lang="es-C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 DETECTIVE </a:t>
            </a:r>
            <a:r>
              <a:rPr lang="es-C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PARTE DE SER </a:t>
            </a:r>
            <a:r>
              <a:rPr lang="es-C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OBSERVADOR, ES CAUTELOSO Y DEDUCTIVO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63500"/>
            <a:ext cx="10350500" cy="836613"/>
          </a:xfrm>
        </p:spPr>
        <p:txBody>
          <a:bodyPr/>
          <a:lstStyle/>
          <a:p>
            <a:pPr eaLnBrk="1" hangingPunct="1">
              <a:defRPr/>
            </a:pPr>
            <a:r>
              <a:rPr lang="es-CL" sz="540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es-CL" sz="5400" dirty="0">
                <a:latin typeface="Arial" panose="020B0604020202020204" pitchFamily="34" charset="0"/>
                <a:cs typeface="Arial" panose="020B0604020202020204" pitchFamily="34" charset="0"/>
              </a:rPr>
              <a:t>el autor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0113"/>
            <a:ext cx="12192000" cy="5894387"/>
          </a:xfrm>
        </p:spPr>
        <p:txBody>
          <a:bodyPr>
            <a:normAutofit lnSpcReduction="10000"/>
          </a:bodyPr>
          <a:lstStyle/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Wilson es un conocido escritor canadiense. 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dos grandes pasiones: sus clases, pues es profesor en la columbia británica, y la literatura infantil y juvenil. 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 este último campo ha cultivado con éxito la novela policíaca. 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q"/>
              <a:defRPr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este género pertenece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Asesinato en el Canadian Express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Los mismos protagonistas aparecen en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 en Winnipeg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Pesadilla en </a:t>
            </a:r>
            <a:r>
              <a:rPr lang="es-E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Vancuver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publicadas en esta misma colección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 descr="A person looking at the camera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900113"/>
            <a:ext cx="25844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0"/>
            <a:ext cx="10350500" cy="893763"/>
          </a:xfrm>
        </p:spPr>
        <p:txBody>
          <a:bodyPr/>
          <a:lstStyle/>
          <a:p>
            <a:pPr eaLnBrk="1" hangingPunct="1">
              <a:defRPr/>
            </a:pP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CRUCIGRAMA  DE PERSONAJES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536" y="1014413"/>
            <a:ext cx="10880980" cy="5843587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Instrucción del juego: rellena de un color diferente cada cuadro donde están las letras del nombre del </a:t>
            </a:r>
            <a:r>
              <a:rPr lang="es-C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pesonaje</a:t>
            </a: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en el ejemplo. </a:t>
            </a:r>
          </a:p>
          <a:p>
            <a:pPr algn="l" eaLnBrk="1" hangingPunct="1"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jugar </a:t>
            </a:r>
          </a:p>
          <a:p>
            <a:pPr algn="l" eaLnBrk="1" hangingPunct="1">
              <a:defRPr/>
            </a:pPr>
            <a:r>
              <a:rPr lang="es-CL" sz="28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1- NOMBRE DEL PERSONAJE PRINCIPAL </a:t>
            </a:r>
          </a:p>
          <a:p>
            <a:pPr algn="l" eaLnBrk="1" hangingPunct="1"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NOMBRE DE LA PERSONA ASESINADA EN EL TREN</a:t>
            </a:r>
          </a:p>
          <a:p>
            <a:pPr algn="l" eaLnBrk="1" hangingPunct="1"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APELLINDO DE LA SEÑORA QUE SE HIZO AMIGA DE TOM </a:t>
            </a:r>
          </a:p>
          <a:p>
            <a:pPr algn="l" eaLnBrk="1" hangingPunct="1"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 NOMBRE DEL RIVAL DE TOM </a:t>
            </a:r>
          </a:p>
          <a:p>
            <a:pPr algn="l" eaLnBrk="1" hangingPunct="1"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APELLIDO DEL SR. QQUE IBA ESPOSADO AL MALETÍN </a:t>
            </a:r>
          </a:p>
          <a:p>
            <a:pPr algn="l" eaLnBrk="1" hangingPunct="1">
              <a:defRPr/>
            </a:pPr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NOMBRE DEL ESPOSO DE LA SRA. SAKS</a:t>
            </a:r>
          </a:p>
          <a:p>
            <a:pPr eaLnBrk="1" hangingPunct="1">
              <a:defRPr/>
            </a:pPr>
            <a:endParaRPr lang="es-CL" dirty="0"/>
          </a:p>
          <a:p>
            <a:pPr eaLnBrk="1" hangingPunct="1">
              <a:defRPr/>
            </a:pPr>
            <a:endParaRPr lang="es-CL" dirty="0"/>
          </a:p>
          <a:p>
            <a:pPr eaLnBrk="1" hangingPunct="1">
              <a:defRPr/>
            </a:pPr>
            <a:endParaRPr lang="es-CL" dirty="0"/>
          </a:p>
          <a:p>
            <a:pPr eaLnBrk="1" hangingPunct="1">
              <a:defRPr/>
            </a:pPr>
            <a:endParaRPr lang="es-CL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61"/>
                <a:gridCol w="1112274"/>
                <a:gridCol w="1112274"/>
                <a:gridCol w="1112274"/>
                <a:gridCol w="1112274"/>
                <a:gridCol w="1112274"/>
                <a:gridCol w="1112274"/>
                <a:gridCol w="1112274"/>
                <a:gridCol w="1112274"/>
                <a:gridCol w="1112274"/>
                <a:gridCol w="1112274"/>
              </a:tblGrid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1442" marR="91442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42" marR="91442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91442" marR="91442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 marL="91442" marR="91442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1442" marR="91442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1442" marR="91442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 marL="91442" marR="91442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91442" marR="91442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91442" marR="91442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Ñ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1442" marR="91442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1442" marR="91442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315</TotalTime>
  <Words>573</Words>
  <Application>Microsoft Office PowerPoint</Application>
  <PresentationFormat>Panorámica</PresentationFormat>
  <Paragraphs>147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Tw Cen MT</vt:lpstr>
      <vt:lpstr>Arial</vt:lpstr>
      <vt:lpstr>Calibri</vt:lpstr>
      <vt:lpstr>Wingdings</vt:lpstr>
      <vt:lpstr>Droplet</vt:lpstr>
      <vt:lpstr>Presentación de PowerPoint</vt:lpstr>
      <vt:lpstr>PERSONAJES </vt:lpstr>
      <vt:lpstr>RESEÑA DEL LIBRO </vt:lpstr>
      <vt:lpstr>Presentación de PowerPoint</vt:lpstr>
      <vt:lpstr>PISTAS PARA RESOLVER EL CASO </vt:lpstr>
      <vt:lpstr>Que podemos decir que aprendió Tom en esta aventura </vt:lpstr>
      <vt:lpstr>Sobre el autor </vt:lpstr>
      <vt:lpstr>CRUCIGRAMA  DE PERSONAJES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coni</dc:creator>
  <cp:lastModifiedBy>lab</cp:lastModifiedBy>
  <cp:revision>46</cp:revision>
  <dcterms:created xsi:type="dcterms:W3CDTF">2020-08-02T00:15:50Z</dcterms:created>
  <dcterms:modified xsi:type="dcterms:W3CDTF">2020-08-04T22:01:35Z</dcterms:modified>
</cp:coreProperties>
</file>