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80667"/>
            <a:ext cx="9448800" cy="1825096"/>
          </a:xfrm>
        </p:spPr>
        <p:txBody>
          <a:bodyPr/>
          <a:lstStyle/>
          <a:p>
            <a:pPr algn="ctr"/>
            <a:r>
              <a:rPr lang="es-CL" dirty="0" smtClean="0"/>
              <a:t>RETROALIMENTAMOS NUEVAMENTE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60997" y="3604731"/>
            <a:ext cx="6729211" cy="503629"/>
          </a:xfrm>
        </p:spPr>
        <p:txBody>
          <a:bodyPr/>
          <a:lstStyle/>
          <a:p>
            <a:r>
              <a:rPr lang="es-CL" dirty="0" smtClean="0"/>
              <a:t>             RECUERDAN EL TRABAJO CON CUERDA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842" y="2711069"/>
            <a:ext cx="1059728" cy="139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4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047741" y="1841679"/>
            <a:ext cx="78045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TE PLANTEE UN DESAFIO DE 30 SEGUNDOS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pPr algn="ctr"/>
            <a:r>
              <a:rPr lang="es-CL" dirty="0" smtClean="0"/>
              <a:t>LO LOGRASTE</a:t>
            </a:r>
            <a:r>
              <a:rPr lang="es-CL" dirty="0">
                <a:latin typeface="Arial Black" panose="020B0A04020102020204" pitchFamily="34" charset="0"/>
              </a:rPr>
              <a:t> </a:t>
            </a:r>
            <a:r>
              <a:rPr lang="es-CL" dirty="0" smtClean="0">
                <a:latin typeface="Arial Black" panose="020B0A04020102020204" pitchFamily="34" charset="0"/>
              </a:rPr>
              <a:t>?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193" y="3613596"/>
            <a:ext cx="1843691" cy="18436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3" y="2282257"/>
            <a:ext cx="4146996" cy="20734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2145" y="2522964"/>
            <a:ext cx="1592085" cy="15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4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34096" y="2202287"/>
            <a:ext cx="1062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Como fue tu resultado en la rutina de saltos </a:t>
            </a:r>
            <a:r>
              <a:rPr lang="es-CL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?</a:t>
            </a:r>
            <a:endParaRPr lang="es-CL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44" y="3309870"/>
            <a:ext cx="1403350" cy="222361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632" y="3425780"/>
            <a:ext cx="1978029" cy="19780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8149" y="3309870"/>
            <a:ext cx="1276618" cy="23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8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9853" y="1210613"/>
            <a:ext cx="10637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SIGUE ESFORZANDOTE</a:t>
            </a:r>
          </a:p>
          <a:p>
            <a:pPr algn="ctr"/>
            <a:r>
              <a:rPr lang="es-CL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Y NO DEJES DE PRACTICAR EJERCICIOS </a:t>
            </a:r>
          </a:p>
          <a:p>
            <a:pPr algn="ctr"/>
            <a:r>
              <a:rPr lang="es-CL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PARA TU BIENESTAR</a:t>
            </a:r>
            <a:endParaRPr lang="es-CL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178" y="3780670"/>
            <a:ext cx="3905452" cy="22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2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27</TotalTime>
  <Words>40</Words>
  <Application>Microsoft Office PowerPoint</Application>
  <PresentationFormat>Panorámica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Century Gothic</vt:lpstr>
      <vt:lpstr>Estela de condensación</vt:lpstr>
      <vt:lpstr>RETROALIMENTAMOS NUEVAMENTE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RETROALIMENTAMOS NUEVAMENTE</dc:title>
  <dc:creator>michelle cardenas</dc:creator>
  <cp:lastModifiedBy>hp sfc</cp:lastModifiedBy>
  <cp:revision>6</cp:revision>
  <dcterms:created xsi:type="dcterms:W3CDTF">2020-08-23T02:36:39Z</dcterms:created>
  <dcterms:modified xsi:type="dcterms:W3CDTF">2020-08-24T18:48:50Z</dcterms:modified>
</cp:coreProperties>
</file>