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76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386F9-C4D0-4280-808A-FF97DA0DA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51245F-3616-47DF-BF75-1F7BFFA0F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246C8-A844-48DB-8DFA-59150037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42DC56-F4F0-4B4B-9DCE-5E96B875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D8FF7-DCF1-4677-A17B-3A678D88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649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B8A36-32F0-4F05-9E20-C0DECA90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EA82EB-247C-4941-9481-9A4278DC2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D2DE4-CD7D-485D-864D-67874159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655C5-A346-4AFC-97E5-8F56B894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1A7A8-7589-44A4-B348-F21C8960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917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3B7DC5-E83B-402D-BEE0-F80DA01A7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81FE09-EFC4-4E33-B6B6-A653E89C9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BCF7AD-D759-4659-B610-FE4A852F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55871-6639-49A2-B559-174C2657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C9C4F-4AED-4F63-973F-AF4DB13A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46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446D5-0C33-4D9A-B736-0F68755B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45C07D-0A83-4D35-ADFA-0C639F1C1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C94A8A-ABC8-499B-9217-E9923637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CAF787-2198-4EFA-BC3C-3E7961A1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623B8F-D964-44A9-86D8-2D6AF65B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547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68732-FD08-46BF-AFA9-739E8182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5D0B2D-D9EE-4078-9913-7561C735E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6AF92-F2DC-4004-8390-9B310EE0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543A7-0A53-431B-8AFA-087ACE31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0BF251-741A-42BA-8D84-4B7172CD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6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635B6-09FD-4A2D-B65C-DC878CA6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6BDC2-6A50-4D04-8E43-0EB690AF2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E0066-7DB5-4294-9861-C7DE9D80C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40561A-4095-4260-BD2A-EF79999B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9B9AAD-0ED3-4880-B21F-90A1F426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F4D40-4BAA-4A55-A0BD-0DF4BDAC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50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ED055-0393-4EF6-B1DF-252FAB2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4A9701-C62F-43F0-8487-3CB93C38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8D992A-651E-4B28-9B35-44010477A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080828-CA69-4231-963E-25950BA82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D99000-2D04-4DDE-8C8C-BCF86A3B3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876064-C582-47F0-9DE9-E3762256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377C7D-8148-4E57-8107-75572E2D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175B60-745E-4521-B2B0-6030B96F8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609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4E3F2-CA2A-4305-909F-67508B76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579E5A-B38B-4433-B5F7-51140ED5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C2C6F-8E65-4A81-B02D-3AC8CB91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A6C32-957C-467D-A757-A92419FF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345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5BC66C-3752-432E-9DAC-7CD0BF12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7E6F35-A727-4269-8F9A-49599836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AE9968-2505-4E10-800B-61AAEBB5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634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6E87B-230F-451C-B8D5-4357593F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18971C-41BE-4C11-86D7-2B498942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F52371-8637-4975-9D9E-339D2BE25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42AB2-7CDA-4B34-A07C-5CF9963B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B75154-DA9A-40BE-90A0-5602AF8B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3CF5A5-0779-4DC9-8DF9-4B21EB71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074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05BCE-B495-4345-9285-B8D4B02E0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42CFD5-8002-4852-9AFB-81E4DE561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F91F37-4D55-494E-AA52-EDC701191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1647E-7D89-43A9-9776-4184E709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C456A7-E94E-46EB-ABBE-D9396898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449C75-3AA9-421D-8341-B4A78651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838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4C2443-0636-4919-B4B2-A74C8EA7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38AF25-15AC-49C8-A92A-21C66C1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16632-7405-4982-A1DA-04B7E3718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6905-A03A-4FA8-B899-DC99973459F6}" type="datetimeFigureOut">
              <a:rPr lang="es-CL" smtClean="0"/>
              <a:t>03-08-2020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22059-3EA6-424A-A44F-5C32A2F2E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F0B8DC-BD31-47DA-A59E-6509EC71C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5E05-3BC7-47EB-89CF-9D2E95D783F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18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9723502-F09D-4793-BFEA-E848AA1EE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2" t="20611" r="15390" b="17901"/>
          <a:stretch/>
        </p:blipFill>
        <p:spPr>
          <a:xfrm>
            <a:off x="1434923" y="1274940"/>
            <a:ext cx="9322153" cy="54401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0C58D65-6CE7-4F10-B9B7-5EB15C20DEB2}"/>
              </a:ext>
            </a:extLst>
          </p:cNvPr>
          <p:cNvSpPr txBox="1"/>
          <p:nvPr/>
        </p:nvSpPr>
        <p:spPr>
          <a:xfrm>
            <a:off x="3714045" y="259277"/>
            <a:ext cx="3883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dirty="0"/>
              <a:t>Guía N°17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DBA6F5D-C2AF-4D97-AC4D-590E63B40993}"/>
              </a:ext>
            </a:extLst>
          </p:cNvPr>
          <p:cNvSpPr txBox="1"/>
          <p:nvPr/>
        </p:nvSpPr>
        <p:spPr>
          <a:xfrm>
            <a:off x="8128000" y="767108"/>
            <a:ext cx="2720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4° Básico A B C</a:t>
            </a:r>
          </a:p>
        </p:txBody>
      </p:sp>
    </p:spTree>
    <p:extLst>
      <p:ext uri="{BB962C8B-B14F-4D97-AF65-F5344CB8AC3E}">
        <p14:creationId xmlns:p14="http://schemas.microsoft.com/office/powerpoint/2010/main" val="1034777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B88BA4-71A1-43D8-9610-B65EB8AD6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2" t="22278" r="19022" b="8313"/>
          <a:stretch/>
        </p:blipFill>
        <p:spPr>
          <a:xfrm>
            <a:off x="214314" y="257175"/>
            <a:ext cx="11687174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0BF67C-3636-43E8-85EB-6F1B4A896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2" t="12690" r="16445" b="4561"/>
          <a:stretch/>
        </p:blipFill>
        <p:spPr>
          <a:xfrm>
            <a:off x="628650" y="257176"/>
            <a:ext cx="11187113" cy="648652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405E308-10FA-488A-8E04-79C09F3B2F4E}"/>
              </a:ext>
            </a:extLst>
          </p:cNvPr>
          <p:cNvSpPr txBox="1"/>
          <p:nvPr/>
        </p:nvSpPr>
        <p:spPr>
          <a:xfrm>
            <a:off x="1253067" y="35672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9AD3FC-E5E5-428E-923F-A86A6AC48407}"/>
              </a:ext>
            </a:extLst>
          </p:cNvPr>
          <p:cNvSpPr txBox="1"/>
          <p:nvPr/>
        </p:nvSpPr>
        <p:spPr>
          <a:xfrm>
            <a:off x="711201" y="3429000"/>
            <a:ext cx="5305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Los pasos de la hipótesis son: reunir información, compararla, dar posibles explicaciones, escoger la explicación más probable y formular una o más hipótesis. ​ Después de hacer todos </a:t>
            </a:r>
            <a:r>
              <a:rPr lang="es-CL"/>
              <a:t>estos pasos se realiza una experimentación, en la que se confirma la hipótesis o no.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540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FDC2C65-E7FE-446F-8485-636A13C95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1" t="19777" r="22188" b="23738"/>
          <a:stretch/>
        </p:blipFill>
        <p:spPr>
          <a:xfrm>
            <a:off x="371475" y="214313"/>
            <a:ext cx="11387138" cy="66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BE9332-1C22-444C-A362-7B30273E2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86" t="22278" r="20195" b="5186"/>
          <a:stretch/>
        </p:blipFill>
        <p:spPr>
          <a:xfrm>
            <a:off x="802481" y="428626"/>
            <a:ext cx="10587037" cy="64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7977E3A-926E-466C-A830-2C525B0FB5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9" t="22705" r="19492" b="8363"/>
          <a:stretch/>
        </p:blipFill>
        <p:spPr>
          <a:xfrm>
            <a:off x="314326" y="214313"/>
            <a:ext cx="11415712" cy="60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ED262D8-9A0E-497B-B0B6-528736C5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3" t="17068" r="20898" b="13732"/>
          <a:stretch/>
        </p:blipFill>
        <p:spPr>
          <a:xfrm>
            <a:off x="671513" y="-1"/>
            <a:ext cx="10729911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8519DBE-0831-441B-94AD-AC290C00A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55" t="16085" r="19537" b="6174"/>
          <a:stretch/>
        </p:blipFill>
        <p:spPr>
          <a:xfrm>
            <a:off x="185737" y="171450"/>
            <a:ext cx="11801475" cy="6800850"/>
          </a:xfrm>
        </p:spPr>
      </p:pic>
    </p:spTree>
    <p:extLst>
      <p:ext uri="{BB962C8B-B14F-4D97-AF65-F5344CB8AC3E}">
        <p14:creationId xmlns:p14="http://schemas.microsoft.com/office/powerpoint/2010/main" val="1424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ACC813-98A2-4D2D-B7EB-733C7BD69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0" t="13315" r="20782" b="13524"/>
          <a:stretch/>
        </p:blipFill>
        <p:spPr>
          <a:xfrm>
            <a:off x="0" y="285750"/>
            <a:ext cx="12301538" cy="64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C29E880-332F-48F2-B244-5D948EE45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5" t="18110" r="24765" b="13524"/>
          <a:stretch/>
        </p:blipFill>
        <p:spPr>
          <a:xfrm>
            <a:off x="716756" y="400050"/>
            <a:ext cx="10558462" cy="6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1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7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81F03DD-A757-4F01-B0A0-C87496ABEA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70" t="13975" r="12590" b="10936"/>
          <a:stretch/>
        </p:blipFill>
        <p:spPr>
          <a:xfrm>
            <a:off x="6421035" y="480060"/>
            <a:ext cx="5129784" cy="589788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DFDD04-38ED-47A1-A695-55EAB8BC8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2" t="13975" r="4169" b="10936"/>
          <a:stretch/>
        </p:blipFill>
        <p:spPr>
          <a:xfrm>
            <a:off x="641180" y="785812"/>
            <a:ext cx="5129784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6E1B4F-0114-4C41-A9CB-50F1BA6C9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5" t="17417" r="14203" b="3843"/>
          <a:stretch/>
        </p:blipFill>
        <p:spPr>
          <a:xfrm>
            <a:off x="1404186" y="643467"/>
            <a:ext cx="938362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2DFFDB-123E-4F41-BB00-105CD7D12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42" t="12481" r="14922" b="4353"/>
          <a:stretch/>
        </p:blipFill>
        <p:spPr>
          <a:xfrm>
            <a:off x="1614488" y="857250"/>
            <a:ext cx="8758237" cy="57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CAF3C0-7C8F-4226-8395-8FD5113AC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0" t="12482" r="13632" b="3727"/>
          <a:stretch/>
        </p:blipFill>
        <p:spPr>
          <a:xfrm>
            <a:off x="542925" y="442914"/>
            <a:ext cx="10844213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ndAc>
          <p:stSnd>
            <p:snd r:embed="rId2" name="push.wav"/>
          </p:stSnd>
        </p:sndAc>
      </p:transition>
    </mc:Choice>
    <mc:Fallback xmlns="">
      <p:transition spd="slow">
        <p:sndAc>
          <p:stSnd>
            <p:snd r:embed="rId4" name="pu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3909FC-386A-47DA-BF5B-353A1EBD9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2" t="16234" r="14687" b="4561"/>
          <a:stretch/>
        </p:blipFill>
        <p:spPr>
          <a:xfrm>
            <a:off x="928688" y="1253066"/>
            <a:ext cx="10501312" cy="529060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2F6D5BC-1585-416E-BA39-6A6FA341A4E2}"/>
              </a:ext>
            </a:extLst>
          </p:cNvPr>
          <p:cNvSpPr txBox="1"/>
          <p:nvPr/>
        </p:nvSpPr>
        <p:spPr>
          <a:xfrm>
            <a:off x="1569155" y="564444"/>
            <a:ext cx="9031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/>
              <a:t>Como domesticar a tus </a:t>
            </a:r>
            <a:r>
              <a:rPr lang="es-CL" sz="4000" dirty="0"/>
              <a:t>papás.</a:t>
            </a:r>
          </a:p>
        </p:txBody>
      </p:sp>
    </p:spTree>
    <p:extLst>
      <p:ext uri="{BB962C8B-B14F-4D97-AF65-F5344CB8AC3E}">
        <p14:creationId xmlns:p14="http://schemas.microsoft.com/office/powerpoint/2010/main" val="160195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1D2D79-64F4-4BDA-98C9-1A5351076B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2" t="11856" r="14336" b="12899"/>
          <a:stretch/>
        </p:blipFill>
        <p:spPr>
          <a:xfrm>
            <a:off x="485775" y="371476"/>
            <a:ext cx="10572749" cy="51713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FDD5BA-B77F-435A-9C6A-7146A4FE6F89}"/>
              </a:ext>
            </a:extLst>
          </p:cNvPr>
          <p:cNvSpPr txBox="1"/>
          <p:nvPr/>
        </p:nvSpPr>
        <p:spPr>
          <a:xfrm>
            <a:off x="620889" y="5712178"/>
            <a:ext cx="10572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highlight>
                  <a:srgbClr val="00FFFF"/>
                </a:highlight>
              </a:rPr>
              <a:t>muletilla</a:t>
            </a:r>
          </a:p>
          <a:p>
            <a:r>
              <a:rPr lang="es-CL" b="1" dirty="0">
                <a:highlight>
                  <a:srgbClr val="00FFFF"/>
                </a:highlight>
              </a:rPr>
              <a:t>Palabra o expresión que se repite o intercala en el discurso con excesiva frecuencia, como si se tratara de un tic de la persona que habla o escribe.</a:t>
            </a:r>
          </a:p>
        </p:txBody>
      </p:sp>
    </p:spTree>
    <p:extLst>
      <p:ext uri="{BB962C8B-B14F-4D97-AF65-F5344CB8AC3E}">
        <p14:creationId xmlns:p14="http://schemas.microsoft.com/office/powerpoint/2010/main" val="296148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5A4F81-7311-4DC0-87A9-F70825B73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8" t="12274" r="41564" b="7061"/>
          <a:stretch/>
        </p:blipFill>
        <p:spPr>
          <a:xfrm>
            <a:off x="128588" y="128588"/>
            <a:ext cx="11129962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C82A1F-BD66-40CE-99A6-1077B956F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3" t="12065" r="41289" b="16442"/>
          <a:stretch/>
        </p:blipFill>
        <p:spPr>
          <a:xfrm>
            <a:off x="614362" y="214313"/>
            <a:ext cx="10658475" cy="60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97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8C1F5EE239104FA077F6BDB85E665E" ma:contentTypeVersion="2" ma:contentTypeDescription="Crear nuevo documento." ma:contentTypeScope="" ma:versionID="161cb5983a8bb027cda98a75059591e1">
  <xsd:schema xmlns:xsd="http://www.w3.org/2001/XMLSchema" xmlns:xs="http://www.w3.org/2001/XMLSchema" xmlns:p="http://schemas.microsoft.com/office/2006/metadata/properties" xmlns:ns3="db369bf8-b728-47ab-904a-7d83c7a9dd66" targetNamespace="http://schemas.microsoft.com/office/2006/metadata/properties" ma:root="true" ma:fieldsID="d4090decdc9640fd2006203131b67b98" ns3:_="">
    <xsd:import namespace="db369bf8-b728-47ab-904a-7d83c7a9d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69bf8-b728-47ab-904a-7d83c7a9dd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79405E-6946-4F18-A971-94AE36B89EE9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db369bf8-b728-47ab-904a-7d83c7a9dd6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C9D269-9A05-41F3-95C6-14C1766977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F9C392-6B06-4322-B2C7-3A1D8AF7A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369bf8-b728-47ab-904a-7d83c7a9d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95</Words>
  <Application>Microsoft Office PowerPoint</Application>
  <PresentationFormat>Panorámica</PresentationFormat>
  <Paragraphs>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 Jara Diaz</dc:creator>
  <cp:lastModifiedBy>hp sfc</cp:lastModifiedBy>
  <cp:revision>8</cp:revision>
  <dcterms:created xsi:type="dcterms:W3CDTF">2020-08-01T22:01:55Z</dcterms:created>
  <dcterms:modified xsi:type="dcterms:W3CDTF">2020-08-03T18:19:58Z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0x010100C98C1F5EE239104FA077F6BDB85E665E</vt:lpwstr>
  </property>
</Properties>
</file>