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4" r:id="rId6"/>
    <p:sldId id="261" r:id="rId7"/>
    <p:sldId id="265" r:id="rId8"/>
    <p:sldId id="266" r:id="rId9"/>
    <p:sldId id="267" r:id="rId10"/>
    <p:sldId id="268" r:id="rId11"/>
    <p:sldId id="270" r:id="rId12"/>
    <p:sldId id="271" r:id="rId13"/>
    <p:sldId id="272" r:id="rId14"/>
    <p:sldId id="263"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C6B24-26BF-4AE7-BDBA-D47C618DCA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E3020033-48C2-43E2-8F57-C086908E1C34}">
      <dgm:prSet phldrT="[Texto]"/>
      <dgm:spPr/>
      <dgm:t>
        <a:bodyPr/>
        <a:lstStyle/>
        <a:p>
          <a:r>
            <a:rPr lang="es-CL" dirty="0" smtClean="0"/>
            <a:t>Lucas</a:t>
          </a:r>
          <a:endParaRPr lang="es-CL" dirty="0"/>
        </a:p>
      </dgm:t>
    </dgm:pt>
    <dgm:pt modelId="{B460B0EE-B6ED-4464-860D-309A2579CC61}" type="parTrans" cxnId="{556B1CE7-53C7-420B-A38C-65FDC01FCD28}">
      <dgm:prSet/>
      <dgm:spPr/>
      <dgm:t>
        <a:bodyPr/>
        <a:lstStyle/>
        <a:p>
          <a:endParaRPr lang="es-CL"/>
        </a:p>
      </dgm:t>
    </dgm:pt>
    <dgm:pt modelId="{CC49BFD2-3ED4-45A8-AB14-D3A880B73045}" type="sibTrans" cxnId="{556B1CE7-53C7-420B-A38C-65FDC01FCD28}">
      <dgm:prSet/>
      <dgm:spPr/>
      <dgm:t>
        <a:bodyPr/>
        <a:lstStyle/>
        <a:p>
          <a:endParaRPr lang="es-CL"/>
        </a:p>
      </dgm:t>
    </dgm:pt>
    <dgm:pt modelId="{68530D22-6C19-444A-9514-EBDF0323A5DA}">
      <dgm:prSet phldrT="[Texto]"/>
      <dgm:spPr/>
      <dgm:t>
        <a:bodyPr/>
        <a:lstStyle/>
        <a:p>
          <a:r>
            <a:rPr lang="es-CL" b="0" i="0" dirty="0" smtClean="0"/>
            <a:t>El protagonista un niño, travieso y astuto quería domesticar a sus papas.</a:t>
          </a:r>
          <a:endParaRPr lang="es-CL" dirty="0"/>
        </a:p>
      </dgm:t>
    </dgm:pt>
    <dgm:pt modelId="{43C876C5-ED54-4A58-9845-115417D6AA65}" type="parTrans" cxnId="{4163E405-CE23-4EBB-B545-CFB01066EC66}">
      <dgm:prSet/>
      <dgm:spPr/>
      <dgm:t>
        <a:bodyPr/>
        <a:lstStyle/>
        <a:p>
          <a:endParaRPr lang="es-CL"/>
        </a:p>
      </dgm:t>
    </dgm:pt>
    <dgm:pt modelId="{C86F986D-A55A-46A3-96CD-F59026F5DD03}" type="sibTrans" cxnId="{4163E405-CE23-4EBB-B545-CFB01066EC66}">
      <dgm:prSet/>
      <dgm:spPr/>
      <dgm:t>
        <a:bodyPr/>
        <a:lstStyle/>
        <a:p>
          <a:endParaRPr lang="es-CL"/>
        </a:p>
      </dgm:t>
    </dgm:pt>
    <dgm:pt modelId="{6B0859D8-554E-4121-91C7-2589A4FDDC3A}">
      <dgm:prSet phldrT="[Texto]"/>
      <dgm:spPr/>
      <dgm:t>
        <a:bodyPr/>
        <a:lstStyle/>
        <a:p>
          <a:r>
            <a:rPr lang="es-CL" dirty="0" smtClean="0"/>
            <a:t>Leonardo Pardo Manso</a:t>
          </a:r>
          <a:endParaRPr lang="es-CL" dirty="0"/>
        </a:p>
      </dgm:t>
    </dgm:pt>
    <dgm:pt modelId="{10D4C650-65EB-4E26-8ABA-2579289741AE}" type="parTrans" cxnId="{E48DE7C5-3F3C-4E5D-8E82-6968BC2AA5F4}">
      <dgm:prSet/>
      <dgm:spPr/>
      <dgm:t>
        <a:bodyPr/>
        <a:lstStyle/>
        <a:p>
          <a:endParaRPr lang="es-CL"/>
        </a:p>
      </dgm:t>
    </dgm:pt>
    <dgm:pt modelId="{14107DFE-6CDE-4C12-B570-DDEF46F60347}" type="sibTrans" cxnId="{E48DE7C5-3F3C-4E5D-8E82-6968BC2AA5F4}">
      <dgm:prSet/>
      <dgm:spPr/>
      <dgm:t>
        <a:bodyPr/>
        <a:lstStyle/>
        <a:p>
          <a:endParaRPr lang="es-CL"/>
        </a:p>
      </dgm:t>
    </dgm:pt>
    <dgm:pt modelId="{09E3F67B-3780-4045-89A5-E1D0343EC12B}">
      <dgm:prSet phldrT="[Texto]"/>
      <dgm:spPr/>
      <dgm:t>
        <a:bodyPr/>
        <a:lstStyle/>
        <a:p>
          <a:r>
            <a:rPr lang="es-CL" b="0" i="0" dirty="0" smtClean="0"/>
            <a:t>Padre de Lucas, hombre trabajador y muy normal al que se le creó un complejo por su nombre.</a:t>
          </a:r>
          <a:endParaRPr lang="es-CL" dirty="0"/>
        </a:p>
      </dgm:t>
    </dgm:pt>
    <dgm:pt modelId="{2CB25D51-0EC7-41CE-A604-369568226414}" type="parTrans" cxnId="{FE65DC00-15B0-4790-90B4-03F37F5F3822}">
      <dgm:prSet/>
      <dgm:spPr/>
      <dgm:t>
        <a:bodyPr/>
        <a:lstStyle/>
        <a:p>
          <a:endParaRPr lang="es-CL"/>
        </a:p>
      </dgm:t>
    </dgm:pt>
    <dgm:pt modelId="{68624D05-2B90-4806-A2C5-8B8EE91E2F76}" type="sibTrans" cxnId="{FE65DC00-15B0-4790-90B4-03F37F5F3822}">
      <dgm:prSet/>
      <dgm:spPr/>
      <dgm:t>
        <a:bodyPr/>
        <a:lstStyle/>
        <a:p>
          <a:endParaRPr lang="es-CL"/>
        </a:p>
      </dgm:t>
    </dgm:pt>
    <dgm:pt modelId="{E91CA126-73D0-43B0-A72A-B507500E96EE}">
      <dgm:prSet phldrT="[Texto]"/>
      <dgm:spPr/>
      <dgm:t>
        <a:bodyPr/>
        <a:lstStyle/>
        <a:p>
          <a:r>
            <a:rPr lang="es-CL" dirty="0" smtClean="0"/>
            <a:t>Isabel 	</a:t>
          </a:r>
          <a:endParaRPr lang="es-CL" dirty="0"/>
        </a:p>
      </dgm:t>
    </dgm:pt>
    <dgm:pt modelId="{FAC668DA-165C-400D-B23F-6FB3C2A5632C}" type="parTrans" cxnId="{A77D45AB-4E89-472F-A45C-9E730D28F738}">
      <dgm:prSet/>
      <dgm:spPr/>
      <dgm:t>
        <a:bodyPr/>
        <a:lstStyle/>
        <a:p>
          <a:endParaRPr lang="es-CL"/>
        </a:p>
      </dgm:t>
    </dgm:pt>
    <dgm:pt modelId="{76A7C88D-54C7-4002-9D2C-5805FB679ED4}" type="sibTrans" cxnId="{A77D45AB-4E89-472F-A45C-9E730D28F738}">
      <dgm:prSet/>
      <dgm:spPr/>
      <dgm:t>
        <a:bodyPr/>
        <a:lstStyle/>
        <a:p>
          <a:endParaRPr lang="es-CL"/>
        </a:p>
      </dgm:t>
    </dgm:pt>
    <dgm:pt modelId="{E033A849-3097-4BB8-A1C3-51F14BF64581}">
      <dgm:prSet phldrT="[Texto]"/>
      <dgm:spPr/>
      <dgm:t>
        <a:bodyPr/>
        <a:lstStyle/>
        <a:p>
          <a:r>
            <a:rPr lang="es-CL" b="0" i="0" dirty="0" smtClean="0"/>
            <a:t>Mamá de Lucas mujer más o menos buena y trabajaba medio turno como asistente social.</a:t>
          </a:r>
          <a:endParaRPr lang="es-CL" dirty="0"/>
        </a:p>
      </dgm:t>
    </dgm:pt>
    <dgm:pt modelId="{799BF6C4-E2DF-48C9-A48B-855B29A5DDBE}" type="parTrans" cxnId="{D22DBF81-F290-496C-AF1E-6050BF387B9D}">
      <dgm:prSet/>
      <dgm:spPr/>
      <dgm:t>
        <a:bodyPr/>
        <a:lstStyle/>
        <a:p>
          <a:endParaRPr lang="es-CL"/>
        </a:p>
      </dgm:t>
    </dgm:pt>
    <dgm:pt modelId="{A4FDC234-A781-4397-AF3C-4390F4E51720}" type="sibTrans" cxnId="{D22DBF81-F290-496C-AF1E-6050BF387B9D}">
      <dgm:prSet/>
      <dgm:spPr/>
      <dgm:t>
        <a:bodyPr/>
        <a:lstStyle/>
        <a:p>
          <a:endParaRPr lang="es-CL"/>
        </a:p>
      </dgm:t>
    </dgm:pt>
    <dgm:pt modelId="{7AD646A1-058D-47A3-B9D4-6C1E75FF488F}" type="pres">
      <dgm:prSet presAssocID="{0E3C6B24-26BF-4AE7-BDBA-D47C618DCA15}" presName="Name0" presStyleCnt="0">
        <dgm:presLayoutVars>
          <dgm:dir/>
          <dgm:animLvl val="lvl"/>
          <dgm:resizeHandles val="exact"/>
        </dgm:presLayoutVars>
      </dgm:prSet>
      <dgm:spPr/>
      <dgm:t>
        <a:bodyPr/>
        <a:lstStyle/>
        <a:p>
          <a:endParaRPr lang="es-CL"/>
        </a:p>
      </dgm:t>
    </dgm:pt>
    <dgm:pt modelId="{1FA4FE71-163E-4697-AD14-5A87ADCCDFB8}" type="pres">
      <dgm:prSet presAssocID="{E3020033-48C2-43E2-8F57-C086908E1C34}" presName="linNode" presStyleCnt="0"/>
      <dgm:spPr/>
    </dgm:pt>
    <dgm:pt modelId="{93AC0322-F52A-4849-AF8A-F31C37BBB46E}" type="pres">
      <dgm:prSet presAssocID="{E3020033-48C2-43E2-8F57-C086908E1C34}" presName="parentText" presStyleLbl="node1" presStyleIdx="0" presStyleCnt="3">
        <dgm:presLayoutVars>
          <dgm:chMax val="1"/>
          <dgm:bulletEnabled val="1"/>
        </dgm:presLayoutVars>
      </dgm:prSet>
      <dgm:spPr/>
      <dgm:t>
        <a:bodyPr/>
        <a:lstStyle/>
        <a:p>
          <a:endParaRPr lang="es-CL"/>
        </a:p>
      </dgm:t>
    </dgm:pt>
    <dgm:pt modelId="{6AA246AA-7F52-450E-BA50-AECBC2AAEE63}" type="pres">
      <dgm:prSet presAssocID="{E3020033-48C2-43E2-8F57-C086908E1C34}" presName="descendantText" presStyleLbl="alignAccFollowNode1" presStyleIdx="0" presStyleCnt="3">
        <dgm:presLayoutVars>
          <dgm:bulletEnabled val="1"/>
        </dgm:presLayoutVars>
      </dgm:prSet>
      <dgm:spPr/>
      <dgm:t>
        <a:bodyPr/>
        <a:lstStyle/>
        <a:p>
          <a:endParaRPr lang="es-CL"/>
        </a:p>
      </dgm:t>
    </dgm:pt>
    <dgm:pt modelId="{E439231C-CC0A-48E4-96A7-B61C8919B85C}" type="pres">
      <dgm:prSet presAssocID="{CC49BFD2-3ED4-45A8-AB14-D3A880B73045}" presName="sp" presStyleCnt="0"/>
      <dgm:spPr/>
    </dgm:pt>
    <dgm:pt modelId="{B7680CDA-5BC0-494D-80AD-3668418F4448}" type="pres">
      <dgm:prSet presAssocID="{6B0859D8-554E-4121-91C7-2589A4FDDC3A}" presName="linNode" presStyleCnt="0"/>
      <dgm:spPr/>
    </dgm:pt>
    <dgm:pt modelId="{F291EE66-BF12-4DC9-BCAA-1F3CB8502063}" type="pres">
      <dgm:prSet presAssocID="{6B0859D8-554E-4121-91C7-2589A4FDDC3A}" presName="parentText" presStyleLbl="node1" presStyleIdx="1" presStyleCnt="3">
        <dgm:presLayoutVars>
          <dgm:chMax val="1"/>
          <dgm:bulletEnabled val="1"/>
        </dgm:presLayoutVars>
      </dgm:prSet>
      <dgm:spPr/>
      <dgm:t>
        <a:bodyPr/>
        <a:lstStyle/>
        <a:p>
          <a:endParaRPr lang="es-CL"/>
        </a:p>
      </dgm:t>
    </dgm:pt>
    <dgm:pt modelId="{F9A402AF-3A0A-4D90-B75B-411AA03218AC}" type="pres">
      <dgm:prSet presAssocID="{6B0859D8-554E-4121-91C7-2589A4FDDC3A}" presName="descendantText" presStyleLbl="alignAccFollowNode1" presStyleIdx="1" presStyleCnt="3">
        <dgm:presLayoutVars>
          <dgm:bulletEnabled val="1"/>
        </dgm:presLayoutVars>
      </dgm:prSet>
      <dgm:spPr/>
      <dgm:t>
        <a:bodyPr/>
        <a:lstStyle/>
        <a:p>
          <a:endParaRPr lang="es-CL"/>
        </a:p>
      </dgm:t>
    </dgm:pt>
    <dgm:pt modelId="{7032AA36-74E9-41A5-8BCE-C75CA6D4596E}" type="pres">
      <dgm:prSet presAssocID="{14107DFE-6CDE-4C12-B570-DDEF46F60347}" presName="sp" presStyleCnt="0"/>
      <dgm:spPr/>
    </dgm:pt>
    <dgm:pt modelId="{F3F73BAD-6A7E-4C68-B1D9-622CE20AF8CD}" type="pres">
      <dgm:prSet presAssocID="{E91CA126-73D0-43B0-A72A-B507500E96EE}" presName="linNode" presStyleCnt="0"/>
      <dgm:spPr/>
    </dgm:pt>
    <dgm:pt modelId="{762F4935-A39F-4EC0-81D8-414117D844D5}" type="pres">
      <dgm:prSet presAssocID="{E91CA126-73D0-43B0-A72A-B507500E96EE}" presName="parentText" presStyleLbl="node1" presStyleIdx="2" presStyleCnt="3">
        <dgm:presLayoutVars>
          <dgm:chMax val="1"/>
          <dgm:bulletEnabled val="1"/>
        </dgm:presLayoutVars>
      </dgm:prSet>
      <dgm:spPr/>
      <dgm:t>
        <a:bodyPr/>
        <a:lstStyle/>
        <a:p>
          <a:endParaRPr lang="es-CL"/>
        </a:p>
      </dgm:t>
    </dgm:pt>
    <dgm:pt modelId="{FBEA7AD1-C90B-4EA4-95F8-09EB61D75D78}" type="pres">
      <dgm:prSet presAssocID="{E91CA126-73D0-43B0-A72A-B507500E96EE}" presName="descendantText" presStyleLbl="alignAccFollowNode1" presStyleIdx="2" presStyleCnt="3">
        <dgm:presLayoutVars>
          <dgm:bulletEnabled val="1"/>
        </dgm:presLayoutVars>
      </dgm:prSet>
      <dgm:spPr/>
      <dgm:t>
        <a:bodyPr/>
        <a:lstStyle/>
        <a:p>
          <a:endParaRPr lang="es-CL"/>
        </a:p>
      </dgm:t>
    </dgm:pt>
  </dgm:ptLst>
  <dgm:cxnLst>
    <dgm:cxn modelId="{8D317F48-9182-4693-B3E5-918B694AC27C}" type="presOf" srcId="{E3020033-48C2-43E2-8F57-C086908E1C34}" destId="{93AC0322-F52A-4849-AF8A-F31C37BBB46E}" srcOrd="0" destOrd="0" presId="urn:microsoft.com/office/officeart/2005/8/layout/vList5"/>
    <dgm:cxn modelId="{60ECCCC2-2C0C-4D19-9857-68A70E0940E8}" type="presOf" srcId="{E033A849-3097-4BB8-A1C3-51F14BF64581}" destId="{FBEA7AD1-C90B-4EA4-95F8-09EB61D75D78}" srcOrd="0" destOrd="0" presId="urn:microsoft.com/office/officeart/2005/8/layout/vList5"/>
    <dgm:cxn modelId="{556B1CE7-53C7-420B-A38C-65FDC01FCD28}" srcId="{0E3C6B24-26BF-4AE7-BDBA-D47C618DCA15}" destId="{E3020033-48C2-43E2-8F57-C086908E1C34}" srcOrd="0" destOrd="0" parTransId="{B460B0EE-B6ED-4464-860D-309A2579CC61}" sibTransId="{CC49BFD2-3ED4-45A8-AB14-D3A880B73045}"/>
    <dgm:cxn modelId="{D22DBF81-F290-496C-AF1E-6050BF387B9D}" srcId="{E91CA126-73D0-43B0-A72A-B507500E96EE}" destId="{E033A849-3097-4BB8-A1C3-51F14BF64581}" srcOrd="0" destOrd="0" parTransId="{799BF6C4-E2DF-48C9-A48B-855B29A5DDBE}" sibTransId="{A4FDC234-A781-4397-AF3C-4390F4E51720}"/>
    <dgm:cxn modelId="{3407329A-7661-48E4-829D-5E0A0D26DBA9}" type="presOf" srcId="{6B0859D8-554E-4121-91C7-2589A4FDDC3A}" destId="{F291EE66-BF12-4DC9-BCAA-1F3CB8502063}" srcOrd="0" destOrd="0" presId="urn:microsoft.com/office/officeart/2005/8/layout/vList5"/>
    <dgm:cxn modelId="{A77D45AB-4E89-472F-A45C-9E730D28F738}" srcId="{0E3C6B24-26BF-4AE7-BDBA-D47C618DCA15}" destId="{E91CA126-73D0-43B0-A72A-B507500E96EE}" srcOrd="2" destOrd="0" parTransId="{FAC668DA-165C-400D-B23F-6FB3C2A5632C}" sibTransId="{76A7C88D-54C7-4002-9D2C-5805FB679ED4}"/>
    <dgm:cxn modelId="{3BE986A9-6DC9-4C49-BD74-71B418F158D6}" type="presOf" srcId="{09E3F67B-3780-4045-89A5-E1D0343EC12B}" destId="{F9A402AF-3A0A-4D90-B75B-411AA03218AC}" srcOrd="0" destOrd="0" presId="urn:microsoft.com/office/officeart/2005/8/layout/vList5"/>
    <dgm:cxn modelId="{E48DE7C5-3F3C-4E5D-8E82-6968BC2AA5F4}" srcId="{0E3C6B24-26BF-4AE7-BDBA-D47C618DCA15}" destId="{6B0859D8-554E-4121-91C7-2589A4FDDC3A}" srcOrd="1" destOrd="0" parTransId="{10D4C650-65EB-4E26-8ABA-2579289741AE}" sibTransId="{14107DFE-6CDE-4C12-B570-DDEF46F60347}"/>
    <dgm:cxn modelId="{4163E405-CE23-4EBB-B545-CFB01066EC66}" srcId="{E3020033-48C2-43E2-8F57-C086908E1C34}" destId="{68530D22-6C19-444A-9514-EBDF0323A5DA}" srcOrd="0" destOrd="0" parTransId="{43C876C5-ED54-4A58-9845-115417D6AA65}" sibTransId="{C86F986D-A55A-46A3-96CD-F59026F5DD03}"/>
    <dgm:cxn modelId="{0FF3381E-F144-442D-B5CD-A5300AE12A92}" type="presOf" srcId="{0E3C6B24-26BF-4AE7-BDBA-D47C618DCA15}" destId="{7AD646A1-058D-47A3-B9D4-6C1E75FF488F}" srcOrd="0" destOrd="0" presId="urn:microsoft.com/office/officeart/2005/8/layout/vList5"/>
    <dgm:cxn modelId="{FE65DC00-15B0-4790-90B4-03F37F5F3822}" srcId="{6B0859D8-554E-4121-91C7-2589A4FDDC3A}" destId="{09E3F67B-3780-4045-89A5-E1D0343EC12B}" srcOrd="0" destOrd="0" parTransId="{2CB25D51-0EC7-41CE-A604-369568226414}" sibTransId="{68624D05-2B90-4806-A2C5-8B8EE91E2F76}"/>
    <dgm:cxn modelId="{1CF802DF-C525-4DBA-BF66-5444252BD562}" type="presOf" srcId="{E91CA126-73D0-43B0-A72A-B507500E96EE}" destId="{762F4935-A39F-4EC0-81D8-414117D844D5}" srcOrd="0" destOrd="0" presId="urn:microsoft.com/office/officeart/2005/8/layout/vList5"/>
    <dgm:cxn modelId="{0A3BA4D5-C229-4564-84B5-503556ED22B1}" type="presOf" srcId="{68530D22-6C19-444A-9514-EBDF0323A5DA}" destId="{6AA246AA-7F52-450E-BA50-AECBC2AAEE63}" srcOrd="0" destOrd="0" presId="urn:microsoft.com/office/officeart/2005/8/layout/vList5"/>
    <dgm:cxn modelId="{9576B50C-0C16-414A-875D-E34FE73333A0}" type="presParOf" srcId="{7AD646A1-058D-47A3-B9D4-6C1E75FF488F}" destId="{1FA4FE71-163E-4697-AD14-5A87ADCCDFB8}" srcOrd="0" destOrd="0" presId="urn:microsoft.com/office/officeart/2005/8/layout/vList5"/>
    <dgm:cxn modelId="{1A2E97C6-F763-4617-A05A-64AB94CFD127}" type="presParOf" srcId="{1FA4FE71-163E-4697-AD14-5A87ADCCDFB8}" destId="{93AC0322-F52A-4849-AF8A-F31C37BBB46E}" srcOrd="0" destOrd="0" presId="urn:microsoft.com/office/officeart/2005/8/layout/vList5"/>
    <dgm:cxn modelId="{A29FA28C-DFF6-4DD1-92B0-56EA55A16CA8}" type="presParOf" srcId="{1FA4FE71-163E-4697-AD14-5A87ADCCDFB8}" destId="{6AA246AA-7F52-450E-BA50-AECBC2AAEE63}" srcOrd="1" destOrd="0" presId="urn:microsoft.com/office/officeart/2005/8/layout/vList5"/>
    <dgm:cxn modelId="{65B1A31C-6FCA-4EBA-9F24-97C7397D4DDC}" type="presParOf" srcId="{7AD646A1-058D-47A3-B9D4-6C1E75FF488F}" destId="{E439231C-CC0A-48E4-96A7-B61C8919B85C}" srcOrd="1" destOrd="0" presId="urn:microsoft.com/office/officeart/2005/8/layout/vList5"/>
    <dgm:cxn modelId="{AF3D89A5-34B3-48C4-AB52-4696773F3406}" type="presParOf" srcId="{7AD646A1-058D-47A3-B9D4-6C1E75FF488F}" destId="{B7680CDA-5BC0-494D-80AD-3668418F4448}" srcOrd="2" destOrd="0" presId="urn:microsoft.com/office/officeart/2005/8/layout/vList5"/>
    <dgm:cxn modelId="{83B865D3-0575-4666-9CA2-AA3862DA9039}" type="presParOf" srcId="{B7680CDA-5BC0-494D-80AD-3668418F4448}" destId="{F291EE66-BF12-4DC9-BCAA-1F3CB8502063}" srcOrd="0" destOrd="0" presId="urn:microsoft.com/office/officeart/2005/8/layout/vList5"/>
    <dgm:cxn modelId="{871992EE-3500-4388-9CA4-7C2CE57C2903}" type="presParOf" srcId="{B7680CDA-5BC0-494D-80AD-3668418F4448}" destId="{F9A402AF-3A0A-4D90-B75B-411AA03218AC}" srcOrd="1" destOrd="0" presId="urn:microsoft.com/office/officeart/2005/8/layout/vList5"/>
    <dgm:cxn modelId="{2051552C-C244-44A0-9B7F-FD05FE96A07E}" type="presParOf" srcId="{7AD646A1-058D-47A3-B9D4-6C1E75FF488F}" destId="{7032AA36-74E9-41A5-8BCE-C75CA6D4596E}" srcOrd="3" destOrd="0" presId="urn:microsoft.com/office/officeart/2005/8/layout/vList5"/>
    <dgm:cxn modelId="{8F740EAE-AA2F-4328-8E5C-8C11BFF94B42}" type="presParOf" srcId="{7AD646A1-058D-47A3-B9D4-6C1E75FF488F}" destId="{F3F73BAD-6A7E-4C68-B1D9-622CE20AF8CD}" srcOrd="4" destOrd="0" presId="urn:microsoft.com/office/officeart/2005/8/layout/vList5"/>
    <dgm:cxn modelId="{3C3FB4C5-DD3B-4372-8A00-4C6AA4A2CA1B}" type="presParOf" srcId="{F3F73BAD-6A7E-4C68-B1D9-622CE20AF8CD}" destId="{762F4935-A39F-4EC0-81D8-414117D844D5}" srcOrd="0" destOrd="0" presId="urn:microsoft.com/office/officeart/2005/8/layout/vList5"/>
    <dgm:cxn modelId="{3584622D-0C63-4D28-8161-DB6D52F1560D}" type="presParOf" srcId="{F3F73BAD-6A7E-4C68-B1D9-622CE20AF8CD}" destId="{FBEA7AD1-C90B-4EA4-95F8-09EB61D75D7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C6B24-26BF-4AE7-BDBA-D47C618DCA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E3020033-48C2-43E2-8F57-C086908E1C34}">
      <dgm:prSet phldrT="[Texto]"/>
      <dgm:spPr/>
      <dgm:t>
        <a:bodyPr/>
        <a:lstStyle/>
        <a:p>
          <a:r>
            <a:rPr lang="es-CL" dirty="0" smtClean="0"/>
            <a:t>Tío Erasmo</a:t>
          </a:r>
          <a:endParaRPr lang="es-CL" dirty="0"/>
        </a:p>
      </dgm:t>
    </dgm:pt>
    <dgm:pt modelId="{B460B0EE-B6ED-4464-860D-309A2579CC61}" type="parTrans" cxnId="{556B1CE7-53C7-420B-A38C-65FDC01FCD28}">
      <dgm:prSet/>
      <dgm:spPr/>
      <dgm:t>
        <a:bodyPr/>
        <a:lstStyle/>
        <a:p>
          <a:endParaRPr lang="es-CL"/>
        </a:p>
      </dgm:t>
    </dgm:pt>
    <dgm:pt modelId="{CC49BFD2-3ED4-45A8-AB14-D3A880B73045}" type="sibTrans" cxnId="{556B1CE7-53C7-420B-A38C-65FDC01FCD28}">
      <dgm:prSet/>
      <dgm:spPr/>
      <dgm:t>
        <a:bodyPr/>
        <a:lstStyle/>
        <a:p>
          <a:endParaRPr lang="es-CL"/>
        </a:p>
      </dgm:t>
    </dgm:pt>
    <dgm:pt modelId="{6B0859D8-554E-4121-91C7-2589A4FDDC3A}">
      <dgm:prSet phldrT="[Texto]"/>
      <dgm:spPr/>
      <dgm:t>
        <a:bodyPr/>
        <a:lstStyle/>
        <a:p>
          <a:r>
            <a:rPr lang="es-CL" dirty="0" smtClean="0"/>
            <a:t>Horacio	</a:t>
          </a:r>
          <a:endParaRPr lang="es-CL" dirty="0"/>
        </a:p>
      </dgm:t>
    </dgm:pt>
    <dgm:pt modelId="{10D4C650-65EB-4E26-8ABA-2579289741AE}" type="parTrans" cxnId="{E48DE7C5-3F3C-4E5D-8E82-6968BC2AA5F4}">
      <dgm:prSet/>
      <dgm:spPr/>
      <dgm:t>
        <a:bodyPr/>
        <a:lstStyle/>
        <a:p>
          <a:endParaRPr lang="es-CL"/>
        </a:p>
      </dgm:t>
    </dgm:pt>
    <dgm:pt modelId="{14107DFE-6CDE-4C12-B570-DDEF46F60347}" type="sibTrans" cxnId="{E48DE7C5-3F3C-4E5D-8E82-6968BC2AA5F4}">
      <dgm:prSet/>
      <dgm:spPr/>
      <dgm:t>
        <a:bodyPr/>
        <a:lstStyle/>
        <a:p>
          <a:endParaRPr lang="es-CL"/>
        </a:p>
      </dgm:t>
    </dgm:pt>
    <dgm:pt modelId="{09E3F67B-3780-4045-89A5-E1D0343EC12B}">
      <dgm:prSet phldrT="[Texto]" custT="1"/>
      <dgm:spPr/>
      <dgm:t>
        <a:bodyPr/>
        <a:lstStyle/>
        <a:p>
          <a:r>
            <a:rPr lang="es-CL" sz="2000" b="0" i="0" dirty="0" smtClean="0"/>
            <a:t>Mejor amigo de Lucas hijo de padres separados, es un niño responsable y estudioso.</a:t>
          </a:r>
          <a:endParaRPr lang="es-CL" sz="2000" dirty="0"/>
        </a:p>
      </dgm:t>
    </dgm:pt>
    <dgm:pt modelId="{2CB25D51-0EC7-41CE-A604-369568226414}" type="parTrans" cxnId="{FE65DC00-15B0-4790-90B4-03F37F5F3822}">
      <dgm:prSet/>
      <dgm:spPr/>
      <dgm:t>
        <a:bodyPr/>
        <a:lstStyle/>
        <a:p>
          <a:endParaRPr lang="es-CL"/>
        </a:p>
      </dgm:t>
    </dgm:pt>
    <dgm:pt modelId="{68624D05-2B90-4806-A2C5-8B8EE91E2F76}" type="sibTrans" cxnId="{FE65DC00-15B0-4790-90B4-03F37F5F3822}">
      <dgm:prSet/>
      <dgm:spPr/>
      <dgm:t>
        <a:bodyPr/>
        <a:lstStyle/>
        <a:p>
          <a:endParaRPr lang="es-CL"/>
        </a:p>
      </dgm:t>
    </dgm:pt>
    <dgm:pt modelId="{E91CA126-73D0-43B0-A72A-B507500E96EE}">
      <dgm:prSet phldrT="[Texto]"/>
      <dgm:spPr/>
      <dgm:t>
        <a:bodyPr/>
        <a:lstStyle/>
        <a:p>
          <a:r>
            <a:rPr lang="es-CL" dirty="0" smtClean="0"/>
            <a:t>Amaranta Melania 	</a:t>
          </a:r>
          <a:endParaRPr lang="es-CL" dirty="0"/>
        </a:p>
      </dgm:t>
    </dgm:pt>
    <dgm:pt modelId="{FAC668DA-165C-400D-B23F-6FB3C2A5632C}" type="parTrans" cxnId="{A77D45AB-4E89-472F-A45C-9E730D28F738}">
      <dgm:prSet/>
      <dgm:spPr/>
      <dgm:t>
        <a:bodyPr/>
        <a:lstStyle/>
        <a:p>
          <a:endParaRPr lang="es-CL"/>
        </a:p>
      </dgm:t>
    </dgm:pt>
    <dgm:pt modelId="{76A7C88D-54C7-4002-9D2C-5805FB679ED4}" type="sibTrans" cxnId="{A77D45AB-4E89-472F-A45C-9E730D28F738}">
      <dgm:prSet/>
      <dgm:spPr/>
      <dgm:t>
        <a:bodyPr/>
        <a:lstStyle/>
        <a:p>
          <a:endParaRPr lang="es-CL"/>
        </a:p>
      </dgm:t>
    </dgm:pt>
    <dgm:pt modelId="{E033A849-3097-4BB8-A1C3-51F14BF64581}">
      <dgm:prSet phldrT="[Texto]" custT="1"/>
      <dgm:spPr/>
      <dgm:t>
        <a:bodyPr/>
        <a:lstStyle/>
        <a:p>
          <a:r>
            <a:rPr lang="es-CL" sz="2000" b="0" i="0" dirty="0" smtClean="0"/>
            <a:t>Tía abuela de Lucas, mujer millonaria que construyo un edificio de 100 pisos, una mansión y tenía veintinueve iguanas verdes a las que vestía y quería mucho.</a:t>
          </a:r>
          <a:endParaRPr lang="es-CL" sz="2000" dirty="0"/>
        </a:p>
      </dgm:t>
    </dgm:pt>
    <dgm:pt modelId="{799BF6C4-E2DF-48C9-A48B-855B29A5DDBE}" type="parTrans" cxnId="{D22DBF81-F290-496C-AF1E-6050BF387B9D}">
      <dgm:prSet/>
      <dgm:spPr/>
      <dgm:t>
        <a:bodyPr/>
        <a:lstStyle/>
        <a:p>
          <a:endParaRPr lang="es-CL"/>
        </a:p>
      </dgm:t>
    </dgm:pt>
    <dgm:pt modelId="{A4FDC234-A781-4397-AF3C-4390F4E51720}" type="sibTrans" cxnId="{D22DBF81-F290-496C-AF1E-6050BF387B9D}">
      <dgm:prSet/>
      <dgm:spPr/>
      <dgm:t>
        <a:bodyPr/>
        <a:lstStyle/>
        <a:p>
          <a:endParaRPr lang="es-CL"/>
        </a:p>
      </dgm:t>
    </dgm:pt>
    <dgm:pt modelId="{68530D22-6C19-444A-9514-EBDF0323A5DA}">
      <dgm:prSet phldrT="[Texto]" custT="1"/>
      <dgm:spPr/>
      <dgm:t>
        <a:bodyPr/>
        <a:lstStyle/>
        <a:p>
          <a:r>
            <a:rPr lang="es-CL" sz="2000" b="0" i="0" dirty="0" smtClean="0"/>
            <a:t>Primo político de la señora Isabel era flojo y le gustaba hacer cosas de niños. A veces era muy gracioso.</a:t>
          </a:r>
          <a:endParaRPr lang="es-CL" sz="2000" dirty="0"/>
        </a:p>
      </dgm:t>
    </dgm:pt>
    <dgm:pt modelId="{C86F986D-A55A-46A3-96CD-F59026F5DD03}" type="sibTrans" cxnId="{4163E405-CE23-4EBB-B545-CFB01066EC66}">
      <dgm:prSet/>
      <dgm:spPr/>
      <dgm:t>
        <a:bodyPr/>
        <a:lstStyle/>
        <a:p>
          <a:endParaRPr lang="es-CL"/>
        </a:p>
      </dgm:t>
    </dgm:pt>
    <dgm:pt modelId="{43C876C5-ED54-4A58-9845-115417D6AA65}" type="parTrans" cxnId="{4163E405-CE23-4EBB-B545-CFB01066EC66}">
      <dgm:prSet/>
      <dgm:spPr/>
      <dgm:t>
        <a:bodyPr/>
        <a:lstStyle/>
        <a:p>
          <a:endParaRPr lang="es-CL"/>
        </a:p>
      </dgm:t>
    </dgm:pt>
    <dgm:pt modelId="{7AD646A1-058D-47A3-B9D4-6C1E75FF488F}" type="pres">
      <dgm:prSet presAssocID="{0E3C6B24-26BF-4AE7-BDBA-D47C618DCA15}" presName="Name0" presStyleCnt="0">
        <dgm:presLayoutVars>
          <dgm:dir/>
          <dgm:animLvl val="lvl"/>
          <dgm:resizeHandles val="exact"/>
        </dgm:presLayoutVars>
      </dgm:prSet>
      <dgm:spPr/>
      <dgm:t>
        <a:bodyPr/>
        <a:lstStyle/>
        <a:p>
          <a:endParaRPr lang="es-CL"/>
        </a:p>
      </dgm:t>
    </dgm:pt>
    <dgm:pt modelId="{1FA4FE71-163E-4697-AD14-5A87ADCCDFB8}" type="pres">
      <dgm:prSet presAssocID="{E3020033-48C2-43E2-8F57-C086908E1C34}" presName="linNode" presStyleCnt="0"/>
      <dgm:spPr/>
    </dgm:pt>
    <dgm:pt modelId="{93AC0322-F52A-4849-AF8A-F31C37BBB46E}" type="pres">
      <dgm:prSet presAssocID="{E3020033-48C2-43E2-8F57-C086908E1C34}" presName="parentText" presStyleLbl="node1" presStyleIdx="0" presStyleCnt="3">
        <dgm:presLayoutVars>
          <dgm:chMax val="1"/>
          <dgm:bulletEnabled val="1"/>
        </dgm:presLayoutVars>
      </dgm:prSet>
      <dgm:spPr/>
      <dgm:t>
        <a:bodyPr/>
        <a:lstStyle/>
        <a:p>
          <a:endParaRPr lang="es-CL"/>
        </a:p>
      </dgm:t>
    </dgm:pt>
    <dgm:pt modelId="{6AA246AA-7F52-450E-BA50-AECBC2AAEE63}" type="pres">
      <dgm:prSet presAssocID="{E3020033-48C2-43E2-8F57-C086908E1C34}" presName="descendantText" presStyleLbl="alignAccFollowNode1" presStyleIdx="0" presStyleCnt="3">
        <dgm:presLayoutVars>
          <dgm:bulletEnabled val="1"/>
        </dgm:presLayoutVars>
      </dgm:prSet>
      <dgm:spPr/>
      <dgm:t>
        <a:bodyPr/>
        <a:lstStyle/>
        <a:p>
          <a:endParaRPr lang="es-CL"/>
        </a:p>
      </dgm:t>
    </dgm:pt>
    <dgm:pt modelId="{E439231C-CC0A-48E4-96A7-B61C8919B85C}" type="pres">
      <dgm:prSet presAssocID="{CC49BFD2-3ED4-45A8-AB14-D3A880B73045}" presName="sp" presStyleCnt="0"/>
      <dgm:spPr/>
    </dgm:pt>
    <dgm:pt modelId="{B7680CDA-5BC0-494D-80AD-3668418F4448}" type="pres">
      <dgm:prSet presAssocID="{6B0859D8-554E-4121-91C7-2589A4FDDC3A}" presName="linNode" presStyleCnt="0"/>
      <dgm:spPr/>
    </dgm:pt>
    <dgm:pt modelId="{F291EE66-BF12-4DC9-BCAA-1F3CB8502063}" type="pres">
      <dgm:prSet presAssocID="{6B0859D8-554E-4121-91C7-2589A4FDDC3A}" presName="parentText" presStyleLbl="node1" presStyleIdx="1" presStyleCnt="3">
        <dgm:presLayoutVars>
          <dgm:chMax val="1"/>
          <dgm:bulletEnabled val="1"/>
        </dgm:presLayoutVars>
      </dgm:prSet>
      <dgm:spPr/>
      <dgm:t>
        <a:bodyPr/>
        <a:lstStyle/>
        <a:p>
          <a:endParaRPr lang="es-CL"/>
        </a:p>
      </dgm:t>
    </dgm:pt>
    <dgm:pt modelId="{F9A402AF-3A0A-4D90-B75B-411AA03218AC}" type="pres">
      <dgm:prSet presAssocID="{6B0859D8-554E-4121-91C7-2589A4FDDC3A}" presName="descendantText" presStyleLbl="alignAccFollowNode1" presStyleIdx="1" presStyleCnt="3">
        <dgm:presLayoutVars>
          <dgm:bulletEnabled val="1"/>
        </dgm:presLayoutVars>
      </dgm:prSet>
      <dgm:spPr/>
      <dgm:t>
        <a:bodyPr/>
        <a:lstStyle/>
        <a:p>
          <a:endParaRPr lang="es-CL"/>
        </a:p>
      </dgm:t>
    </dgm:pt>
    <dgm:pt modelId="{7032AA36-74E9-41A5-8BCE-C75CA6D4596E}" type="pres">
      <dgm:prSet presAssocID="{14107DFE-6CDE-4C12-B570-DDEF46F60347}" presName="sp" presStyleCnt="0"/>
      <dgm:spPr/>
    </dgm:pt>
    <dgm:pt modelId="{F3F73BAD-6A7E-4C68-B1D9-622CE20AF8CD}" type="pres">
      <dgm:prSet presAssocID="{E91CA126-73D0-43B0-A72A-B507500E96EE}" presName="linNode" presStyleCnt="0"/>
      <dgm:spPr/>
    </dgm:pt>
    <dgm:pt modelId="{762F4935-A39F-4EC0-81D8-414117D844D5}" type="pres">
      <dgm:prSet presAssocID="{E91CA126-73D0-43B0-A72A-B507500E96EE}" presName="parentText" presStyleLbl="node1" presStyleIdx="2" presStyleCnt="3">
        <dgm:presLayoutVars>
          <dgm:chMax val="1"/>
          <dgm:bulletEnabled val="1"/>
        </dgm:presLayoutVars>
      </dgm:prSet>
      <dgm:spPr/>
      <dgm:t>
        <a:bodyPr/>
        <a:lstStyle/>
        <a:p>
          <a:endParaRPr lang="es-CL"/>
        </a:p>
      </dgm:t>
    </dgm:pt>
    <dgm:pt modelId="{FBEA7AD1-C90B-4EA4-95F8-09EB61D75D78}" type="pres">
      <dgm:prSet presAssocID="{E91CA126-73D0-43B0-A72A-B507500E96EE}" presName="descendantText" presStyleLbl="alignAccFollowNode1" presStyleIdx="2" presStyleCnt="3">
        <dgm:presLayoutVars>
          <dgm:bulletEnabled val="1"/>
        </dgm:presLayoutVars>
      </dgm:prSet>
      <dgm:spPr/>
      <dgm:t>
        <a:bodyPr/>
        <a:lstStyle/>
        <a:p>
          <a:endParaRPr lang="es-CL"/>
        </a:p>
      </dgm:t>
    </dgm:pt>
  </dgm:ptLst>
  <dgm:cxnLst>
    <dgm:cxn modelId="{95D7E4E7-5212-448C-817B-D89B16118272}" type="presOf" srcId="{0E3C6B24-26BF-4AE7-BDBA-D47C618DCA15}" destId="{7AD646A1-058D-47A3-B9D4-6C1E75FF488F}" srcOrd="0" destOrd="0" presId="urn:microsoft.com/office/officeart/2005/8/layout/vList5"/>
    <dgm:cxn modelId="{8974F3B1-668C-43EA-ACAE-AA5395FA5665}" type="presOf" srcId="{E033A849-3097-4BB8-A1C3-51F14BF64581}" destId="{FBEA7AD1-C90B-4EA4-95F8-09EB61D75D78}" srcOrd="0" destOrd="0" presId="urn:microsoft.com/office/officeart/2005/8/layout/vList5"/>
    <dgm:cxn modelId="{E1A43A94-99A4-484A-B49A-F7AF55B45A56}" type="presOf" srcId="{6B0859D8-554E-4121-91C7-2589A4FDDC3A}" destId="{F291EE66-BF12-4DC9-BCAA-1F3CB8502063}" srcOrd="0" destOrd="0" presId="urn:microsoft.com/office/officeart/2005/8/layout/vList5"/>
    <dgm:cxn modelId="{34EAB56C-2577-4D2F-966D-EE6B12BDDF04}" type="presOf" srcId="{09E3F67B-3780-4045-89A5-E1D0343EC12B}" destId="{F9A402AF-3A0A-4D90-B75B-411AA03218AC}" srcOrd="0" destOrd="0" presId="urn:microsoft.com/office/officeart/2005/8/layout/vList5"/>
    <dgm:cxn modelId="{556B1CE7-53C7-420B-A38C-65FDC01FCD28}" srcId="{0E3C6B24-26BF-4AE7-BDBA-D47C618DCA15}" destId="{E3020033-48C2-43E2-8F57-C086908E1C34}" srcOrd="0" destOrd="0" parTransId="{B460B0EE-B6ED-4464-860D-309A2579CC61}" sibTransId="{CC49BFD2-3ED4-45A8-AB14-D3A880B73045}"/>
    <dgm:cxn modelId="{D22DBF81-F290-496C-AF1E-6050BF387B9D}" srcId="{E91CA126-73D0-43B0-A72A-B507500E96EE}" destId="{E033A849-3097-4BB8-A1C3-51F14BF64581}" srcOrd="0" destOrd="0" parTransId="{799BF6C4-E2DF-48C9-A48B-855B29A5DDBE}" sibTransId="{A4FDC234-A781-4397-AF3C-4390F4E51720}"/>
    <dgm:cxn modelId="{5DA9358E-0A77-4FFB-862A-5B9F88C334ED}" type="presOf" srcId="{E91CA126-73D0-43B0-A72A-B507500E96EE}" destId="{762F4935-A39F-4EC0-81D8-414117D844D5}" srcOrd="0" destOrd="0" presId="urn:microsoft.com/office/officeart/2005/8/layout/vList5"/>
    <dgm:cxn modelId="{DE0AAEA3-4403-4F2F-92ED-F121D07DFC3C}" type="presOf" srcId="{68530D22-6C19-444A-9514-EBDF0323A5DA}" destId="{6AA246AA-7F52-450E-BA50-AECBC2AAEE63}" srcOrd="0" destOrd="0" presId="urn:microsoft.com/office/officeart/2005/8/layout/vList5"/>
    <dgm:cxn modelId="{A77D45AB-4E89-472F-A45C-9E730D28F738}" srcId="{0E3C6B24-26BF-4AE7-BDBA-D47C618DCA15}" destId="{E91CA126-73D0-43B0-A72A-B507500E96EE}" srcOrd="2" destOrd="0" parTransId="{FAC668DA-165C-400D-B23F-6FB3C2A5632C}" sibTransId="{76A7C88D-54C7-4002-9D2C-5805FB679ED4}"/>
    <dgm:cxn modelId="{E48DE7C5-3F3C-4E5D-8E82-6968BC2AA5F4}" srcId="{0E3C6B24-26BF-4AE7-BDBA-D47C618DCA15}" destId="{6B0859D8-554E-4121-91C7-2589A4FDDC3A}" srcOrd="1" destOrd="0" parTransId="{10D4C650-65EB-4E26-8ABA-2579289741AE}" sibTransId="{14107DFE-6CDE-4C12-B570-DDEF46F60347}"/>
    <dgm:cxn modelId="{4163E405-CE23-4EBB-B545-CFB01066EC66}" srcId="{E3020033-48C2-43E2-8F57-C086908E1C34}" destId="{68530D22-6C19-444A-9514-EBDF0323A5DA}" srcOrd="0" destOrd="0" parTransId="{43C876C5-ED54-4A58-9845-115417D6AA65}" sibTransId="{C86F986D-A55A-46A3-96CD-F59026F5DD03}"/>
    <dgm:cxn modelId="{44D0E21B-167B-4A4F-8A95-EAF2E77A4207}" type="presOf" srcId="{E3020033-48C2-43E2-8F57-C086908E1C34}" destId="{93AC0322-F52A-4849-AF8A-F31C37BBB46E}" srcOrd="0" destOrd="0" presId="urn:microsoft.com/office/officeart/2005/8/layout/vList5"/>
    <dgm:cxn modelId="{FE65DC00-15B0-4790-90B4-03F37F5F3822}" srcId="{6B0859D8-554E-4121-91C7-2589A4FDDC3A}" destId="{09E3F67B-3780-4045-89A5-E1D0343EC12B}" srcOrd="0" destOrd="0" parTransId="{2CB25D51-0EC7-41CE-A604-369568226414}" sibTransId="{68624D05-2B90-4806-A2C5-8B8EE91E2F76}"/>
    <dgm:cxn modelId="{66DDE149-DE7A-4623-BEA1-F57894AA45E4}" type="presParOf" srcId="{7AD646A1-058D-47A3-B9D4-6C1E75FF488F}" destId="{1FA4FE71-163E-4697-AD14-5A87ADCCDFB8}" srcOrd="0" destOrd="0" presId="urn:microsoft.com/office/officeart/2005/8/layout/vList5"/>
    <dgm:cxn modelId="{20093D6D-D5F8-426A-911C-74C921286FFE}" type="presParOf" srcId="{1FA4FE71-163E-4697-AD14-5A87ADCCDFB8}" destId="{93AC0322-F52A-4849-AF8A-F31C37BBB46E}" srcOrd="0" destOrd="0" presId="urn:microsoft.com/office/officeart/2005/8/layout/vList5"/>
    <dgm:cxn modelId="{CF819170-8C72-478E-AF8D-DA9B588FCDCD}" type="presParOf" srcId="{1FA4FE71-163E-4697-AD14-5A87ADCCDFB8}" destId="{6AA246AA-7F52-450E-BA50-AECBC2AAEE63}" srcOrd="1" destOrd="0" presId="urn:microsoft.com/office/officeart/2005/8/layout/vList5"/>
    <dgm:cxn modelId="{618F0DFC-A4CF-44AE-BBD3-0519F0DB9D86}" type="presParOf" srcId="{7AD646A1-058D-47A3-B9D4-6C1E75FF488F}" destId="{E439231C-CC0A-48E4-96A7-B61C8919B85C}" srcOrd="1" destOrd="0" presId="urn:microsoft.com/office/officeart/2005/8/layout/vList5"/>
    <dgm:cxn modelId="{A0F3A071-3A24-4346-86AC-FC307E246C7E}" type="presParOf" srcId="{7AD646A1-058D-47A3-B9D4-6C1E75FF488F}" destId="{B7680CDA-5BC0-494D-80AD-3668418F4448}" srcOrd="2" destOrd="0" presId="urn:microsoft.com/office/officeart/2005/8/layout/vList5"/>
    <dgm:cxn modelId="{260D5A50-F4DC-4F30-8A0D-FBF3F55C5705}" type="presParOf" srcId="{B7680CDA-5BC0-494D-80AD-3668418F4448}" destId="{F291EE66-BF12-4DC9-BCAA-1F3CB8502063}" srcOrd="0" destOrd="0" presId="urn:microsoft.com/office/officeart/2005/8/layout/vList5"/>
    <dgm:cxn modelId="{75F04593-8CC4-4392-8A07-6FD902AAA0C4}" type="presParOf" srcId="{B7680CDA-5BC0-494D-80AD-3668418F4448}" destId="{F9A402AF-3A0A-4D90-B75B-411AA03218AC}" srcOrd="1" destOrd="0" presId="urn:microsoft.com/office/officeart/2005/8/layout/vList5"/>
    <dgm:cxn modelId="{8D7FDB35-97A1-4008-AAAC-AF45837137D2}" type="presParOf" srcId="{7AD646A1-058D-47A3-B9D4-6C1E75FF488F}" destId="{7032AA36-74E9-41A5-8BCE-C75CA6D4596E}" srcOrd="3" destOrd="0" presId="urn:microsoft.com/office/officeart/2005/8/layout/vList5"/>
    <dgm:cxn modelId="{4D2E1A8C-BB21-4F8D-928E-B6C8091AF429}" type="presParOf" srcId="{7AD646A1-058D-47A3-B9D4-6C1E75FF488F}" destId="{F3F73BAD-6A7E-4C68-B1D9-622CE20AF8CD}" srcOrd="4" destOrd="0" presId="urn:microsoft.com/office/officeart/2005/8/layout/vList5"/>
    <dgm:cxn modelId="{BFB6DE48-352C-4D95-B103-52642FE2EDFD}" type="presParOf" srcId="{F3F73BAD-6A7E-4C68-B1D9-622CE20AF8CD}" destId="{762F4935-A39F-4EC0-81D8-414117D844D5}" srcOrd="0" destOrd="0" presId="urn:microsoft.com/office/officeart/2005/8/layout/vList5"/>
    <dgm:cxn modelId="{D62994E0-2F0F-470D-B3F4-422D23841907}" type="presParOf" srcId="{F3F73BAD-6A7E-4C68-B1D9-622CE20AF8CD}" destId="{FBEA7AD1-C90B-4EA4-95F8-09EB61D75D7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643FD8-3D97-4B69-B214-C5828422B606}"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s-CL"/>
        </a:p>
      </dgm:t>
    </dgm:pt>
    <dgm:pt modelId="{6AF34E29-D1E3-480C-94A3-E805A1943E29}">
      <dgm:prSet phldrT="[Texto]" custT="1"/>
      <dgm:spPr/>
      <dgm:t>
        <a:bodyPr/>
        <a:lstStyle/>
        <a:p>
          <a:r>
            <a:rPr lang="es-CL" sz="2000" dirty="0" smtClean="0"/>
            <a:t>Maite</a:t>
          </a:r>
          <a:endParaRPr lang="es-CL" sz="2000" dirty="0"/>
        </a:p>
      </dgm:t>
    </dgm:pt>
    <dgm:pt modelId="{EAC5715B-C7D4-470A-9FFA-1F23DD33134F}" type="parTrans" cxnId="{71C531DD-CF4D-470D-BC81-3AC4E3FDAAA6}">
      <dgm:prSet/>
      <dgm:spPr/>
      <dgm:t>
        <a:bodyPr/>
        <a:lstStyle/>
        <a:p>
          <a:endParaRPr lang="es-CL"/>
        </a:p>
      </dgm:t>
    </dgm:pt>
    <dgm:pt modelId="{674C5F7D-3E82-47A1-ADCD-8F53BBA7063F}" type="sibTrans" cxnId="{71C531DD-CF4D-470D-BC81-3AC4E3FDAAA6}">
      <dgm:prSet/>
      <dgm:spPr/>
      <dgm:t>
        <a:bodyPr/>
        <a:lstStyle/>
        <a:p>
          <a:endParaRPr lang="es-CL"/>
        </a:p>
      </dgm:t>
    </dgm:pt>
    <dgm:pt modelId="{E516A720-96C6-400D-96B6-2BD80B1A22D7}">
      <dgm:prSet phldrT="[Texto]"/>
      <dgm:spPr/>
      <dgm:t>
        <a:bodyPr/>
        <a:lstStyle/>
        <a:p>
          <a:r>
            <a:rPr lang="es-CL" b="0" i="0" dirty="0" smtClean="0"/>
            <a:t>Hermana mayor de Lucas una adolescente que aceptó al novio que rechazo su mejor amiga.</a:t>
          </a:r>
          <a:endParaRPr lang="es-CL" dirty="0"/>
        </a:p>
      </dgm:t>
    </dgm:pt>
    <dgm:pt modelId="{FB5625FC-63CE-403B-9853-B664DE979029}" type="parTrans" cxnId="{E8A000C9-B167-4FBE-BF72-2EE63F66F386}">
      <dgm:prSet/>
      <dgm:spPr/>
      <dgm:t>
        <a:bodyPr/>
        <a:lstStyle/>
        <a:p>
          <a:endParaRPr lang="es-CL"/>
        </a:p>
      </dgm:t>
    </dgm:pt>
    <dgm:pt modelId="{2A563FCD-0A07-4101-B831-9224FE436142}" type="sibTrans" cxnId="{E8A000C9-B167-4FBE-BF72-2EE63F66F386}">
      <dgm:prSet/>
      <dgm:spPr/>
      <dgm:t>
        <a:bodyPr/>
        <a:lstStyle/>
        <a:p>
          <a:endParaRPr lang="es-CL"/>
        </a:p>
      </dgm:t>
    </dgm:pt>
    <dgm:pt modelId="{9E214ADA-A481-4A33-8A4B-CAF5DEBB9430}">
      <dgm:prSet phldrT="[Texto]" custT="1"/>
      <dgm:spPr/>
      <dgm:t>
        <a:bodyPr/>
        <a:lstStyle/>
        <a:p>
          <a:r>
            <a:rPr lang="es-CL" sz="2000" dirty="0" smtClean="0"/>
            <a:t>Catalina</a:t>
          </a:r>
          <a:endParaRPr lang="es-CL" sz="2000" dirty="0"/>
        </a:p>
      </dgm:t>
    </dgm:pt>
    <dgm:pt modelId="{9534D694-E5CD-44E7-9775-A320A5AFA76E}" type="parTrans" cxnId="{C6CD2DB9-09C0-4D10-ABC3-D88D5C1F83DC}">
      <dgm:prSet/>
      <dgm:spPr/>
      <dgm:t>
        <a:bodyPr/>
        <a:lstStyle/>
        <a:p>
          <a:endParaRPr lang="es-CL"/>
        </a:p>
      </dgm:t>
    </dgm:pt>
    <dgm:pt modelId="{161975D0-25C3-4B05-A5CD-FD6E0099A635}" type="sibTrans" cxnId="{C6CD2DB9-09C0-4D10-ABC3-D88D5C1F83DC}">
      <dgm:prSet/>
      <dgm:spPr/>
      <dgm:t>
        <a:bodyPr/>
        <a:lstStyle/>
        <a:p>
          <a:endParaRPr lang="es-CL"/>
        </a:p>
      </dgm:t>
    </dgm:pt>
    <dgm:pt modelId="{84F7ED19-11B5-4589-88EC-0727D7244A77}">
      <dgm:prSet phldrT="[Texto]"/>
      <dgm:spPr/>
      <dgm:t>
        <a:bodyPr/>
        <a:lstStyle/>
        <a:p>
          <a:r>
            <a:rPr lang="es-CL" b="0" i="0" dirty="0" smtClean="0"/>
            <a:t>Hermana menor de 6 meses solo se encarga de amamantar a la mamá, dormir de día y despertar por las noches.</a:t>
          </a:r>
          <a:endParaRPr lang="es-CL" dirty="0"/>
        </a:p>
      </dgm:t>
    </dgm:pt>
    <dgm:pt modelId="{E4BC2980-DEF2-40A6-802E-290116C252CD}" type="parTrans" cxnId="{99F24EB6-6E9F-46D4-B1A8-3C6AB4B98050}">
      <dgm:prSet/>
      <dgm:spPr/>
      <dgm:t>
        <a:bodyPr/>
        <a:lstStyle/>
        <a:p>
          <a:endParaRPr lang="es-CL"/>
        </a:p>
      </dgm:t>
    </dgm:pt>
    <dgm:pt modelId="{BE6515C2-62CF-4A52-9B04-6551223B7EC4}" type="sibTrans" cxnId="{99F24EB6-6E9F-46D4-B1A8-3C6AB4B98050}">
      <dgm:prSet/>
      <dgm:spPr/>
      <dgm:t>
        <a:bodyPr/>
        <a:lstStyle/>
        <a:p>
          <a:endParaRPr lang="es-CL"/>
        </a:p>
      </dgm:t>
    </dgm:pt>
    <dgm:pt modelId="{4314075C-D9D0-4456-A1A9-6E50BAC8DB74}">
      <dgm:prSet phldrT="[Texto]" custT="1"/>
      <dgm:spPr/>
      <dgm:t>
        <a:bodyPr/>
        <a:lstStyle/>
        <a:p>
          <a:r>
            <a:rPr lang="es-CL" sz="1400" dirty="0" smtClean="0"/>
            <a:t>Segismundo Toro Bravo</a:t>
          </a:r>
          <a:endParaRPr lang="es-CL" sz="1400" dirty="0"/>
        </a:p>
      </dgm:t>
    </dgm:pt>
    <dgm:pt modelId="{385D0F23-813D-4625-A074-1998EE0D489D}" type="parTrans" cxnId="{4EE64083-E5E9-46D4-8CD7-632CAA3CB183}">
      <dgm:prSet/>
      <dgm:spPr/>
      <dgm:t>
        <a:bodyPr/>
        <a:lstStyle/>
        <a:p>
          <a:endParaRPr lang="es-CL"/>
        </a:p>
      </dgm:t>
    </dgm:pt>
    <dgm:pt modelId="{01CE11DE-D53D-4374-B2F6-3F427A93F915}" type="sibTrans" cxnId="{4EE64083-E5E9-46D4-8CD7-632CAA3CB183}">
      <dgm:prSet/>
      <dgm:spPr/>
      <dgm:t>
        <a:bodyPr/>
        <a:lstStyle/>
        <a:p>
          <a:endParaRPr lang="es-CL"/>
        </a:p>
      </dgm:t>
    </dgm:pt>
    <dgm:pt modelId="{EFF079DA-6E9B-4668-B11B-881047AEAA7A}">
      <dgm:prSet phldrT="[Texto]"/>
      <dgm:spPr/>
      <dgm:t>
        <a:bodyPr/>
        <a:lstStyle/>
        <a:p>
          <a:r>
            <a:rPr lang="es-CL" b="0" i="0" dirty="0" smtClean="0"/>
            <a:t>Un genio con carácter bravo y hostil trabajaba para los laboratorios Calvo.</a:t>
          </a:r>
          <a:endParaRPr lang="es-CL" dirty="0"/>
        </a:p>
      </dgm:t>
    </dgm:pt>
    <dgm:pt modelId="{1BEF62DB-4F75-4CA7-8055-848B43CA7281}" type="parTrans" cxnId="{F458C0CB-3F5A-4334-AB17-5E6F70B776AC}">
      <dgm:prSet/>
      <dgm:spPr/>
      <dgm:t>
        <a:bodyPr/>
        <a:lstStyle/>
        <a:p>
          <a:endParaRPr lang="es-CL"/>
        </a:p>
      </dgm:t>
    </dgm:pt>
    <dgm:pt modelId="{0991D52D-22C5-47B2-8040-16D75849A500}" type="sibTrans" cxnId="{F458C0CB-3F5A-4334-AB17-5E6F70B776AC}">
      <dgm:prSet/>
      <dgm:spPr/>
      <dgm:t>
        <a:bodyPr/>
        <a:lstStyle/>
        <a:p>
          <a:endParaRPr lang="es-CL"/>
        </a:p>
      </dgm:t>
    </dgm:pt>
    <dgm:pt modelId="{0065E049-3DDC-49DF-8FC4-1CFAC1BC9A9F}" type="pres">
      <dgm:prSet presAssocID="{2D643FD8-3D97-4B69-B214-C5828422B606}" presName="linearFlow" presStyleCnt="0">
        <dgm:presLayoutVars>
          <dgm:dir/>
          <dgm:animLvl val="lvl"/>
          <dgm:resizeHandles val="exact"/>
        </dgm:presLayoutVars>
      </dgm:prSet>
      <dgm:spPr/>
      <dgm:t>
        <a:bodyPr/>
        <a:lstStyle/>
        <a:p>
          <a:endParaRPr lang="es-CL"/>
        </a:p>
      </dgm:t>
    </dgm:pt>
    <dgm:pt modelId="{3A2D23B1-FEA6-4722-ACAD-1F839B291600}" type="pres">
      <dgm:prSet presAssocID="{6AF34E29-D1E3-480C-94A3-E805A1943E29}" presName="composite" presStyleCnt="0"/>
      <dgm:spPr/>
    </dgm:pt>
    <dgm:pt modelId="{82B604AF-D928-4287-AC62-CD65E3302149}" type="pres">
      <dgm:prSet presAssocID="{6AF34E29-D1E3-480C-94A3-E805A1943E29}" presName="parentText" presStyleLbl="alignNode1" presStyleIdx="0" presStyleCnt="3">
        <dgm:presLayoutVars>
          <dgm:chMax val="1"/>
          <dgm:bulletEnabled val="1"/>
        </dgm:presLayoutVars>
      </dgm:prSet>
      <dgm:spPr/>
      <dgm:t>
        <a:bodyPr/>
        <a:lstStyle/>
        <a:p>
          <a:endParaRPr lang="es-CL"/>
        </a:p>
      </dgm:t>
    </dgm:pt>
    <dgm:pt modelId="{B745C5B0-4C30-4209-B724-4AAA5EF70D5D}" type="pres">
      <dgm:prSet presAssocID="{6AF34E29-D1E3-480C-94A3-E805A1943E29}" presName="descendantText" presStyleLbl="alignAcc1" presStyleIdx="0" presStyleCnt="3">
        <dgm:presLayoutVars>
          <dgm:bulletEnabled val="1"/>
        </dgm:presLayoutVars>
      </dgm:prSet>
      <dgm:spPr/>
      <dgm:t>
        <a:bodyPr/>
        <a:lstStyle/>
        <a:p>
          <a:endParaRPr lang="es-CL"/>
        </a:p>
      </dgm:t>
    </dgm:pt>
    <dgm:pt modelId="{CFEBB331-2EF4-4634-9B29-633CD0D59061}" type="pres">
      <dgm:prSet presAssocID="{674C5F7D-3E82-47A1-ADCD-8F53BBA7063F}" presName="sp" presStyleCnt="0"/>
      <dgm:spPr/>
    </dgm:pt>
    <dgm:pt modelId="{8E1FC691-2AA5-423C-BA34-12D57757BFBE}" type="pres">
      <dgm:prSet presAssocID="{9E214ADA-A481-4A33-8A4B-CAF5DEBB9430}" presName="composite" presStyleCnt="0"/>
      <dgm:spPr/>
    </dgm:pt>
    <dgm:pt modelId="{F6D4FCE5-730D-4D2B-828F-3BA5B636E15B}" type="pres">
      <dgm:prSet presAssocID="{9E214ADA-A481-4A33-8A4B-CAF5DEBB9430}" presName="parentText" presStyleLbl="alignNode1" presStyleIdx="1" presStyleCnt="3">
        <dgm:presLayoutVars>
          <dgm:chMax val="1"/>
          <dgm:bulletEnabled val="1"/>
        </dgm:presLayoutVars>
      </dgm:prSet>
      <dgm:spPr/>
      <dgm:t>
        <a:bodyPr/>
        <a:lstStyle/>
        <a:p>
          <a:endParaRPr lang="es-CL"/>
        </a:p>
      </dgm:t>
    </dgm:pt>
    <dgm:pt modelId="{CFCCB7F2-65FB-4786-87FF-13EF08A8E800}" type="pres">
      <dgm:prSet presAssocID="{9E214ADA-A481-4A33-8A4B-CAF5DEBB9430}" presName="descendantText" presStyleLbl="alignAcc1" presStyleIdx="1" presStyleCnt="3">
        <dgm:presLayoutVars>
          <dgm:bulletEnabled val="1"/>
        </dgm:presLayoutVars>
      </dgm:prSet>
      <dgm:spPr/>
      <dgm:t>
        <a:bodyPr/>
        <a:lstStyle/>
        <a:p>
          <a:endParaRPr lang="es-CL"/>
        </a:p>
      </dgm:t>
    </dgm:pt>
    <dgm:pt modelId="{B22B4C64-ECEE-4766-91B3-F9A1388D758D}" type="pres">
      <dgm:prSet presAssocID="{161975D0-25C3-4B05-A5CD-FD6E0099A635}" presName="sp" presStyleCnt="0"/>
      <dgm:spPr/>
    </dgm:pt>
    <dgm:pt modelId="{B6D4832D-9145-4669-A119-1B46D66264F6}" type="pres">
      <dgm:prSet presAssocID="{4314075C-D9D0-4456-A1A9-6E50BAC8DB74}" presName="composite" presStyleCnt="0"/>
      <dgm:spPr/>
    </dgm:pt>
    <dgm:pt modelId="{5CBE4FB9-67F1-45EB-9AA5-A16C657FC982}" type="pres">
      <dgm:prSet presAssocID="{4314075C-D9D0-4456-A1A9-6E50BAC8DB74}" presName="parentText" presStyleLbl="alignNode1" presStyleIdx="2" presStyleCnt="3">
        <dgm:presLayoutVars>
          <dgm:chMax val="1"/>
          <dgm:bulletEnabled val="1"/>
        </dgm:presLayoutVars>
      </dgm:prSet>
      <dgm:spPr/>
      <dgm:t>
        <a:bodyPr/>
        <a:lstStyle/>
        <a:p>
          <a:endParaRPr lang="es-CL"/>
        </a:p>
      </dgm:t>
    </dgm:pt>
    <dgm:pt modelId="{79D69349-CC76-462F-B6A9-10E0969734A8}" type="pres">
      <dgm:prSet presAssocID="{4314075C-D9D0-4456-A1A9-6E50BAC8DB74}" presName="descendantText" presStyleLbl="alignAcc1" presStyleIdx="2" presStyleCnt="3">
        <dgm:presLayoutVars>
          <dgm:bulletEnabled val="1"/>
        </dgm:presLayoutVars>
      </dgm:prSet>
      <dgm:spPr/>
      <dgm:t>
        <a:bodyPr/>
        <a:lstStyle/>
        <a:p>
          <a:endParaRPr lang="es-CL"/>
        </a:p>
      </dgm:t>
    </dgm:pt>
  </dgm:ptLst>
  <dgm:cxnLst>
    <dgm:cxn modelId="{0F9E3442-158F-41B2-8215-1A746DF78199}" type="presOf" srcId="{4314075C-D9D0-4456-A1A9-6E50BAC8DB74}" destId="{5CBE4FB9-67F1-45EB-9AA5-A16C657FC982}" srcOrd="0" destOrd="0" presId="urn:microsoft.com/office/officeart/2005/8/layout/chevron2"/>
    <dgm:cxn modelId="{502DB864-2559-4A28-881C-7876C051D248}" type="presOf" srcId="{84F7ED19-11B5-4589-88EC-0727D7244A77}" destId="{CFCCB7F2-65FB-4786-87FF-13EF08A8E800}" srcOrd="0" destOrd="0" presId="urn:microsoft.com/office/officeart/2005/8/layout/chevron2"/>
    <dgm:cxn modelId="{71C531DD-CF4D-470D-BC81-3AC4E3FDAAA6}" srcId="{2D643FD8-3D97-4B69-B214-C5828422B606}" destId="{6AF34E29-D1E3-480C-94A3-E805A1943E29}" srcOrd="0" destOrd="0" parTransId="{EAC5715B-C7D4-470A-9FFA-1F23DD33134F}" sibTransId="{674C5F7D-3E82-47A1-ADCD-8F53BBA7063F}"/>
    <dgm:cxn modelId="{12CB0D0E-7292-487C-A370-BECE2F9FE773}" type="presOf" srcId="{E516A720-96C6-400D-96B6-2BD80B1A22D7}" destId="{B745C5B0-4C30-4209-B724-4AAA5EF70D5D}" srcOrd="0" destOrd="0" presId="urn:microsoft.com/office/officeart/2005/8/layout/chevron2"/>
    <dgm:cxn modelId="{6085BB96-4EDB-4378-8085-D9E0D0598AD6}" type="presOf" srcId="{2D643FD8-3D97-4B69-B214-C5828422B606}" destId="{0065E049-3DDC-49DF-8FC4-1CFAC1BC9A9F}" srcOrd="0" destOrd="0" presId="urn:microsoft.com/office/officeart/2005/8/layout/chevron2"/>
    <dgm:cxn modelId="{E8A000C9-B167-4FBE-BF72-2EE63F66F386}" srcId="{6AF34E29-D1E3-480C-94A3-E805A1943E29}" destId="{E516A720-96C6-400D-96B6-2BD80B1A22D7}" srcOrd="0" destOrd="0" parTransId="{FB5625FC-63CE-403B-9853-B664DE979029}" sibTransId="{2A563FCD-0A07-4101-B831-9224FE436142}"/>
    <dgm:cxn modelId="{C6CD2DB9-09C0-4D10-ABC3-D88D5C1F83DC}" srcId="{2D643FD8-3D97-4B69-B214-C5828422B606}" destId="{9E214ADA-A481-4A33-8A4B-CAF5DEBB9430}" srcOrd="1" destOrd="0" parTransId="{9534D694-E5CD-44E7-9775-A320A5AFA76E}" sibTransId="{161975D0-25C3-4B05-A5CD-FD6E0099A635}"/>
    <dgm:cxn modelId="{F458C0CB-3F5A-4334-AB17-5E6F70B776AC}" srcId="{4314075C-D9D0-4456-A1A9-6E50BAC8DB74}" destId="{EFF079DA-6E9B-4668-B11B-881047AEAA7A}" srcOrd="0" destOrd="0" parTransId="{1BEF62DB-4F75-4CA7-8055-848B43CA7281}" sibTransId="{0991D52D-22C5-47B2-8040-16D75849A500}"/>
    <dgm:cxn modelId="{9149997E-A154-45E0-AF7E-916FE0AC01C1}" type="presOf" srcId="{EFF079DA-6E9B-4668-B11B-881047AEAA7A}" destId="{79D69349-CC76-462F-B6A9-10E0969734A8}" srcOrd="0" destOrd="0" presId="urn:microsoft.com/office/officeart/2005/8/layout/chevron2"/>
    <dgm:cxn modelId="{99F24EB6-6E9F-46D4-B1A8-3C6AB4B98050}" srcId="{9E214ADA-A481-4A33-8A4B-CAF5DEBB9430}" destId="{84F7ED19-11B5-4589-88EC-0727D7244A77}" srcOrd="0" destOrd="0" parTransId="{E4BC2980-DEF2-40A6-802E-290116C252CD}" sibTransId="{BE6515C2-62CF-4A52-9B04-6551223B7EC4}"/>
    <dgm:cxn modelId="{4A7F6C7C-D408-44F9-BCFB-EFC80B455488}" type="presOf" srcId="{6AF34E29-D1E3-480C-94A3-E805A1943E29}" destId="{82B604AF-D928-4287-AC62-CD65E3302149}" srcOrd="0" destOrd="0" presId="urn:microsoft.com/office/officeart/2005/8/layout/chevron2"/>
    <dgm:cxn modelId="{9E35D0AE-80D2-4840-91BA-2606ECE21176}" type="presOf" srcId="{9E214ADA-A481-4A33-8A4B-CAF5DEBB9430}" destId="{F6D4FCE5-730D-4D2B-828F-3BA5B636E15B}" srcOrd="0" destOrd="0" presId="urn:microsoft.com/office/officeart/2005/8/layout/chevron2"/>
    <dgm:cxn modelId="{4EE64083-E5E9-46D4-8CD7-632CAA3CB183}" srcId="{2D643FD8-3D97-4B69-B214-C5828422B606}" destId="{4314075C-D9D0-4456-A1A9-6E50BAC8DB74}" srcOrd="2" destOrd="0" parTransId="{385D0F23-813D-4625-A074-1998EE0D489D}" sibTransId="{01CE11DE-D53D-4374-B2F6-3F427A93F915}"/>
    <dgm:cxn modelId="{DFF81DA0-A303-4E7F-9A6B-1219A5B90B45}" type="presParOf" srcId="{0065E049-3DDC-49DF-8FC4-1CFAC1BC9A9F}" destId="{3A2D23B1-FEA6-4722-ACAD-1F839B291600}" srcOrd="0" destOrd="0" presId="urn:microsoft.com/office/officeart/2005/8/layout/chevron2"/>
    <dgm:cxn modelId="{2C2338D1-76BE-4685-9F5A-F1CFE859BED6}" type="presParOf" srcId="{3A2D23B1-FEA6-4722-ACAD-1F839B291600}" destId="{82B604AF-D928-4287-AC62-CD65E3302149}" srcOrd="0" destOrd="0" presId="urn:microsoft.com/office/officeart/2005/8/layout/chevron2"/>
    <dgm:cxn modelId="{38CCEC1C-290E-478F-9D82-79E6A4DF17C3}" type="presParOf" srcId="{3A2D23B1-FEA6-4722-ACAD-1F839B291600}" destId="{B745C5B0-4C30-4209-B724-4AAA5EF70D5D}" srcOrd="1" destOrd="0" presId="urn:microsoft.com/office/officeart/2005/8/layout/chevron2"/>
    <dgm:cxn modelId="{B347989F-6BDE-4610-90E5-2369FEFD2BE8}" type="presParOf" srcId="{0065E049-3DDC-49DF-8FC4-1CFAC1BC9A9F}" destId="{CFEBB331-2EF4-4634-9B29-633CD0D59061}" srcOrd="1" destOrd="0" presId="urn:microsoft.com/office/officeart/2005/8/layout/chevron2"/>
    <dgm:cxn modelId="{21224E44-4444-43FA-8D2C-D48B26F73457}" type="presParOf" srcId="{0065E049-3DDC-49DF-8FC4-1CFAC1BC9A9F}" destId="{8E1FC691-2AA5-423C-BA34-12D57757BFBE}" srcOrd="2" destOrd="0" presId="urn:microsoft.com/office/officeart/2005/8/layout/chevron2"/>
    <dgm:cxn modelId="{36E6F14A-8184-43F3-AE51-93D4CC33D2F3}" type="presParOf" srcId="{8E1FC691-2AA5-423C-BA34-12D57757BFBE}" destId="{F6D4FCE5-730D-4D2B-828F-3BA5B636E15B}" srcOrd="0" destOrd="0" presId="urn:microsoft.com/office/officeart/2005/8/layout/chevron2"/>
    <dgm:cxn modelId="{F5031083-9DAE-4341-9AB9-8ADB0D8A14C9}" type="presParOf" srcId="{8E1FC691-2AA5-423C-BA34-12D57757BFBE}" destId="{CFCCB7F2-65FB-4786-87FF-13EF08A8E800}" srcOrd="1" destOrd="0" presId="urn:microsoft.com/office/officeart/2005/8/layout/chevron2"/>
    <dgm:cxn modelId="{BFF8ABEC-6749-4988-98D7-0A076A9854BD}" type="presParOf" srcId="{0065E049-3DDC-49DF-8FC4-1CFAC1BC9A9F}" destId="{B22B4C64-ECEE-4766-91B3-F9A1388D758D}" srcOrd="3" destOrd="0" presId="urn:microsoft.com/office/officeart/2005/8/layout/chevron2"/>
    <dgm:cxn modelId="{5DE4FE19-74C0-4D91-8CE2-129027F9C9E0}" type="presParOf" srcId="{0065E049-3DDC-49DF-8FC4-1CFAC1BC9A9F}" destId="{B6D4832D-9145-4669-A119-1B46D66264F6}" srcOrd="4" destOrd="0" presId="urn:microsoft.com/office/officeart/2005/8/layout/chevron2"/>
    <dgm:cxn modelId="{95915B32-2596-4913-9EB5-53B49FFA3FD2}" type="presParOf" srcId="{B6D4832D-9145-4669-A119-1B46D66264F6}" destId="{5CBE4FB9-67F1-45EB-9AA5-A16C657FC982}" srcOrd="0" destOrd="0" presId="urn:microsoft.com/office/officeart/2005/8/layout/chevron2"/>
    <dgm:cxn modelId="{64D8E343-3BEF-42EA-9717-CCDB7BE61279}" type="presParOf" srcId="{B6D4832D-9145-4669-A119-1B46D66264F6}" destId="{79D69349-CC76-462F-B6A9-10E0969734A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643FD8-3D97-4B69-B214-C5828422B606}"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s-CL"/>
        </a:p>
      </dgm:t>
    </dgm:pt>
    <dgm:pt modelId="{6AF34E29-D1E3-480C-94A3-E805A1943E29}">
      <dgm:prSet phldrT="[Texto]"/>
      <dgm:spPr/>
      <dgm:t>
        <a:bodyPr/>
        <a:lstStyle/>
        <a:p>
          <a:r>
            <a:rPr lang="es-CL" dirty="0" err="1" smtClean="0"/>
            <a:t>Verena</a:t>
          </a:r>
          <a:endParaRPr lang="es-CL" dirty="0"/>
        </a:p>
      </dgm:t>
    </dgm:pt>
    <dgm:pt modelId="{EAC5715B-C7D4-470A-9FFA-1F23DD33134F}" type="parTrans" cxnId="{71C531DD-CF4D-470D-BC81-3AC4E3FDAAA6}">
      <dgm:prSet/>
      <dgm:spPr/>
      <dgm:t>
        <a:bodyPr/>
        <a:lstStyle/>
        <a:p>
          <a:endParaRPr lang="es-CL"/>
        </a:p>
      </dgm:t>
    </dgm:pt>
    <dgm:pt modelId="{674C5F7D-3E82-47A1-ADCD-8F53BBA7063F}" type="sibTrans" cxnId="{71C531DD-CF4D-470D-BC81-3AC4E3FDAAA6}">
      <dgm:prSet/>
      <dgm:spPr/>
      <dgm:t>
        <a:bodyPr/>
        <a:lstStyle/>
        <a:p>
          <a:endParaRPr lang="es-CL"/>
        </a:p>
      </dgm:t>
    </dgm:pt>
    <dgm:pt modelId="{E516A720-96C6-400D-96B6-2BD80B1A22D7}">
      <dgm:prSet phldrT="[Texto]"/>
      <dgm:spPr/>
      <dgm:t>
        <a:bodyPr/>
        <a:lstStyle/>
        <a:p>
          <a:r>
            <a:rPr lang="es-CL" b="0" i="0" dirty="0" smtClean="0"/>
            <a:t>Madre de Horacio se preocupaba por vestir a la moda, usar un carro de lujo y otras cosas superficiales. </a:t>
          </a:r>
          <a:endParaRPr lang="es-CL" dirty="0"/>
        </a:p>
      </dgm:t>
    </dgm:pt>
    <dgm:pt modelId="{FB5625FC-63CE-403B-9853-B664DE979029}" type="parTrans" cxnId="{E8A000C9-B167-4FBE-BF72-2EE63F66F386}">
      <dgm:prSet/>
      <dgm:spPr/>
      <dgm:t>
        <a:bodyPr/>
        <a:lstStyle/>
        <a:p>
          <a:endParaRPr lang="es-CL"/>
        </a:p>
      </dgm:t>
    </dgm:pt>
    <dgm:pt modelId="{2A563FCD-0A07-4101-B831-9224FE436142}" type="sibTrans" cxnId="{E8A000C9-B167-4FBE-BF72-2EE63F66F386}">
      <dgm:prSet/>
      <dgm:spPr/>
      <dgm:t>
        <a:bodyPr/>
        <a:lstStyle/>
        <a:p>
          <a:endParaRPr lang="es-CL"/>
        </a:p>
      </dgm:t>
    </dgm:pt>
    <dgm:pt modelId="{9E214ADA-A481-4A33-8A4B-CAF5DEBB9430}">
      <dgm:prSet phldrT="[Texto]"/>
      <dgm:spPr/>
      <dgm:t>
        <a:bodyPr/>
        <a:lstStyle/>
        <a:p>
          <a:r>
            <a:rPr lang="es-CL" dirty="0" smtClean="0"/>
            <a:t>Lía</a:t>
          </a:r>
          <a:endParaRPr lang="es-CL" dirty="0"/>
        </a:p>
      </dgm:t>
    </dgm:pt>
    <dgm:pt modelId="{9534D694-E5CD-44E7-9775-A320A5AFA76E}" type="parTrans" cxnId="{C6CD2DB9-09C0-4D10-ABC3-D88D5C1F83DC}">
      <dgm:prSet/>
      <dgm:spPr/>
      <dgm:t>
        <a:bodyPr/>
        <a:lstStyle/>
        <a:p>
          <a:endParaRPr lang="es-CL"/>
        </a:p>
      </dgm:t>
    </dgm:pt>
    <dgm:pt modelId="{161975D0-25C3-4B05-A5CD-FD6E0099A635}" type="sibTrans" cxnId="{C6CD2DB9-09C0-4D10-ABC3-D88D5C1F83DC}">
      <dgm:prSet/>
      <dgm:spPr/>
      <dgm:t>
        <a:bodyPr/>
        <a:lstStyle/>
        <a:p>
          <a:endParaRPr lang="es-CL"/>
        </a:p>
      </dgm:t>
    </dgm:pt>
    <dgm:pt modelId="{84F7ED19-11B5-4589-88EC-0727D7244A77}">
      <dgm:prSet phldrT="[Texto]"/>
      <dgm:spPr/>
      <dgm:t>
        <a:bodyPr/>
        <a:lstStyle/>
        <a:p>
          <a:r>
            <a:rPr lang="es-CL" b="0" i="0" dirty="0" smtClean="0"/>
            <a:t>Hermana mayor de Horacio adolescente muy linda que logró la atracción de Lucas.</a:t>
          </a:r>
          <a:endParaRPr lang="es-CL" dirty="0"/>
        </a:p>
      </dgm:t>
    </dgm:pt>
    <dgm:pt modelId="{E4BC2980-DEF2-40A6-802E-290116C252CD}" type="parTrans" cxnId="{99F24EB6-6E9F-46D4-B1A8-3C6AB4B98050}">
      <dgm:prSet/>
      <dgm:spPr/>
      <dgm:t>
        <a:bodyPr/>
        <a:lstStyle/>
        <a:p>
          <a:endParaRPr lang="es-CL"/>
        </a:p>
      </dgm:t>
    </dgm:pt>
    <dgm:pt modelId="{BE6515C2-62CF-4A52-9B04-6551223B7EC4}" type="sibTrans" cxnId="{99F24EB6-6E9F-46D4-B1A8-3C6AB4B98050}">
      <dgm:prSet/>
      <dgm:spPr/>
      <dgm:t>
        <a:bodyPr/>
        <a:lstStyle/>
        <a:p>
          <a:endParaRPr lang="es-CL"/>
        </a:p>
      </dgm:t>
    </dgm:pt>
    <dgm:pt modelId="{4314075C-D9D0-4456-A1A9-6E50BAC8DB74}">
      <dgm:prSet phldrT="[Texto]"/>
      <dgm:spPr/>
      <dgm:t>
        <a:bodyPr/>
        <a:lstStyle/>
        <a:p>
          <a:r>
            <a:rPr lang="es-CL" dirty="0" smtClean="0"/>
            <a:t>Lolo</a:t>
          </a:r>
          <a:endParaRPr lang="es-CL" dirty="0"/>
        </a:p>
      </dgm:t>
    </dgm:pt>
    <dgm:pt modelId="{385D0F23-813D-4625-A074-1998EE0D489D}" type="parTrans" cxnId="{4EE64083-E5E9-46D4-8CD7-632CAA3CB183}">
      <dgm:prSet/>
      <dgm:spPr/>
      <dgm:t>
        <a:bodyPr/>
        <a:lstStyle/>
        <a:p>
          <a:endParaRPr lang="es-CL"/>
        </a:p>
      </dgm:t>
    </dgm:pt>
    <dgm:pt modelId="{01CE11DE-D53D-4374-B2F6-3F427A93F915}" type="sibTrans" cxnId="{4EE64083-E5E9-46D4-8CD7-632CAA3CB183}">
      <dgm:prSet/>
      <dgm:spPr/>
      <dgm:t>
        <a:bodyPr/>
        <a:lstStyle/>
        <a:p>
          <a:endParaRPr lang="es-CL"/>
        </a:p>
      </dgm:t>
    </dgm:pt>
    <dgm:pt modelId="{EFF079DA-6E9B-4668-B11B-881047AEAA7A}">
      <dgm:prSet phldrT="[Texto]"/>
      <dgm:spPr/>
      <dgm:t>
        <a:bodyPr/>
        <a:lstStyle/>
        <a:p>
          <a:r>
            <a:rPr lang="es-CL" b="0" i="0" dirty="0" smtClean="0"/>
            <a:t>Era novio de Maite un joven adolescente feo con cara de niño llena de espinillas, flaco y  más alto que todos. Su nombre verdadero era </a:t>
          </a:r>
          <a:r>
            <a:rPr lang="es-CL" b="0" i="0" dirty="0" err="1" smtClean="0"/>
            <a:t>Laocoonte</a:t>
          </a:r>
          <a:r>
            <a:rPr lang="es-CL" b="0" i="0" dirty="0" smtClean="0"/>
            <a:t> la burla de la familia.</a:t>
          </a:r>
          <a:endParaRPr lang="es-CL" dirty="0"/>
        </a:p>
      </dgm:t>
    </dgm:pt>
    <dgm:pt modelId="{1BEF62DB-4F75-4CA7-8055-848B43CA7281}" type="parTrans" cxnId="{F458C0CB-3F5A-4334-AB17-5E6F70B776AC}">
      <dgm:prSet/>
      <dgm:spPr/>
      <dgm:t>
        <a:bodyPr/>
        <a:lstStyle/>
        <a:p>
          <a:endParaRPr lang="es-CL"/>
        </a:p>
      </dgm:t>
    </dgm:pt>
    <dgm:pt modelId="{0991D52D-22C5-47B2-8040-16D75849A500}" type="sibTrans" cxnId="{F458C0CB-3F5A-4334-AB17-5E6F70B776AC}">
      <dgm:prSet/>
      <dgm:spPr/>
      <dgm:t>
        <a:bodyPr/>
        <a:lstStyle/>
        <a:p>
          <a:endParaRPr lang="es-CL"/>
        </a:p>
      </dgm:t>
    </dgm:pt>
    <dgm:pt modelId="{0065E049-3DDC-49DF-8FC4-1CFAC1BC9A9F}" type="pres">
      <dgm:prSet presAssocID="{2D643FD8-3D97-4B69-B214-C5828422B606}" presName="linearFlow" presStyleCnt="0">
        <dgm:presLayoutVars>
          <dgm:dir/>
          <dgm:animLvl val="lvl"/>
          <dgm:resizeHandles val="exact"/>
        </dgm:presLayoutVars>
      </dgm:prSet>
      <dgm:spPr/>
      <dgm:t>
        <a:bodyPr/>
        <a:lstStyle/>
        <a:p>
          <a:endParaRPr lang="es-CL"/>
        </a:p>
      </dgm:t>
    </dgm:pt>
    <dgm:pt modelId="{3A2D23B1-FEA6-4722-ACAD-1F839B291600}" type="pres">
      <dgm:prSet presAssocID="{6AF34E29-D1E3-480C-94A3-E805A1943E29}" presName="composite" presStyleCnt="0"/>
      <dgm:spPr/>
    </dgm:pt>
    <dgm:pt modelId="{82B604AF-D928-4287-AC62-CD65E3302149}" type="pres">
      <dgm:prSet presAssocID="{6AF34E29-D1E3-480C-94A3-E805A1943E29}" presName="parentText" presStyleLbl="alignNode1" presStyleIdx="0" presStyleCnt="3">
        <dgm:presLayoutVars>
          <dgm:chMax val="1"/>
          <dgm:bulletEnabled val="1"/>
        </dgm:presLayoutVars>
      </dgm:prSet>
      <dgm:spPr/>
      <dgm:t>
        <a:bodyPr/>
        <a:lstStyle/>
        <a:p>
          <a:endParaRPr lang="es-CL"/>
        </a:p>
      </dgm:t>
    </dgm:pt>
    <dgm:pt modelId="{B745C5B0-4C30-4209-B724-4AAA5EF70D5D}" type="pres">
      <dgm:prSet presAssocID="{6AF34E29-D1E3-480C-94A3-E805A1943E29}" presName="descendantText" presStyleLbl="alignAcc1" presStyleIdx="0" presStyleCnt="3">
        <dgm:presLayoutVars>
          <dgm:bulletEnabled val="1"/>
        </dgm:presLayoutVars>
      </dgm:prSet>
      <dgm:spPr/>
      <dgm:t>
        <a:bodyPr/>
        <a:lstStyle/>
        <a:p>
          <a:endParaRPr lang="es-CL"/>
        </a:p>
      </dgm:t>
    </dgm:pt>
    <dgm:pt modelId="{CFEBB331-2EF4-4634-9B29-633CD0D59061}" type="pres">
      <dgm:prSet presAssocID="{674C5F7D-3E82-47A1-ADCD-8F53BBA7063F}" presName="sp" presStyleCnt="0"/>
      <dgm:spPr/>
    </dgm:pt>
    <dgm:pt modelId="{8E1FC691-2AA5-423C-BA34-12D57757BFBE}" type="pres">
      <dgm:prSet presAssocID="{9E214ADA-A481-4A33-8A4B-CAF5DEBB9430}" presName="composite" presStyleCnt="0"/>
      <dgm:spPr/>
    </dgm:pt>
    <dgm:pt modelId="{F6D4FCE5-730D-4D2B-828F-3BA5B636E15B}" type="pres">
      <dgm:prSet presAssocID="{9E214ADA-A481-4A33-8A4B-CAF5DEBB9430}" presName="parentText" presStyleLbl="alignNode1" presStyleIdx="1" presStyleCnt="3">
        <dgm:presLayoutVars>
          <dgm:chMax val="1"/>
          <dgm:bulletEnabled val="1"/>
        </dgm:presLayoutVars>
      </dgm:prSet>
      <dgm:spPr/>
      <dgm:t>
        <a:bodyPr/>
        <a:lstStyle/>
        <a:p>
          <a:endParaRPr lang="es-CL"/>
        </a:p>
      </dgm:t>
    </dgm:pt>
    <dgm:pt modelId="{CFCCB7F2-65FB-4786-87FF-13EF08A8E800}" type="pres">
      <dgm:prSet presAssocID="{9E214ADA-A481-4A33-8A4B-CAF5DEBB9430}" presName="descendantText" presStyleLbl="alignAcc1" presStyleIdx="1" presStyleCnt="3">
        <dgm:presLayoutVars>
          <dgm:bulletEnabled val="1"/>
        </dgm:presLayoutVars>
      </dgm:prSet>
      <dgm:spPr/>
      <dgm:t>
        <a:bodyPr/>
        <a:lstStyle/>
        <a:p>
          <a:endParaRPr lang="es-CL"/>
        </a:p>
      </dgm:t>
    </dgm:pt>
    <dgm:pt modelId="{B22B4C64-ECEE-4766-91B3-F9A1388D758D}" type="pres">
      <dgm:prSet presAssocID="{161975D0-25C3-4B05-A5CD-FD6E0099A635}" presName="sp" presStyleCnt="0"/>
      <dgm:spPr/>
    </dgm:pt>
    <dgm:pt modelId="{B6D4832D-9145-4669-A119-1B46D66264F6}" type="pres">
      <dgm:prSet presAssocID="{4314075C-D9D0-4456-A1A9-6E50BAC8DB74}" presName="composite" presStyleCnt="0"/>
      <dgm:spPr/>
    </dgm:pt>
    <dgm:pt modelId="{5CBE4FB9-67F1-45EB-9AA5-A16C657FC982}" type="pres">
      <dgm:prSet presAssocID="{4314075C-D9D0-4456-A1A9-6E50BAC8DB74}" presName="parentText" presStyleLbl="alignNode1" presStyleIdx="2" presStyleCnt="3">
        <dgm:presLayoutVars>
          <dgm:chMax val="1"/>
          <dgm:bulletEnabled val="1"/>
        </dgm:presLayoutVars>
      </dgm:prSet>
      <dgm:spPr/>
      <dgm:t>
        <a:bodyPr/>
        <a:lstStyle/>
        <a:p>
          <a:endParaRPr lang="es-CL"/>
        </a:p>
      </dgm:t>
    </dgm:pt>
    <dgm:pt modelId="{79D69349-CC76-462F-B6A9-10E0969734A8}" type="pres">
      <dgm:prSet presAssocID="{4314075C-D9D0-4456-A1A9-6E50BAC8DB74}" presName="descendantText" presStyleLbl="alignAcc1" presStyleIdx="2" presStyleCnt="3">
        <dgm:presLayoutVars>
          <dgm:bulletEnabled val="1"/>
        </dgm:presLayoutVars>
      </dgm:prSet>
      <dgm:spPr/>
      <dgm:t>
        <a:bodyPr/>
        <a:lstStyle/>
        <a:p>
          <a:endParaRPr lang="es-CL"/>
        </a:p>
      </dgm:t>
    </dgm:pt>
  </dgm:ptLst>
  <dgm:cxnLst>
    <dgm:cxn modelId="{DB8DFF9B-1C4D-4C9A-8BE3-B360D1EBE153}" type="presOf" srcId="{84F7ED19-11B5-4589-88EC-0727D7244A77}" destId="{CFCCB7F2-65FB-4786-87FF-13EF08A8E800}" srcOrd="0" destOrd="0" presId="urn:microsoft.com/office/officeart/2005/8/layout/chevron2"/>
    <dgm:cxn modelId="{71C531DD-CF4D-470D-BC81-3AC4E3FDAAA6}" srcId="{2D643FD8-3D97-4B69-B214-C5828422B606}" destId="{6AF34E29-D1E3-480C-94A3-E805A1943E29}" srcOrd="0" destOrd="0" parTransId="{EAC5715B-C7D4-470A-9FFA-1F23DD33134F}" sibTransId="{674C5F7D-3E82-47A1-ADCD-8F53BBA7063F}"/>
    <dgm:cxn modelId="{BB0A61C4-4281-4AC8-822D-AA882EF038E4}" type="presOf" srcId="{6AF34E29-D1E3-480C-94A3-E805A1943E29}" destId="{82B604AF-D928-4287-AC62-CD65E3302149}" srcOrd="0" destOrd="0" presId="urn:microsoft.com/office/officeart/2005/8/layout/chevron2"/>
    <dgm:cxn modelId="{676DA833-723A-48CE-A541-27A9C9CD17A2}" type="presOf" srcId="{E516A720-96C6-400D-96B6-2BD80B1A22D7}" destId="{B745C5B0-4C30-4209-B724-4AAA5EF70D5D}" srcOrd="0" destOrd="0" presId="urn:microsoft.com/office/officeart/2005/8/layout/chevron2"/>
    <dgm:cxn modelId="{E8A000C9-B167-4FBE-BF72-2EE63F66F386}" srcId="{6AF34E29-D1E3-480C-94A3-E805A1943E29}" destId="{E516A720-96C6-400D-96B6-2BD80B1A22D7}" srcOrd="0" destOrd="0" parTransId="{FB5625FC-63CE-403B-9853-B664DE979029}" sibTransId="{2A563FCD-0A07-4101-B831-9224FE436142}"/>
    <dgm:cxn modelId="{C6CD2DB9-09C0-4D10-ABC3-D88D5C1F83DC}" srcId="{2D643FD8-3D97-4B69-B214-C5828422B606}" destId="{9E214ADA-A481-4A33-8A4B-CAF5DEBB9430}" srcOrd="1" destOrd="0" parTransId="{9534D694-E5CD-44E7-9775-A320A5AFA76E}" sibTransId="{161975D0-25C3-4B05-A5CD-FD6E0099A635}"/>
    <dgm:cxn modelId="{F458C0CB-3F5A-4334-AB17-5E6F70B776AC}" srcId="{4314075C-D9D0-4456-A1A9-6E50BAC8DB74}" destId="{EFF079DA-6E9B-4668-B11B-881047AEAA7A}" srcOrd="0" destOrd="0" parTransId="{1BEF62DB-4F75-4CA7-8055-848B43CA7281}" sibTransId="{0991D52D-22C5-47B2-8040-16D75849A500}"/>
    <dgm:cxn modelId="{AC3705A1-14F4-474B-96E3-07D3BD484B79}" type="presOf" srcId="{2D643FD8-3D97-4B69-B214-C5828422B606}" destId="{0065E049-3DDC-49DF-8FC4-1CFAC1BC9A9F}" srcOrd="0" destOrd="0" presId="urn:microsoft.com/office/officeart/2005/8/layout/chevron2"/>
    <dgm:cxn modelId="{99F24EB6-6E9F-46D4-B1A8-3C6AB4B98050}" srcId="{9E214ADA-A481-4A33-8A4B-CAF5DEBB9430}" destId="{84F7ED19-11B5-4589-88EC-0727D7244A77}" srcOrd="0" destOrd="0" parTransId="{E4BC2980-DEF2-40A6-802E-290116C252CD}" sibTransId="{BE6515C2-62CF-4A52-9B04-6551223B7EC4}"/>
    <dgm:cxn modelId="{018CF185-EFCB-4E1E-A2B9-6C81D2ADE465}" type="presOf" srcId="{4314075C-D9D0-4456-A1A9-6E50BAC8DB74}" destId="{5CBE4FB9-67F1-45EB-9AA5-A16C657FC982}" srcOrd="0" destOrd="0" presId="urn:microsoft.com/office/officeart/2005/8/layout/chevron2"/>
    <dgm:cxn modelId="{0665EB9A-56A2-48CA-918D-78BAA163ED6B}" type="presOf" srcId="{EFF079DA-6E9B-4668-B11B-881047AEAA7A}" destId="{79D69349-CC76-462F-B6A9-10E0969734A8}" srcOrd="0" destOrd="0" presId="urn:microsoft.com/office/officeart/2005/8/layout/chevron2"/>
    <dgm:cxn modelId="{4EE64083-E5E9-46D4-8CD7-632CAA3CB183}" srcId="{2D643FD8-3D97-4B69-B214-C5828422B606}" destId="{4314075C-D9D0-4456-A1A9-6E50BAC8DB74}" srcOrd="2" destOrd="0" parTransId="{385D0F23-813D-4625-A074-1998EE0D489D}" sibTransId="{01CE11DE-D53D-4374-B2F6-3F427A93F915}"/>
    <dgm:cxn modelId="{74B7166D-03FE-4D3F-A046-ED448E792271}" type="presOf" srcId="{9E214ADA-A481-4A33-8A4B-CAF5DEBB9430}" destId="{F6D4FCE5-730D-4D2B-828F-3BA5B636E15B}" srcOrd="0" destOrd="0" presId="urn:microsoft.com/office/officeart/2005/8/layout/chevron2"/>
    <dgm:cxn modelId="{5319992C-2D1F-4EC4-9442-4F5590C3BD91}" type="presParOf" srcId="{0065E049-3DDC-49DF-8FC4-1CFAC1BC9A9F}" destId="{3A2D23B1-FEA6-4722-ACAD-1F839B291600}" srcOrd="0" destOrd="0" presId="urn:microsoft.com/office/officeart/2005/8/layout/chevron2"/>
    <dgm:cxn modelId="{628052C7-5762-422A-BDA8-FB1CAC2D2FF8}" type="presParOf" srcId="{3A2D23B1-FEA6-4722-ACAD-1F839B291600}" destId="{82B604AF-D928-4287-AC62-CD65E3302149}" srcOrd="0" destOrd="0" presId="urn:microsoft.com/office/officeart/2005/8/layout/chevron2"/>
    <dgm:cxn modelId="{1420EEC5-0CF6-4FA7-82AA-4015AD6F4D49}" type="presParOf" srcId="{3A2D23B1-FEA6-4722-ACAD-1F839B291600}" destId="{B745C5B0-4C30-4209-B724-4AAA5EF70D5D}" srcOrd="1" destOrd="0" presId="urn:microsoft.com/office/officeart/2005/8/layout/chevron2"/>
    <dgm:cxn modelId="{CD1194DD-BBBA-4E1D-9D3B-2D9937CFA456}" type="presParOf" srcId="{0065E049-3DDC-49DF-8FC4-1CFAC1BC9A9F}" destId="{CFEBB331-2EF4-4634-9B29-633CD0D59061}" srcOrd="1" destOrd="0" presId="urn:microsoft.com/office/officeart/2005/8/layout/chevron2"/>
    <dgm:cxn modelId="{08730259-9D5E-44F4-BA3E-8B0C45BA7E56}" type="presParOf" srcId="{0065E049-3DDC-49DF-8FC4-1CFAC1BC9A9F}" destId="{8E1FC691-2AA5-423C-BA34-12D57757BFBE}" srcOrd="2" destOrd="0" presId="urn:microsoft.com/office/officeart/2005/8/layout/chevron2"/>
    <dgm:cxn modelId="{B8D9303B-6B60-4F83-9ADF-D034F989409F}" type="presParOf" srcId="{8E1FC691-2AA5-423C-BA34-12D57757BFBE}" destId="{F6D4FCE5-730D-4D2B-828F-3BA5B636E15B}" srcOrd="0" destOrd="0" presId="urn:microsoft.com/office/officeart/2005/8/layout/chevron2"/>
    <dgm:cxn modelId="{E94BB1B6-DA79-408A-AAE9-34AB4E990A54}" type="presParOf" srcId="{8E1FC691-2AA5-423C-BA34-12D57757BFBE}" destId="{CFCCB7F2-65FB-4786-87FF-13EF08A8E800}" srcOrd="1" destOrd="0" presId="urn:microsoft.com/office/officeart/2005/8/layout/chevron2"/>
    <dgm:cxn modelId="{3FBF30E3-5964-432E-A0CD-7173B4867E8A}" type="presParOf" srcId="{0065E049-3DDC-49DF-8FC4-1CFAC1BC9A9F}" destId="{B22B4C64-ECEE-4766-91B3-F9A1388D758D}" srcOrd="3" destOrd="0" presId="urn:microsoft.com/office/officeart/2005/8/layout/chevron2"/>
    <dgm:cxn modelId="{9444C6D1-B52F-49DE-A77D-DFEADE8E9955}" type="presParOf" srcId="{0065E049-3DDC-49DF-8FC4-1CFAC1BC9A9F}" destId="{B6D4832D-9145-4669-A119-1B46D66264F6}" srcOrd="4" destOrd="0" presId="urn:microsoft.com/office/officeart/2005/8/layout/chevron2"/>
    <dgm:cxn modelId="{2A439AD7-3A4E-43FB-AB19-AE9D9F4B577C}" type="presParOf" srcId="{B6D4832D-9145-4669-A119-1B46D66264F6}" destId="{5CBE4FB9-67F1-45EB-9AA5-A16C657FC982}" srcOrd="0" destOrd="0" presId="urn:microsoft.com/office/officeart/2005/8/layout/chevron2"/>
    <dgm:cxn modelId="{9308577F-C423-4169-A0A8-A4AFC7ED1E44}" type="presParOf" srcId="{B6D4832D-9145-4669-A119-1B46D66264F6}" destId="{79D69349-CC76-462F-B6A9-10E0969734A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643FD8-3D97-4B69-B214-C5828422B606}"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s-CL"/>
        </a:p>
      </dgm:t>
    </dgm:pt>
    <dgm:pt modelId="{6AF34E29-D1E3-480C-94A3-E805A1943E29}">
      <dgm:prSet phldrT="[Texto]"/>
      <dgm:spPr/>
      <dgm:t>
        <a:bodyPr/>
        <a:lstStyle/>
        <a:p>
          <a:r>
            <a:rPr lang="es-CL" dirty="0" smtClean="0"/>
            <a:t>La </a:t>
          </a:r>
          <a:r>
            <a:rPr lang="es-CL" dirty="0" err="1" smtClean="0"/>
            <a:t>Srta</a:t>
          </a:r>
          <a:r>
            <a:rPr lang="es-CL" dirty="0" smtClean="0"/>
            <a:t> </a:t>
          </a:r>
          <a:r>
            <a:rPr lang="es-CL" dirty="0" err="1" smtClean="0"/>
            <a:t>Gerundia</a:t>
          </a:r>
          <a:endParaRPr lang="es-CL" dirty="0"/>
        </a:p>
      </dgm:t>
    </dgm:pt>
    <dgm:pt modelId="{EAC5715B-C7D4-470A-9FFA-1F23DD33134F}" type="parTrans" cxnId="{71C531DD-CF4D-470D-BC81-3AC4E3FDAAA6}">
      <dgm:prSet/>
      <dgm:spPr/>
      <dgm:t>
        <a:bodyPr/>
        <a:lstStyle/>
        <a:p>
          <a:endParaRPr lang="es-CL"/>
        </a:p>
      </dgm:t>
    </dgm:pt>
    <dgm:pt modelId="{674C5F7D-3E82-47A1-ADCD-8F53BBA7063F}" type="sibTrans" cxnId="{71C531DD-CF4D-470D-BC81-3AC4E3FDAAA6}">
      <dgm:prSet/>
      <dgm:spPr/>
      <dgm:t>
        <a:bodyPr/>
        <a:lstStyle/>
        <a:p>
          <a:endParaRPr lang="es-CL"/>
        </a:p>
      </dgm:t>
    </dgm:pt>
    <dgm:pt modelId="{E516A720-96C6-400D-96B6-2BD80B1A22D7}">
      <dgm:prSet phldrT="[Texto]"/>
      <dgm:spPr/>
      <dgm:t>
        <a:bodyPr/>
        <a:lstStyle/>
        <a:p>
          <a:r>
            <a:rPr lang="es-CL" b="0" i="0" dirty="0" smtClean="0"/>
            <a:t>Profesora de la escuela, una mujer estricta que le gustaba siempre oír respuestas buenas o malas.</a:t>
          </a:r>
          <a:endParaRPr lang="es-CL" dirty="0"/>
        </a:p>
      </dgm:t>
    </dgm:pt>
    <dgm:pt modelId="{FB5625FC-63CE-403B-9853-B664DE979029}" type="parTrans" cxnId="{E8A000C9-B167-4FBE-BF72-2EE63F66F386}">
      <dgm:prSet/>
      <dgm:spPr/>
      <dgm:t>
        <a:bodyPr/>
        <a:lstStyle/>
        <a:p>
          <a:endParaRPr lang="es-CL"/>
        </a:p>
      </dgm:t>
    </dgm:pt>
    <dgm:pt modelId="{2A563FCD-0A07-4101-B831-9224FE436142}" type="sibTrans" cxnId="{E8A000C9-B167-4FBE-BF72-2EE63F66F386}">
      <dgm:prSet/>
      <dgm:spPr/>
      <dgm:t>
        <a:bodyPr/>
        <a:lstStyle/>
        <a:p>
          <a:endParaRPr lang="es-CL"/>
        </a:p>
      </dgm:t>
    </dgm:pt>
    <dgm:pt modelId="{9E214ADA-A481-4A33-8A4B-CAF5DEBB9430}">
      <dgm:prSet phldrT="[Texto]"/>
      <dgm:spPr/>
      <dgm:t>
        <a:bodyPr/>
        <a:lstStyle/>
        <a:p>
          <a:r>
            <a:rPr lang="es-CL" dirty="0" smtClean="0"/>
            <a:t>Segundo Lugar</a:t>
          </a:r>
          <a:endParaRPr lang="es-CL" dirty="0"/>
        </a:p>
      </dgm:t>
    </dgm:pt>
    <dgm:pt modelId="{9534D694-E5CD-44E7-9775-A320A5AFA76E}" type="parTrans" cxnId="{C6CD2DB9-09C0-4D10-ABC3-D88D5C1F83DC}">
      <dgm:prSet/>
      <dgm:spPr/>
      <dgm:t>
        <a:bodyPr/>
        <a:lstStyle/>
        <a:p>
          <a:endParaRPr lang="es-CL"/>
        </a:p>
      </dgm:t>
    </dgm:pt>
    <dgm:pt modelId="{161975D0-25C3-4B05-A5CD-FD6E0099A635}" type="sibTrans" cxnId="{C6CD2DB9-09C0-4D10-ABC3-D88D5C1F83DC}">
      <dgm:prSet/>
      <dgm:spPr/>
      <dgm:t>
        <a:bodyPr/>
        <a:lstStyle/>
        <a:p>
          <a:endParaRPr lang="es-CL"/>
        </a:p>
      </dgm:t>
    </dgm:pt>
    <dgm:pt modelId="{84F7ED19-11B5-4589-88EC-0727D7244A77}">
      <dgm:prSet phldrT="[Texto]"/>
      <dgm:spPr/>
      <dgm:t>
        <a:bodyPr/>
        <a:lstStyle/>
        <a:p>
          <a:r>
            <a:rPr lang="es-CL" b="0" i="0" dirty="0" smtClean="0"/>
            <a:t>Un señor con bigotes y cara de personaje secundario.</a:t>
          </a:r>
          <a:endParaRPr lang="es-CL" dirty="0"/>
        </a:p>
      </dgm:t>
    </dgm:pt>
    <dgm:pt modelId="{E4BC2980-DEF2-40A6-802E-290116C252CD}" type="parTrans" cxnId="{99F24EB6-6E9F-46D4-B1A8-3C6AB4B98050}">
      <dgm:prSet/>
      <dgm:spPr/>
      <dgm:t>
        <a:bodyPr/>
        <a:lstStyle/>
        <a:p>
          <a:endParaRPr lang="es-CL"/>
        </a:p>
      </dgm:t>
    </dgm:pt>
    <dgm:pt modelId="{BE6515C2-62CF-4A52-9B04-6551223B7EC4}" type="sibTrans" cxnId="{99F24EB6-6E9F-46D4-B1A8-3C6AB4B98050}">
      <dgm:prSet/>
      <dgm:spPr/>
      <dgm:t>
        <a:bodyPr/>
        <a:lstStyle/>
        <a:p>
          <a:endParaRPr lang="es-CL"/>
        </a:p>
      </dgm:t>
    </dgm:pt>
    <dgm:pt modelId="{0065E049-3DDC-49DF-8FC4-1CFAC1BC9A9F}" type="pres">
      <dgm:prSet presAssocID="{2D643FD8-3D97-4B69-B214-C5828422B606}" presName="linearFlow" presStyleCnt="0">
        <dgm:presLayoutVars>
          <dgm:dir/>
          <dgm:animLvl val="lvl"/>
          <dgm:resizeHandles val="exact"/>
        </dgm:presLayoutVars>
      </dgm:prSet>
      <dgm:spPr/>
      <dgm:t>
        <a:bodyPr/>
        <a:lstStyle/>
        <a:p>
          <a:endParaRPr lang="es-CL"/>
        </a:p>
      </dgm:t>
    </dgm:pt>
    <dgm:pt modelId="{3A2D23B1-FEA6-4722-ACAD-1F839B291600}" type="pres">
      <dgm:prSet presAssocID="{6AF34E29-D1E3-480C-94A3-E805A1943E29}" presName="composite" presStyleCnt="0"/>
      <dgm:spPr/>
    </dgm:pt>
    <dgm:pt modelId="{82B604AF-D928-4287-AC62-CD65E3302149}" type="pres">
      <dgm:prSet presAssocID="{6AF34E29-D1E3-480C-94A3-E805A1943E29}" presName="parentText" presStyleLbl="alignNode1" presStyleIdx="0" presStyleCnt="2">
        <dgm:presLayoutVars>
          <dgm:chMax val="1"/>
          <dgm:bulletEnabled val="1"/>
        </dgm:presLayoutVars>
      </dgm:prSet>
      <dgm:spPr/>
      <dgm:t>
        <a:bodyPr/>
        <a:lstStyle/>
        <a:p>
          <a:endParaRPr lang="es-CL"/>
        </a:p>
      </dgm:t>
    </dgm:pt>
    <dgm:pt modelId="{B745C5B0-4C30-4209-B724-4AAA5EF70D5D}" type="pres">
      <dgm:prSet presAssocID="{6AF34E29-D1E3-480C-94A3-E805A1943E29}" presName="descendantText" presStyleLbl="alignAcc1" presStyleIdx="0" presStyleCnt="2">
        <dgm:presLayoutVars>
          <dgm:bulletEnabled val="1"/>
        </dgm:presLayoutVars>
      </dgm:prSet>
      <dgm:spPr/>
      <dgm:t>
        <a:bodyPr/>
        <a:lstStyle/>
        <a:p>
          <a:endParaRPr lang="es-CL"/>
        </a:p>
      </dgm:t>
    </dgm:pt>
    <dgm:pt modelId="{CFEBB331-2EF4-4634-9B29-633CD0D59061}" type="pres">
      <dgm:prSet presAssocID="{674C5F7D-3E82-47A1-ADCD-8F53BBA7063F}" presName="sp" presStyleCnt="0"/>
      <dgm:spPr/>
    </dgm:pt>
    <dgm:pt modelId="{8E1FC691-2AA5-423C-BA34-12D57757BFBE}" type="pres">
      <dgm:prSet presAssocID="{9E214ADA-A481-4A33-8A4B-CAF5DEBB9430}" presName="composite" presStyleCnt="0"/>
      <dgm:spPr/>
    </dgm:pt>
    <dgm:pt modelId="{F6D4FCE5-730D-4D2B-828F-3BA5B636E15B}" type="pres">
      <dgm:prSet presAssocID="{9E214ADA-A481-4A33-8A4B-CAF5DEBB9430}" presName="parentText" presStyleLbl="alignNode1" presStyleIdx="1" presStyleCnt="2">
        <dgm:presLayoutVars>
          <dgm:chMax val="1"/>
          <dgm:bulletEnabled val="1"/>
        </dgm:presLayoutVars>
      </dgm:prSet>
      <dgm:spPr/>
      <dgm:t>
        <a:bodyPr/>
        <a:lstStyle/>
        <a:p>
          <a:endParaRPr lang="es-CL"/>
        </a:p>
      </dgm:t>
    </dgm:pt>
    <dgm:pt modelId="{CFCCB7F2-65FB-4786-87FF-13EF08A8E800}" type="pres">
      <dgm:prSet presAssocID="{9E214ADA-A481-4A33-8A4B-CAF5DEBB9430}" presName="descendantText" presStyleLbl="alignAcc1" presStyleIdx="1" presStyleCnt="2">
        <dgm:presLayoutVars>
          <dgm:bulletEnabled val="1"/>
        </dgm:presLayoutVars>
      </dgm:prSet>
      <dgm:spPr/>
      <dgm:t>
        <a:bodyPr/>
        <a:lstStyle/>
        <a:p>
          <a:endParaRPr lang="es-CL"/>
        </a:p>
      </dgm:t>
    </dgm:pt>
  </dgm:ptLst>
  <dgm:cxnLst>
    <dgm:cxn modelId="{DF846BAD-5E05-4F98-A595-2D631724BDEE}" type="presOf" srcId="{2D643FD8-3D97-4B69-B214-C5828422B606}" destId="{0065E049-3DDC-49DF-8FC4-1CFAC1BC9A9F}" srcOrd="0" destOrd="0" presId="urn:microsoft.com/office/officeart/2005/8/layout/chevron2"/>
    <dgm:cxn modelId="{C5F908CA-DE14-43C0-9CF6-91482323A170}" type="presOf" srcId="{84F7ED19-11B5-4589-88EC-0727D7244A77}" destId="{CFCCB7F2-65FB-4786-87FF-13EF08A8E800}" srcOrd="0" destOrd="0" presId="urn:microsoft.com/office/officeart/2005/8/layout/chevron2"/>
    <dgm:cxn modelId="{F36218DD-D3E4-49DA-B6CB-3EFE75A1D163}" type="presOf" srcId="{6AF34E29-D1E3-480C-94A3-E805A1943E29}" destId="{82B604AF-D928-4287-AC62-CD65E3302149}" srcOrd="0" destOrd="0" presId="urn:microsoft.com/office/officeart/2005/8/layout/chevron2"/>
    <dgm:cxn modelId="{F100F49F-CC3A-41F3-A8C8-1C2954FA3512}" type="presOf" srcId="{9E214ADA-A481-4A33-8A4B-CAF5DEBB9430}" destId="{F6D4FCE5-730D-4D2B-828F-3BA5B636E15B}" srcOrd="0" destOrd="0" presId="urn:microsoft.com/office/officeart/2005/8/layout/chevron2"/>
    <dgm:cxn modelId="{E8A000C9-B167-4FBE-BF72-2EE63F66F386}" srcId="{6AF34E29-D1E3-480C-94A3-E805A1943E29}" destId="{E516A720-96C6-400D-96B6-2BD80B1A22D7}" srcOrd="0" destOrd="0" parTransId="{FB5625FC-63CE-403B-9853-B664DE979029}" sibTransId="{2A563FCD-0A07-4101-B831-9224FE436142}"/>
    <dgm:cxn modelId="{C6CD2DB9-09C0-4D10-ABC3-D88D5C1F83DC}" srcId="{2D643FD8-3D97-4B69-B214-C5828422B606}" destId="{9E214ADA-A481-4A33-8A4B-CAF5DEBB9430}" srcOrd="1" destOrd="0" parTransId="{9534D694-E5CD-44E7-9775-A320A5AFA76E}" sibTransId="{161975D0-25C3-4B05-A5CD-FD6E0099A635}"/>
    <dgm:cxn modelId="{71C531DD-CF4D-470D-BC81-3AC4E3FDAAA6}" srcId="{2D643FD8-3D97-4B69-B214-C5828422B606}" destId="{6AF34E29-D1E3-480C-94A3-E805A1943E29}" srcOrd="0" destOrd="0" parTransId="{EAC5715B-C7D4-470A-9FFA-1F23DD33134F}" sibTransId="{674C5F7D-3E82-47A1-ADCD-8F53BBA7063F}"/>
    <dgm:cxn modelId="{2DFED361-49B5-4BD6-B4F2-080A9FFCCBA3}" type="presOf" srcId="{E516A720-96C6-400D-96B6-2BD80B1A22D7}" destId="{B745C5B0-4C30-4209-B724-4AAA5EF70D5D}" srcOrd="0" destOrd="0" presId="urn:microsoft.com/office/officeart/2005/8/layout/chevron2"/>
    <dgm:cxn modelId="{99F24EB6-6E9F-46D4-B1A8-3C6AB4B98050}" srcId="{9E214ADA-A481-4A33-8A4B-CAF5DEBB9430}" destId="{84F7ED19-11B5-4589-88EC-0727D7244A77}" srcOrd="0" destOrd="0" parTransId="{E4BC2980-DEF2-40A6-802E-290116C252CD}" sibTransId="{BE6515C2-62CF-4A52-9B04-6551223B7EC4}"/>
    <dgm:cxn modelId="{261308DE-DF63-4992-9900-1F65BFFA2672}" type="presParOf" srcId="{0065E049-3DDC-49DF-8FC4-1CFAC1BC9A9F}" destId="{3A2D23B1-FEA6-4722-ACAD-1F839B291600}" srcOrd="0" destOrd="0" presId="urn:microsoft.com/office/officeart/2005/8/layout/chevron2"/>
    <dgm:cxn modelId="{A8C812B1-72D1-4606-9E75-50DECA431582}" type="presParOf" srcId="{3A2D23B1-FEA6-4722-ACAD-1F839B291600}" destId="{82B604AF-D928-4287-AC62-CD65E3302149}" srcOrd="0" destOrd="0" presId="urn:microsoft.com/office/officeart/2005/8/layout/chevron2"/>
    <dgm:cxn modelId="{C9BB1639-626E-47A1-831E-FE28DD3C15ED}" type="presParOf" srcId="{3A2D23B1-FEA6-4722-ACAD-1F839B291600}" destId="{B745C5B0-4C30-4209-B724-4AAA5EF70D5D}" srcOrd="1" destOrd="0" presId="urn:microsoft.com/office/officeart/2005/8/layout/chevron2"/>
    <dgm:cxn modelId="{C6754C15-2013-4B3E-8ADA-78BFFC278F31}" type="presParOf" srcId="{0065E049-3DDC-49DF-8FC4-1CFAC1BC9A9F}" destId="{CFEBB331-2EF4-4634-9B29-633CD0D59061}" srcOrd="1" destOrd="0" presId="urn:microsoft.com/office/officeart/2005/8/layout/chevron2"/>
    <dgm:cxn modelId="{226CC4EC-16AA-4640-AA5D-ADF582CCC602}" type="presParOf" srcId="{0065E049-3DDC-49DF-8FC4-1CFAC1BC9A9F}" destId="{8E1FC691-2AA5-423C-BA34-12D57757BFBE}" srcOrd="2" destOrd="0" presId="urn:microsoft.com/office/officeart/2005/8/layout/chevron2"/>
    <dgm:cxn modelId="{85559488-AD71-46DE-BBBD-C51E6E89FF8D}" type="presParOf" srcId="{8E1FC691-2AA5-423C-BA34-12D57757BFBE}" destId="{F6D4FCE5-730D-4D2B-828F-3BA5B636E15B}" srcOrd="0" destOrd="0" presId="urn:microsoft.com/office/officeart/2005/8/layout/chevron2"/>
    <dgm:cxn modelId="{DCBFB9C5-FBBB-4988-9C37-20D319F70123}" type="presParOf" srcId="{8E1FC691-2AA5-423C-BA34-12D57757BFBE}" destId="{CFCCB7F2-65FB-4786-87FF-13EF08A8E80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3D3639-7A40-436C-997E-A7656A92CD95}"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s-CL"/>
        </a:p>
      </dgm:t>
    </dgm:pt>
    <dgm:pt modelId="{5AF27FC7-58BB-4873-B6FD-090661DA0108}">
      <dgm:prSet phldrT="[Texto]"/>
      <dgm:spPr/>
      <dgm:t>
        <a:bodyPr/>
        <a:lstStyle/>
        <a:p>
          <a:r>
            <a:rPr lang="es-CL" dirty="0" smtClean="0">
              <a:solidFill>
                <a:schemeClr val="tx1"/>
              </a:solidFill>
            </a:rPr>
            <a:t>Mohín</a:t>
          </a:r>
          <a:endParaRPr lang="es-CL" dirty="0">
            <a:solidFill>
              <a:schemeClr val="tx1"/>
            </a:solidFill>
          </a:endParaRPr>
        </a:p>
      </dgm:t>
    </dgm:pt>
    <dgm:pt modelId="{9BAC6397-FA95-4643-B7B3-9E315522A943}" type="parTrans" cxnId="{B84D3E88-518D-4023-A847-3741D4FA58A8}">
      <dgm:prSet/>
      <dgm:spPr/>
      <dgm:t>
        <a:bodyPr/>
        <a:lstStyle/>
        <a:p>
          <a:endParaRPr lang="es-CL"/>
        </a:p>
      </dgm:t>
    </dgm:pt>
    <dgm:pt modelId="{B7C00102-83A1-4D15-AE7F-403EFB5FCCD5}" type="sibTrans" cxnId="{B84D3E88-518D-4023-A847-3741D4FA58A8}">
      <dgm:prSet/>
      <dgm:spPr/>
      <dgm:t>
        <a:bodyPr/>
        <a:lstStyle/>
        <a:p>
          <a:endParaRPr lang="es-CL"/>
        </a:p>
      </dgm:t>
    </dgm:pt>
    <dgm:pt modelId="{499F6C3B-0B12-48AE-BA62-0B93EDAA9B9A}">
      <dgm:prSet phldrT="[Texto]"/>
      <dgm:spPr/>
      <dgm:t>
        <a:bodyPr/>
        <a:lstStyle/>
        <a:p>
          <a:r>
            <a:rPr lang="es-CL" dirty="0" smtClean="0">
              <a:solidFill>
                <a:schemeClr val="tx1"/>
              </a:solidFill>
            </a:rPr>
            <a:t>Mueca o gesto</a:t>
          </a:r>
          <a:endParaRPr lang="es-CL" dirty="0">
            <a:solidFill>
              <a:schemeClr val="tx1"/>
            </a:solidFill>
          </a:endParaRPr>
        </a:p>
      </dgm:t>
    </dgm:pt>
    <dgm:pt modelId="{483334F8-1D66-4FDE-9E22-733D2293C57B}" type="parTrans" cxnId="{7A1FCAEC-63D8-4131-B07C-F079801CF57C}">
      <dgm:prSet/>
      <dgm:spPr/>
      <dgm:t>
        <a:bodyPr/>
        <a:lstStyle/>
        <a:p>
          <a:endParaRPr lang="es-CL"/>
        </a:p>
      </dgm:t>
    </dgm:pt>
    <dgm:pt modelId="{64C1B7BC-8A0B-4E07-9533-537A272EAB85}" type="sibTrans" cxnId="{7A1FCAEC-63D8-4131-B07C-F079801CF57C}">
      <dgm:prSet/>
      <dgm:spPr/>
      <dgm:t>
        <a:bodyPr/>
        <a:lstStyle/>
        <a:p>
          <a:endParaRPr lang="es-CL"/>
        </a:p>
      </dgm:t>
    </dgm:pt>
    <dgm:pt modelId="{C4F2F42F-72EF-46CC-92D4-FCC0D41F3C32}">
      <dgm:prSet phldrT="[Texto]"/>
      <dgm:spPr/>
      <dgm:t>
        <a:bodyPr/>
        <a:lstStyle/>
        <a:p>
          <a:r>
            <a:rPr lang="es-CL" dirty="0" smtClean="0">
              <a:solidFill>
                <a:schemeClr val="tx1"/>
              </a:solidFill>
            </a:rPr>
            <a:t>Zangolotear</a:t>
          </a:r>
          <a:endParaRPr lang="es-CL" dirty="0">
            <a:solidFill>
              <a:schemeClr val="tx1"/>
            </a:solidFill>
          </a:endParaRPr>
        </a:p>
      </dgm:t>
    </dgm:pt>
    <dgm:pt modelId="{D4340B92-BBDD-433C-84F5-515933562649}" type="parTrans" cxnId="{F5F8D5C5-A4B5-48D6-93E3-A363799B46C3}">
      <dgm:prSet/>
      <dgm:spPr/>
      <dgm:t>
        <a:bodyPr/>
        <a:lstStyle/>
        <a:p>
          <a:endParaRPr lang="es-CL"/>
        </a:p>
      </dgm:t>
    </dgm:pt>
    <dgm:pt modelId="{0642DC24-6FFB-4E06-9073-E13A19C2D8E5}" type="sibTrans" cxnId="{F5F8D5C5-A4B5-48D6-93E3-A363799B46C3}">
      <dgm:prSet/>
      <dgm:spPr/>
      <dgm:t>
        <a:bodyPr/>
        <a:lstStyle/>
        <a:p>
          <a:endParaRPr lang="es-CL"/>
        </a:p>
      </dgm:t>
    </dgm:pt>
    <dgm:pt modelId="{D19CF36B-8FF0-4833-8FC4-1773EA69AC23}">
      <dgm:prSet phldrT="[Texto]"/>
      <dgm:spPr/>
      <dgm:t>
        <a:bodyPr/>
        <a:lstStyle/>
        <a:p>
          <a:r>
            <a:rPr lang="es-CL" dirty="0" smtClean="0">
              <a:solidFill>
                <a:schemeClr val="tx1"/>
              </a:solidFill>
            </a:rPr>
            <a:t>Moverse de una parte a otra, sin motivo</a:t>
          </a:r>
          <a:endParaRPr lang="es-CL" dirty="0">
            <a:solidFill>
              <a:schemeClr val="tx1"/>
            </a:solidFill>
          </a:endParaRPr>
        </a:p>
      </dgm:t>
    </dgm:pt>
    <dgm:pt modelId="{77866C87-DF9A-4093-92D6-8936BFC17EB1}" type="parTrans" cxnId="{8E3D32C4-46B0-4A56-93C0-81E6FB54540B}">
      <dgm:prSet/>
      <dgm:spPr/>
      <dgm:t>
        <a:bodyPr/>
        <a:lstStyle/>
        <a:p>
          <a:endParaRPr lang="es-CL"/>
        </a:p>
      </dgm:t>
    </dgm:pt>
    <dgm:pt modelId="{99E543B7-1B0B-40BD-8195-29FE5170FEC6}" type="sibTrans" cxnId="{8E3D32C4-46B0-4A56-93C0-81E6FB54540B}">
      <dgm:prSet/>
      <dgm:spPr/>
      <dgm:t>
        <a:bodyPr/>
        <a:lstStyle/>
        <a:p>
          <a:endParaRPr lang="es-CL"/>
        </a:p>
      </dgm:t>
    </dgm:pt>
    <dgm:pt modelId="{BB9F4AAE-07CF-4AF1-8D0D-27E897174D7C}">
      <dgm:prSet phldrT="[Texto]"/>
      <dgm:spPr/>
      <dgm:t>
        <a:bodyPr/>
        <a:lstStyle/>
        <a:p>
          <a:r>
            <a:rPr lang="es-CL" dirty="0" smtClean="0">
              <a:solidFill>
                <a:schemeClr val="tx1"/>
              </a:solidFill>
            </a:rPr>
            <a:t>Mutante </a:t>
          </a:r>
          <a:endParaRPr lang="es-CL" dirty="0">
            <a:solidFill>
              <a:schemeClr val="tx1"/>
            </a:solidFill>
          </a:endParaRPr>
        </a:p>
      </dgm:t>
    </dgm:pt>
    <dgm:pt modelId="{B9063694-46AE-4C5F-A20F-3EFB9846D16C}" type="parTrans" cxnId="{D09FFB23-984A-4A11-BE3F-EDC881261805}">
      <dgm:prSet/>
      <dgm:spPr/>
      <dgm:t>
        <a:bodyPr/>
        <a:lstStyle/>
        <a:p>
          <a:endParaRPr lang="es-CL"/>
        </a:p>
      </dgm:t>
    </dgm:pt>
    <dgm:pt modelId="{BF65066F-F84B-4B65-B233-4D6CAC55C60F}" type="sibTrans" cxnId="{D09FFB23-984A-4A11-BE3F-EDC881261805}">
      <dgm:prSet/>
      <dgm:spPr/>
      <dgm:t>
        <a:bodyPr/>
        <a:lstStyle/>
        <a:p>
          <a:endParaRPr lang="es-CL"/>
        </a:p>
      </dgm:t>
    </dgm:pt>
    <dgm:pt modelId="{D63EC9E3-887B-4D28-A5BD-CA2653FCC3C2}">
      <dgm:prSet phldrT="[Texto]"/>
      <dgm:spPr/>
      <dgm:t>
        <a:bodyPr/>
        <a:lstStyle/>
        <a:p>
          <a:r>
            <a:rPr lang="es-CL" dirty="0" smtClean="0">
              <a:solidFill>
                <a:schemeClr val="tx1"/>
              </a:solidFill>
            </a:rPr>
            <a:t>Que cambia de estado, figura o forma.</a:t>
          </a:r>
          <a:endParaRPr lang="es-CL" dirty="0">
            <a:solidFill>
              <a:schemeClr val="tx1"/>
            </a:solidFill>
          </a:endParaRPr>
        </a:p>
      </dgm:t>
    </dgm:pt>
    <dgm:pt modelId="{33DDBE64-F4E3-4C4E-8063-80764EAFED9E}" type="parTrans" cxnId="{B21CFE25-269F-44CB-A700-B3281699839D}">
      <dgm:prSet/>
      <dgm:spPr/>
      <dgm:t>
        <a:bodyPr/>
        <a:lstStyle/>
        <a:p>
          <a:endParaRPr lang="es-CL"/>
        </a:p>
      </dgm:t>
    </dgm:pt>
    <dgm:pt modelId="{EB7E1EE1-D439-424C-944A-55BC9F0CFF85}" type="sibTrans" cxnId="{B21CFE25-269F-44CB-A700-B3281699839D}">
      <dgm:prSet/>
      <dgm:spPr/>
      <dgm:t>
        <a:bodyPr/>
        <a:lstStyle/>
        <a:p>
          <a:endParaRPr lang="es-CL"/>
        </a:p>
      </dgm:t>
    </dgm:pt>
    <dgm:pt modelId="{A4B55756-9C05-4925-871D-A433CCD2D65E}" type="pres">
      <dgm:prSet presAssocID="{3B3D3639-7A40-436C-997E-A7656A92CD95}" presName="Name0" presStyleCnt="0">
        <dgm:presLayoutVars>
          <dgm:dir/>
          <dgm:resizeHandles val="exact"/>
        </dgm:presLayoutVars>
      </dgm:prSet>
      <dgm:spPr/>
      <dgm:t>
        <a:bodyPr/>
        <a:lstStyle/>
        <a:p>
          <a:endParaRPr lang="es-CL"/>
        </a:p>
      </dgm:t>
    </dgm:pt>
    <dgm:pt modelId="{1AE92DA2-4F56-4DB0-BDA1-023DA81556C9}" type="pres">
      <dgm:prSet presAssocID="{5AF27FC7-58BB-4873-B6FD-090661DA0108}" presName="node" presStyleLbl="node1" presStyleIdx="0" presStyleCnt="3">
        <dgm:presLayoutVars>
          <dgm:bulletEnabled val="1"/>
        </dgm:presLayoutVars>
      </dgm:prSet>
      <dgm:spPr/>
      <dgm:t>
        <a:bodyPr/>
        <a:lstStyle/>
        <a:p>
          <a:endParaRPr lang="es-CL"/>
        </a:p>
      </dgm:t>
    </dgm:pt>
    <dgm:pt modelId="{1E6334ED-8E9A-4BCA-9ECF-049FDCDE394F}" type="pres">
      <dgm:prSet presAssocID="{B7C00102-83A1-4D15-AE7F-403EFB5FCCD5}" presName="sibTrans" presStyleCnt="0"/>
      <dgm:spPr/>
    </dgm:pt>
    <dgm:pt modelId="{1AB587F7-345F-4630-9CBD-843374360C08}" type="pres">
      <dgm:prSet presAssocID="{C4F2F42F-72EF-46CC-92D4-FCC0D41F3C32}" presName="node" presStyleLbl="node1" presStyleIdx="1" presStyleCnt="3">
        <dgm:presLayoutVars>
          <dgm:bulletEnabled val="1"/>
        </dgm:presLayoutVars>
      </dgm:prSet>
      <dgm:spPr/>
      <dgm:t>
        <a:bodyPr/>
        <a:lstStyle/>
        <a:p>
          <a:endParaRPr lang="es-CL"/>
        </a:p>
      </dgm:t>
    </dgm:pt>
    <dgm:pt modelId="{92B1132C-ADA0-4248-B847-4F3F4E839D21}" type="pres">
      <dgm:prSet presAssocID="{0642DC24-6FFB-4E06-9073-E13A19C2D8E5}" presName="sibTrans" presStyleCnt="0"/>
      <dgm:spPr/>
    </dgm:pt>
    <dgm:pt modelId="{904A2220-6DA5-4C11-9735-86171CD6EE52}" type="pres">
      <dgm:prSet presAssocID="{BB9F4AAE-07CF-4AF1-8D0D-27E897174D7C}" presName="node" presStyleLbl="node1" presStyleIdx="2" presStyleCnt="3">
        <dgm:presLayoutVars>
          <dgm:bulletEnabled val="1"/>
        </dgm:presLayoutVars>
      </dgm:prSet>
      <dgm:spPr/>
      <dgm:t>
        <a:bodyPr/>
        <a:lstStyle/>
        <a:p>
          <a:endParaRPr lang="es-CL"/>
        </a:p>
      </dgm:t>
    </dgm:pt>
  </dgm:ptLst>
  <dgm:cxnLst>
    <dgm:cxn modelId="{7A1FCAEC-63D8-4131-B07C-F079801CF57C}" srcId="{5AF27FC7-58BB-4873-B6FD-090661DA0108}" destId="{499F6C3B-0B12-48AE-BA62-0B93EDAA9B9A}" srcOrd="0" destOrd="0" parTransId="{483334F8-1D66-4FDE-9E22-733D2293C57B}" sibTransId="{64C1B7BC-8A0B-4E07-9533-537A272EAB85}"/>
    <dgm:cxn modelId="{CC9A9E3B-C7C7-4F67-B2B7-489555C7A7BC}" type="presOf" srcId="{3B3D3639-7A40-436C-997E-A7656A92CD95}" destId="{A4B55756-9C05-4925-871D-A433CCD2D65E}" srcOrd="0" destOrd="0" presId="urn:microsoft.com/office/officeart/2005/8/layout/hList6"/>
    <dgm:cxn modelId="{B84D3E88-518D-4023-A847-3741D4FA58A8}" srcId="{3B3D3639-7A40-436C-997E-A7656A92CD95}" destId="{5AF27FC7-58BB-4873-B6FD-090661DA0108}" srcOrd="0" destOrd="0" parTransId="{9BAC6397-FA95-4643-B7B3-9E315522A943}" sibTransId="{B7C00102-83A1-4D15-AE7F-403EFB5FCCD5}"/>
    <dgm:cxn modelId="{8D561F5E-146D-451E-BD47-3040CBE5F2D3}" type="presOf" srcId="{C4F2F42F-72EF-46CC-92D4-FCC0D41F3C32}" destId="{1AB587F7-345F-4630-9CBD-843374360C08}" srcOrd="0" destOrd="0" presId="urn:microsoft.com/office/officeart/2005/8/layout/hList6"/>
    <dgm:cxn modelId="{289CD1D3-0078-4D27-B5B1-E510E2757488}" type="presOf" srcId="{5AF27FC7-58BB-4873-B6FD-090661DA0108}" destId="{1AE92DA2-4F56-4DB0-BDA1-023DA81556C9}" srcOrd="0" destOrd="0" presId="urn:microsoft.com/office/officeart/2005/8/layout/hList6"/>
    <dgm:cxn modelId="{B21CFE25-269F-44CB-A700-B3281699839D}" srcId="{BB9F4AAE-07CF-4AF1-8D0D-27E897174D7C}" destId="{D63EC9E3-887B-4D28-A5BD-CA2653FCC3C2}" srcOrd="0" destOrd="0" parTransId="{33DDBE64-F4E3-4C4E-8063-80764EAFED9E}" sibTransId="{EB7E1EE1-D439-424C-944A-55BC9F0CFF85}"/>
    <dgm:cxn modelId="{D09FFB23-984A-4A11-BE3F-EDC881261805}" srcId="{3B3D3639-7A40-436C-997E-A7656A92CD95}" destId="{BB9F4AAE-07CF-4AF1-8D0D-27E897174D7C}" srcOrd="2" destOrd="0" parTransId="{B9063694-46AE-4C5F-A20F-3EFB9846D16C}" sibTransId="{BF65066F-F84B-4B65-B233-4D6CAC55C60F}"/>
    <dgm:cxn modelId="{96EED04F-741B-4212-91FB-1C691F2A7860}" type="presOf" srcId="{499F6C3B-0B12-48AE-BA62-0B93EDAA9B9A}" destId="{1AE92DA2-4F56-4DB0-BDA1-023DA81556C9}" srcOrd="0" destOrd="1" presId="urn:microsoft.com/office/officeart/2005/8/layout/hList6"/>
    <dgm:cxn modelId="{8E3D32C4-46B0-4A56-93C0-81E6FB54540B}" srcId="{C4F2F42F-72EF-46CC-92D4-FCC0D41F3C32}" destId="{D19CF36B-8FF0-4833-8FC4-1773EA69AC23}" srcOrd="0" destOrd="0" parTransId="{77866C87-DF9A-4093-92D6-8936BFC17EB1}" sibTransId="{99E543B7-1B0B-40BD-8195-29FE5170FEC6}"/>
    <dgm:cxn modelId="{18948BC0-8E5E-4CBE-9B2E-C92DF5F96BF6}" type="presOf" srcId="{BB9F4AAE-07CF-4AF1-8D0D-27E897174D7C}" destId="{904A2220-6DA5-4C11-9735-86171CD6EE52}" srcOrd="0" destOrd="0" presId="urn:microsoft.com/office/officeart/2005/8/layout/hList6"/>
    <dgm:cxn modelId="{F5F8D5C5-A4B5-48D6-93E3-A363799B46C3}" srcId="{3B3D3639-7A40-436C-997E-A7656A92CD95}" destId="{C4F2F42F-72EF-46CC-92D4-FCC0D41F3C32}" srcOrd="1" destOrd="0" parTransId="{D4340B92-BBDD-433C-84F5-515933562649}" sibTransId="{0642DC24-6FFB-4E06-9073-E13A19C2D8E5}"/>
    <dgm:cxn modelId="{0BE3452D-879C-4E10-91C6-423C661EE524}" type="presOf" srcId="{D63EC9E3-887B-4D28-A5BD-CA2653FCC3C2}" destId="{904A2220-6DA5-4C11-9735-86171CD6EE52}" srcOrd="0" destOrd="1" presId="urn:microsoft.com/office/officeart/2005/8/layout/hList6"/>
    <dgm:cxn modelId="{B4D16EC0-7B40-4965-89A6-A6506E4CE853}" type="presOf" srcId="{D19CF36B-8FF0-4833-8FC4-1773EA69AC23}" destId="{1AB587F7-345F-4630-9CBD-843374360C08}" srcOrd="0" destOrd="1" presId="urn:microsoft.com/office/officeart/2005/8/layout/hList6"/>
    <dgm:cxn modelId="{47F04805-EC08-4062-AB19-C555C2327BE3}" type="presParOf" srcId="{A4B55756-9C05-4925-871D-A433CCD2D65E}" destId="{1AE92DA2-4F56-4DB0-BDA1-023DA81556C9}" srcOrd="0" destOrd="0" presId="urn:microsoft.com/office/officeart/2005/8/layout/hList6"/>
    <dgm:cxn modelId="{24A2CEB3-9414-4F58-816C-A89994ED71FA}" type="presParOf" srcId="{A4B55756-9C05-4925-871D-A433CCD2D65E}" destId="{1E6334ED-8E9A-4BCA-9ECF-049FDCDE394F}" srcOrd="1" destOrd="0" presId="urn:microsoft.com/office/officeart/2005/8/layout/hList6"/>
    <dgm:cxn modelId="{0880FE00-E976-41CC-B9A8-D3DA7CBE3C15}" type="presParOf" srcId="{A4B55756-9C05-4925-871D-A433CCD2D65E}" destId="{1AB587F7-345F-4630-9CBD-843374360C08}" srcOrd="2" destOrd="0" presId="urn:microsoft.com/office/officeart/2005/8/layout/hList6"/>
    <dgm:cxn modelId="{BEA023E8-9A0F-48B8-8FDC-3DBBCB01A499}" type="presParOf" srcId="{A4B55756-9C05-4925-871D-A433CCD2D65E}" destId="{92B1132C-ADA0-4248-B847-4F3F4E839D21}" srcOrd="3" destOrd="0" presId="urn:microsoft.com/office/officeart/2005/8/layout/hList6"/>
    <dgm:cxn modelId="{ABFD072C-8C90-4B96-914E-541A0E55CF35}" type="presParOf" srcId="{A4B55756-9C05-4925-871D-A433CCD2D65E}" destId="{904A2220-6DA5-4C11-9735-86171CD6EE52}"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3D3639-7A40-436C-997E-A7656A92CD95}"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s-CL"/>
        </a:p>
      </dgm:t>
    </dgm:pt>
    <dgm:pt modelId="{5AF27FC7-58BB-4873-B6FD-090661DA0108}">
      <dgm:prSet phldrT="[Texto]"/>
      <dgm:spPr/>
      <dgm:t>
        <a:bodyPr/>
        <a:lstStyle/>
        <a:p>
          <a:r>
            <a:rPr lang="es-CL" dirty="0" smtClean="0">
              <a:solidFill>
                <a:schemeClr val="tx1"/>
              </a:solidFill>
            </a:rPr>
            <a:t>Histeria</a:t>
          </a:r>
          <a:endParaRPr lang="es-CL" dirty="0">
            <a:solidFill>
              <a:schemeClr val="tx1"/>
            </a:solidFill>
          </a:endParaRPr>
        </a:p>
      </dgm:t>
    </dgm:pt>
    <dgm:pt modelId="{9BAC6397-FA95-4643-B7B3-9E315522A943}" type="parTrans" cxnId="{B84D3E88-518D-4023-A847-3741D4FA58A8}">
      <dgm:prSet/>
      <dgm:spPr/>
      <dgm:t>
        <a:bodyPr/>
        <a:lstStyle/>
        <a:p>
          <a:endParaRPr lang="es-CL"/>
        </a:p>
      </dgm:t>
    </dgm:pt>
    <dgm:pt modelId="{B7C00102-83A1-4D15-AE7F-403EFB5FCCD5}" type="sibTrans" cxnId="{B84D3E88-518D-4023-A847-3741D4FA58A8}">
      <dgm:prSet/>
      <dgm:spPr/>
      <dgm:t>
        <a:bodyPr/>
        <a:lstStyle/>
        <a:p>
          <a:endParaRPr lang="es-CL"/>
        </a:p>
      </dgm:t>
    </dgm:pt>
    <dgm:pt modelId="{C4F2F42F-72EF-46CC-92D4-FCC0D41F3C32}">
      <dgm:prSet phldrT="[Texto]"/>
      <dgm:spPr/>
      <dgm:t>
        <a:bodyPr/>
        <a:lstStyle/>
        <a:p>
          <a:r>
            <a:rPr lang="es-CL" dirty="0" smtClean="0">
              <a:solidFill>
                <a:schemeClr val="tx1"/>
              </a:solidFill>
            </a:rPr>
            <a:t>Catacumba </a:t>
          </a:r>
          <a:endParaRPr lang="es-CL" dirty="0">
            <a:solidFill>
              <a:schemeClr val="tx1"/>
            </a:solidFill>
          </a:endParaRPr>
        </a:p>
      </dgm:t>
    </dgm:pt>
    <dgm:pt modelId="{D4340B92-BBDD-433C-84F5-515933562649}" type="parTrans" cxnId="{F5F8D5C5-A4B5-48D6-93E3-A363799B46C3}">
      <dgm:prSet/>
      <dgm:spPr/>
      <dgm:t>
        <a:bodyPr/>
        <a:lstStyle/>
        <a:p>
          <a:endParaRPr lang="es-CL"/>
        </a:p>
      </dgm:t>
    </dgm:pt>
    <dgm:pt modelId="{0642DC24-6FFB-4E06-9073-E13A19C2D8E5}" type="sibTrans" cxnId="{F5F8D5C5-A4B5-48D6-93E3-A363799B46C3}">
      <dgm:prSet/>
      <dgm:spPr/>
      <dgm:t>
        <a:bodyPr/>
        <a:lstStyle/>
        <a:p>
          <a:endParaRPr lang="es-CL"/>
        </a:p>
      </dgm:t>
    </dgm:pt>
    <dgm:pt modelId="{D19CF36B-8FF0-4833-8FC4-1773EA69AC23}">
      <dgm:prSet phldrT="[Texto]"/>
      <dgm:spPr/>
      <dgm:t>
        <a:bodyPr/>
        <a:lstStyle/>
        <a:p>
          <a:r>
            <a:rPr lang="es-CL" dirty="0" smtClean="0">
              <a:solidFill>
                <a:schemeClr val="tx1"/>
              </a:solidFill>
            </a:rPr>
            <a:t>Lugar donde se enterraban los muertos debajo de templos, iglesias o pirámides </a:t>
          </a:r>
          <a:endParaRPr lang="es-CL" dirty="0">
            <a:solidFill>
              <a:schemeClr val="tx1"/>
            </a:solidFill>
          </a:endParaRPr>
        </a:p>
      </dgm:t>
    </dgm:pt>
    <dgm:pt modelId="{77866C87-DF9A-4093-92D6-8936BFC17EB1}" type="parTrans" cxnId="{8E3D32C4-46B0-4A56-93C0-81E6FB54540B}">
      <dgm:prSet/>
      <dgm:spPr/>
      <dgm:t>
        <a:bodyPr/>
        <a:lstStyle/>
        <a:p>
          <a:endParaRPr lang="es-CL"/>
        </a:p>
      </dgm:t>
    </dgm:pt>
    <dgm:pt modelId="{99E543B7-1B0B-40BD-8195-29FE5170FEC6}" type="sibTrans" cxnId="{8E3D32C4-46B0-4A56-93C0-81E6FB54540B}">
      <dgm:prSet/>
      <dgm:spPr/>
      <dgm:t>
        <a:bodyPr/>
        <a:lstStyle/>
        <a:p>
          <a:endParaRPr lang="es-CL"/>
        </a:p>
      </dgm:t>
    </dgm:pt>
    <dgm:pt modelId="{BB9F4AAE-07CF-4AF1-8D0D-27E897174D7C}">
      <dgm:prSet phldrT="[Texto]"/>
      <dgm:spPr/>
      <dgm:t>
        <a:bodyPr/>
        <a:lstStyle/>
        <a:p>
          <a:r>
            <a:rPr lang="es-CL" dirty="0" smtClean="0">
              <a:solidFill>
                <a:schemeClr val="tx1"/>
              </a:solidFill>
            </a:rPr>
            <a:t>Misántropo </a:t>
          </a:r>
          <a:endParaRPr lang="es-CL" dirty="0">
            <a:solidFill>
              <a:schemeClr val="tx1"/>
            </a:solidFill>
          </a:endParaRPr>
        </a:p>
      </dgm:t>
    </dgm:pt>
    <dgm:pt modelId="{B9063694-46AE-4C5F-A20F-3EFB9846D16C}" type="parTrans" cxnId="{D09FFB23-984A-4A11-BE3F-EDC881261805}">
      <dgm:prSet/>
      <dgm:spPr/>
      <dgm:t>
        <a:bodyPr/>
        <a:lstStyle/>
        <a:p>
          <a:endParaRPr lang="es-CL"/>
        </a:p>
      </dgm:t>
    </dgm:pt>
    <dgm:pt modelId="{BF65066F-F84B-4B65-B233-4D6CAC55C60F}" type="sibTrans" cxnId="{D09FFB23-984A-4A11-BE3F-EDC881261805}">
      <dgm:prSet/>
      <dgm:spPr/>
      <dgm:t>
        <a:bodyPr/>
        <a:lstStyle/>
        <a:p>
          <a:endParaRPr lang="es-CL"/>
        </a:p>
      </dgm:t>
    </dgm:pt>
    <dgm:pt modelId="{D63EC9E3-887B-4D28-A5BD-CA2653FCC3C2}">
      <dgm:prSet phldrT="[Texto]"/>
      <dgm:spPr/>
      <dgm:t>
        <a:bodyPr/>
        <a:lstStyle/>
        <a:p>
          <a:r>
            <a:rPr lang="es-CL" dirty="0" smtClean="0">
              <a:solidFill>
                <a:schemeClr val="tx1"/>
              </a:solidFill>
            </a:rPr>
            <a:t>Persona que demuestra repugnancia al trato humano.</a:t>
          </a:r>
          <a:endParaRPr lang="es-CL" dirty="0">
            <a:solidFill>
              <a:schemeClr val="tx1"/>
            </a:solidFill>
          </a:endParaRPr>
        </a:p>
      </dgm:t>
    </dgm:pt>
    <dgm:pt modelId="{33DDBE64-F4E3-4C4E-8063-80764EAFED9E}" type="parTrans" cxnId="{B21CFE25-269F-44CB-A700-B3281699839D}">
      <dgm:prSet/>
      <dgm:spPr/>
      <dgm:t>
        <a:bodyPr/>
        <a:lstStyle/>
        <a:p>
          <a:endParaRPr lang="es-CL"/>
        </a:p>
      </dgm:t>
    </dgm:pt>
    <dgm:pt modelId="{EB7E1EE1-D439-424C-944A-55BC9F0CFF85}" type="sibTrans" cxnId="{B21CFE25-269F-44CB-A700-B3281699839D}">
      <dgm:prSet/>
      <dgm:spPr/>
      <dgm:t>
        <a:bodyPr/>
        <a:lstStyle/>
        <a:p>
          <a:endParaRPr lang="es-CL"/>
        </a:p>
      </dgm:t>
    </dgm:pt>
    <dgm:pt modelId="{499F6C3B-0B12-48AE-BA62-0B93EDAA9B9A}">
      <dgm:prSet phldrT="[Texto]"/>
      <dgm:spPr/>
      <dgm:t>
        <a:bodyPr/>
        <a:lstStyle/>
        <a:p>
          <a:r>
            <a:rPr lang="es-CL" dirty="0" smtClean="0">
              <a:solidFill>
                <a:schemeClr val="tx1"/>
              </a:solidFill>
            </a:rPr>
            <a:t>Estado de emocionalidad extrema en una situación de pánico</a:t>
          </a:r>
          <a:endParaRPr lang="es-CL" dirty="0">
            <a:solidFill>
              <a:schemeClr val="tx1"/>
            </a:solidFill>
          </a:endParaRPr>
        </a:p>
      </dgm:t>
    </dgm:pt>
    <dgm:pt modelId="{64C1B7BC-8A0B-4E07-9533-537A272EAB85}" type="sibTrans" cxnId="{7A1FCAEC-63D8-4131-B07C-F079801CF57C}">
      <dgm:prSet/>
      <dgm:spPr/>
      <dgm:t>
        <a:bodyPr/>
        <a:lstStyle/>
        <a:p>
          <a:endParaRPr lang="es-CL"/>
        </a:p>
      </dgm:t>
    </dgm:pt>
    <dgm:pt modelId="{483334F8-1D66-4FDE-9E22-733D2293C57B}" type="parTrans" cxnId="{7A1FCAEC-63D8-4131-B07C-F079801CF57C}">
      <dgm:prSet/>
      <dgm:spPr/>
      <dgm:t>
        <a:bodyPr/>
        <a:lstStyle/>
        <a:p>
          <a:endParaRPr lang="es-CL"/>
        </a:p>
      </dgm:t>
    </dgm:pt>
    <dgm:pt modelId="{A4B55756-9C05-4925-871D-A433CCD2D65E}" type="pres">
      <dgm:prSet presAssocID="{3B3D3639-7A40-436C-997E-A7656A92CD95}" presName="Name0" presStyleCnt="0">
        <dgm:presLayoutVars>
          <dgm:dir/>
          <dgm:resizeHandles val="exact"/>
        </dgm:presLayoutVars>
      </dgm:prSet>
      <dgm:spPr/>
      <dgm:t>
        <a:bodyPr/>
        <a:lstStyle/>
        <a:p>
          <a:endParaRPr lang="es-CL"/>
        </a:p>
      </dgm:t>
    </dgm:pt>
    <dgm:pt modelId="{1AE92DA2-4F56-4DB0-BDA1-023DA81556C9}" type="pres">
      <dgm:prSet presAssocID="{5AF27FC7-58BB-4873-B6FD-090661DA0108}" presName="node" presStyleLbl="node1" presStyleIdx="0" presStyleCnt="3">
        <dgm:presLayoutVars>
          <dgm:bulletEnabled val="1"/>
        </dgm:presLayoutVars>
      </dgm:prSet>
      <dgm:spPr/>
      <dgm:t>
        <a:bodyPr/>
        <a:lstStyle/>
        <a:p>
          <a:endParaRPr lang="es-CL"/>
        </a:p>
      </dgm:t>
    </dgm:pt>
    <dgm:pt modelId="{1E6334ED-8E9A-4BCA-9ECF-049FDCDE394F}" type="pres">
      <dgm:prSet presAssocID="{B7C00102-83A1-4D15-AE7F-403EFB5FCCD5}" presName="sibTrans" presStyleCnt="0"/>
      <dgm:spPr/>
    </dgm:pt>
    <dgm:pt modelId="{1AB587F7-345F-4630-9CBD-843374360C08}" type="pres">
      <dgm:prSet presAssocID="{C4F2F42F-72EF-46CC-92D4-FCC0D41F3C32}" presName="node" presStyleLbl="node1" presStyleIdx="1" presStyleCnt="3">
        <dgm:presLayoutVars>
          <dgm:bulletEnabled val="1"/>
        </dgm:presLayoutVars>
      </dgm:prSet>
      <dgm:spPr/>
      <dgm:t>
        <a:bodyPr/>
        <a:lstStyle/>
        <a:p>
          <a:endParaRPr lang="es-CL"/>
        </a:p>
      </dgm:t>
    </dgm:pt>
    <dgm:pt modelId="{92B1132C-ADA0-4248-B847-4F3F4E839D21}" type="pres">
      <dgm:prSet presAssocID="{0642DC24-6FFB-4E06-9073-E13A19C2D8E5}" presName="sibTrans" presStyleCnt="0"/>
      <dgm:spPr/>
    </dgm:pt>
    <dgm:pt modelId="{904A2220-6DA5-4C11-9735-86171CD6EE52}" type="pres">
      <dgm:prSet presAssocID="{BB9F4AAE-07CF-4AF1-8D0D-27E897174D7C}" presName="node" presStyleLbl="node1" presStyleIdx="2" presStyleCnt="3">
        <dgm:presLayoutVars>
          <dgm:bulletEnabled val="1"/>
        </dgm:presLayoutVars>
      </dgm:prSet>
      <dgm:spPr/>
      <dgm:t>
        <a:bodyPr/>
        <a:lstStyle/>
        <a:p>
          <a:endParaRPr lang="es-CL"/>
        </a:p>
      </dgm:t>
    </dgm:pt>
  </dgm:ptLst>
  <dgm:cxnLst>
    <dgm:cxn modelId="{237C6AD3-DA60-44FB-B2BC-DE615799A8F3}" type="presOf" srcId="{499F6C3B-0B12-48AE-BA62-0B93EDAA9B9A}" destId="{1AE92DA2-4F56-4DB0-BDA1-023DA81556C9}" srcOrd="0" destOrd="1" presId="urn:microsoft.com/office/officeart/2005/8/layout/hList6"/>
    <dgm:cxn modelId="{A75471E7-0EBD-4900-BCA7-37CC7B5736EE}" type="presOf" srcId="{C4F2F42F-72EF-46CC-92D4-FCC0D41F3C32}" destId="{1AB587F7-345F-4630-9CBD-843374360C08}" srcOrd="0" destOrd="0" presId="urn:microsoft.com/office/officeart/2005/8/layout/hList6"/>
    <dgm:cxn modelId="{E75E3CB2-F49B-4BBD-A774-162127819A9F}" type="presOf" srcId="{D63EC9E3-887B-4D28-A5BD-CA2653FCC3C2}" destId="{904A2220-6DA5-4C11-9735-86171CD6EE52}" srcOrd="0" destOrd="1" presId="urn:microsoft.com/office/officeart/2005/8/layout/hList6"/>
    <dgm:cxn modelId="{7A1FCAEC-63D8-4131-B07C-F079801CF57C}" srcId="{5AF27FC7-58BB-4873-B6FD-090661DA0108}" destId="{499F6C3B-0B12-48AE-BA62-0B93EDAA9B9A}" srcOrd="0" destOrd="0" parTransId="{483334F8-1D66-4FDE-9E22-733D2293C57B}" sibTransId="{64C1B7BC-8A0B-4E07-9533-537A272EAB85}"/>
    <dgm:cxn modelId="{6E763D04-4646-4C1C-858D-45C15725DE45}" type="presOf" srcId="{3B3D3639-7A40-436C-997E-A7656A92CD95}" destId="{A4B55756-9C05-4925-871D-A433CCD2D65E}" srcOrd="0" destOrd="0" presId="urn:microsoft.com/office/officeart/2005/8/layout/hList6"/>
    <dgm:cxn modelId="{B84D3E88-518D-4023-A847-3741D4FA58A8}" srcId="{3B3D3639-7A40-436C-997E-A7656A92CD95}" destId="{5AF27FC7-58BB-4873-B6FD-090661DA0108}" srcOrd="0" destOrd="0" parTransId="{9BAC6397-FA95-4643-B7B3-9E315522A943}" sibTransId="{B7C00102-83A1-4D15-AE7F-403EFB5FCCD5}"/>
    <dgm:cxn modelId="{B21CFE25-269F-44CB-A700-B3281699839D}" srcId="{BB9F4AAE-07CF-4AF1-8D0D-27E897174D7C}" destId="{D63EC9E3-887B-4D28-A5BD-CA2653FCC3C2}" srcOrd="0" destOrd="0" parTransId="{33DDBE64-F4E3-4C4E-8063-80764EAFED9E}" sibTransId="{EB7E1EE1-D439-424C-944A-55BC9F0CFF85}"/>
    <dgm:cxn modelId="{D09FFB23-984A-4A11-BE3F-EDC881261805}" srcId="{3B3D3639-7A40-436C-997E-A7656A92CD95}" destId="{BB9F4AAE-07CF-4AF1-8D0D-27E897174D7C}" srcOrd="2" destOrd="0" parTransId="{B9063694-46AE-4C5F-A20F-3EFB9846D16C}" sibTransId="{BF65066F-F84B-4B65-B233-4D6CAC55C60F}"/>
    <dgm:cxn modelId="{4DA98ADB-D33D-4CFF-80E7-B121ADCABADF}" type="presOf" srcId="{D19CF36B-8FF0-4833-8FC4-1773EA69AC23}" destId="{1AB587F7-345F-4630-9CBD-843374360C08}" srcOrd="0" destOrd="1" presId="urn:microsoft.com/office/officeart/2005/8/layout/hList6"/>
    <dgm:cxn modelId="{C150D524-4C93-4A45-BE03-2E0481D65345}" type="presOf" srcId="{BB9F4AAE-07CF-4AF1-8D0D-27E897174D7C}" destId="{904A2220-6DA5-4C11-9735-86171CD6EE52}" srcOrd="0" destOrd="0" presId="urn:microsoft.com/office/officeart/2005/8/layout/hList6"/>
    <dgm:cxn modelId="{6A9C851C-3DA0-403C-8F29-0856ECE1777C}" type="presOf" srcId="{5AF27FC7-58BB-4873-B6FD-090661DA0108}" destId="{1AE92DA2-4F56-4DB0-BDA1-023DA81556C9}" srcOrd="0" destOrd="0" presId="urn:microsoft.com/office/officeart/2005/8/layout/hList6"/>
    <dgm:cxn modelId="{8E3D32C4-46B0-4A56-93C0-81E6FB54540B}" srcId="{C4F2F42F-72EF-46CC-92D4-FCC0D41F3C32}" destId="{D19CF36B-8FF0-4833-8FC4-1773EA69AC23}" srcOrd="0" destOrd="0" parTransId="{77866C87-DF9A-4093-92D6-8936BFC17EB1}" sibTransId="{99E543B7-1B0B-40BD-8195-29FE5170FEC6}"/>
    <dgm:cxn modelId="{F5F8D5C5-A4B5-48D6-93E3-A363799B46C3}" srcId="{3B3D3639-7A40-436C-997E-A7656A92CD95}" destId="{C4F2F42F-72EF-46CC-92D4-FCC0D41F3C32}" srcOrd="1" destOrd="0" parTransId="{D4340B92-BBDD-433C-84F5-515933562649}" sibTransId="{0642DC24-6FFB-4E06-9073-E13A19C2D8E5}"/>
    <dgm:cxn modelId="{A23684E5-6A05-4F4C-BC76-2CB2C1A264B3}" type="presParOf" srcId="{A4B55756-9C05-4925-871D-A433CCD2D65E}" destId="{1AE92DA2-4F56-4DB0-BDA1-023DA81556C9}" srcOrd="0" destOrd="0" presId="urn:microsoft.com/office/officeart/2005/8/layout/hList6"/>
    <dgm:cxn modelId="{12695DC2-3065-462E-8EAC-E9CAAFB9381D}" type="presParOf" srcId="{A4B55756-9C05-4925-871D-A433CCD2D65E}" destId="{1E6334ED-8E9A-4BCA-9ECF-049FDCDE394F}" srcOrd="1" destOrd="0" presId="urn:microsoft.com/office/officeart/2005/8/layout/hList6"/>
    <dgm:cxn modelId="{DD2BC55A-8DB0-4CEA-852D-CCDB080819BF}" type="presParOf" srcId="{A4B55756-9C05-4925-871D-A433CCD2D65E}" destId="{1AB587F7-345F-4630-9CBD-843374360C08}" srcOrd="2" destOrd="0" presId="urn:microsoft.com/office/officeart/2005/8/layout/hList6"/>
    <dgm:cxn modelId="{36E98916-C58E-46E3-BCEF-41465D2F4994}" type="presParOf" srcId="{A4B55756-9C05-4925-871D-A433CCD2D65E}" destId="{92B1132C-ADA0-4248-B847-4F3F4E839D21}" srcOrd="3" destOrd="0" presId="urn:microsoft.com/office/officeart/2005/8/layout/hList6"/>
    <dgm:cxn modelId="{8339214F-2005-41DC-92DD-DB1C945440FC}" type="presParOf" srcId="{A4B55756-9C05-4925-871D-A433CCD2D65E}" destId="{904A2220-6DA5-4C11-9735-86171CD6EE52}" srcOrd="4" destOrd="0" presId="urn:microsoft.com/office/officeart/2005/8/layout/h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246AA-7F52-450E-BA50-AECBC2AAEE63}">
      <dsp:nvSpPr>
        <dsp:cNvPr id="0" name=""/>
        <dsp:cNvSpPr/>
      </dsp:nvSpPr>
      <dsp:spPr>
        <a:xfrm rot="5400000">
          <a:off x="4985682" y="-1971733"/>
          <a:ext cx="956256" cy="51424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CL" sz="1900" b="0" i="0" kern="1200" dirty="0" smtClean="0"/>
            <a:t>El protagonista un niño, travieso y astuto quería domesticar a sus papas.</a:t>
          </a:r>
          <a:endParaRPr lang="es-CL" sz="1900" kern="1200" dirty="0"/>
        </a:p>
      </dsp:txBody>
      <dsp:txXfrm rot="-5400000">
        <a:off x="2892606" y="168024"/>
        <a:ext cx="5095729" cy="862894"/>
      </dsp:txXfrm>
    </dsp:sp>
    <dsp:sp modelId="{93AC0322-F52A-4849-AF8A-F31C37BBB46E}">
      <dsp:nvSpPr>
        <dsp:cNvPr id="0" name=""/>
        <dsp:cNvSpPr/>
      </dsp:nvSpPr>
      <dsp:spPr>
        <a:xfrm>
          <a:off x="0" y="1811"/>
          <a:ext cx="2892605" cy="119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CL" sz="3300" kern="1200" dirty="0" smtClean="0"/>
            <a:t>Lucas</a:t>
          </a:r>
          <a:endParaRPr lang="es-CL" sz="3300" kern="1200" dirty="0"/>
        </a:p>
      </dsp:txBody>
      <dsp:txXfrm>
        <a:off x="58351" y="60162"/>
        <a:ext cx="2775903" cy="1078618"/>
      </dsp:txXfrm>
    </dsp:sp>
    <dsp:sp modelId="{F9A402AF-3A0A-4D90-B75B-411AA03218AC}">
      <dsp:nvSpPr>
        <dsp:cNvPr id="0" name=""/>
        <dsp:cNvSpPr/>
      </dsp:nvSpPr>
      <dsp:spPr>
        <a:xfrm rot="5400000">
          <a:off x="4985682" y="-716647"/>
          <a:ext cx="956256" cy="51424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CL" sz="1900" b="0" i="0" kern="1200" dirty="0" smtClean="0"/>
            <a:t>Padre de Lucas, hombre trabajador y muy normal al que se le creó un complejo por su nombre.</a:t>
          </a:r>
          <a:endParaRPr lang="es-CL" sz="1900" kern="1200" dirty="0"/>
        </a:p>
      </dsp:txBody>
      <dsp:txXfrm rot="-5400000">
        <a:off x="2892606" y="1423110"/>
        <a:ext cx="5095729" cy="862894"/>
      </dsp:txXfrm>
    </dsp:sp>
    <dsp:sp modelId="{F291EE66-BF12-4DC9-BCAA-1F3CB8502063}">
      <dsp:nvSpPr>
        <dsp:cNvPr id="0" name=""/>
        <dsp:cNvSpPr/>
      </dsp:nvSpPr>
      <dsp:spPr>
        <a:xfrm>
          <a:off x="0" y="1256897"/>
          <a:ext cx="2892605" cy="119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CL" sz="3300" kern="1200" dirty="0" smtClean="0"/>
            <a:t>Leonardo Pardo Manso</a:t>
          </a:r>
          <a:endParaRPr lang="es-CL" sz="3300" kern="1200" dirty="0"/>
        </a:p>
      </dsp:txBody>
      <dsp:txXfrm>
        <a:off x="58351" y="1315248"/>
        <a:ext cx="2775903" cy="1078618"/>
      </dsp:txXfrm>
    </dsp:sp>
    <dsp:sp modelId="{FBEA7AD1-C90B-4EA4-95F8-09EB61D75D78}">
      <dsp:nvSpPr>
        <dsp:cNvPr id="0" name=""/>
        <dsp:cNvSpPr/>
      </dsp:nvSpPr>
      <dsp:spPr>
        <a:xfrm rot="5400000">
          <a:off x="4985682" y="538438"/>
          <a:ext cx="956256" cy="51424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CL" sz="1900" b="0" i="0" kern="1200" dirty="0" smtClean="0"/>
            <a:t>Mamá de Lucas mujer más o menos buena y trabajaba medio turno como asistente social.</a:t>
          </a:r>
          <a:endParaRPr lang="es-CL" sz="1900" kern="1200" dirty="0"/>
        </a:p>
      </dsp:txBody>
      <dsp:txXfrm rot="-5400000">
        <a:off x="2892606" y="2678196"/>
        <a:ext cx="5095729" cy="862894"/>
      </dsp:txXfrm>
    </dsp:sp>
    <dsp:sp modelId="{762F4935-A39F-4EC0-81D8-414117D844D5}">
      <dsp:nvSpPr>
        <dsp:cNvPr id="0" name=""/>
        <dsp:cNvSpPr/>
      </dsp:nvSpPr>
      <dsp:spPr>
        <a:xfrm>
          <a:off x="0" y="2511983"/>
          <a:ext cx="2892605" cy="119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CL" sz="3300" kern="1200" dirty="0" smtClean="0"/>
            <a:t>Isabel 	</a:t>
          </a:r>
          <a:endParaRPr lang="es-CL" sz="3300" kern="1200" dirty="0"/>
        </a:p>
      </dsp:txBody>
      <dsp:txXfrm>
        <a:off x="58351" y="2570334"/>
        <a:ext cx="2775903" cy="1078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246AA-7F52-450E-BA50-AECBC2AAEE63}">
      <dsp:nvSpPr>
        <dsp:cNvPr id="0" name=""/>
        <dsp:cNvSpPr/>
      </dsp:nvSpPr>
      <dsp:spPr>
        <a:xfrm rot="5400000">
          <a:off x="5108289" y="-2029431"/>
          <a:ext cx="956256" cy="52578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CL" sz="2000" b="0" i="0" kern="1200" dirty="0" smtClean="0"/>
            <a:t>Primo político de la señora Isabel era flojo y le gustaba hacer cosas de niños. A veces era muy gracioso.</a:t>
          </a:r>
          <a:endParaRPr lang="es-CL" sz="2000" kern="1200" dirty="0"/>
        </a:p>
      </dsp:txBody>
      <dsp:txXfrm rot="-5400000">
        <a:off x="2957516" y="168023"/>
        <a:ext cx="5211123" cy="862894"/>
      </dsp:txXfrm>
    </dsp:sp>
    <dsp:sp modelId="{93AC0322-F52A-4849-AF8A-F31C37BBB46E}">
      <dsp:nvSpPr>
        <dsp:cNvPr id="0" name=""/>
        <dsp:cNvSpPr/>
      </dsp:nvSpPr>
      <dsp:spPr>
        <a:xfrm>
          <a:off x="0" y="1811"/>
          <a:ext cx="2957515" cy="119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CL" sz="2900" kern="1200" dirty="0" smtClean="0"/>
            <a:t>Tío Erasmo</a:t>
          </a:r>
          <a:endParaRPr lang="es-CL" sz="2900" kern="1200" dirty="0"/>
        </a:p>
      </dsp:txBody>
      <dsp:txXfrm>
        <a:off x="58351" y="60162"/>
        <a:ext cx="2840813" cy="1078618"/>
      </dsp:txXfrm>
    </dsp:sp>
    <dsp:sp modelId="{F9A402AF-3A0A-4D90-B75B-411AA03218AC}">
      <dsp:nvSpPr>
        <dsp:cNvPr id="0" name=""/>
        <dsp:cNvSpPr/>
      </dsp:nvSpPr>
      <dsp:spPr>
        <a:xfrm rot="5400000">
          <a:off x="5108289" y="-774344"/>
          <a:ext cx="956256" cy="52578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CL" sz="2000" b="0" i="0" kern="1200" dirty="0" smtClean="0"/>
            <a:t>Mejor amigo de Lucas hijo de padres separados, es un niño responsable y estudioso.</a:t>
          </a:r>
          <a:endParaRPr lang="es-CL" sz="2000" kern="1200" dirty="0"/>
        </a:p>
      </dsp:txBody>
      <dsp:txXfrm rot="-5400000">
        <a:off x="2957516" y="1423110"/>
        <a:ext cx="5211123" cy="862894"/>
      </dsp:txXfrm>
    </dsp:sp>
    <dsp:sp modelId="{F291EE66-BF12-4DC9-BCAA-1F3CB8502063}">
      <dsp:nvSpPr>
        <dsp:cNvPr id="0" name=""/>
        <dsp:cNvSpPr/>
      </dsp:nvSpPr>
      <dsp:spPr>
        <a:xfrm>
          <a:off x="0" y="1256897"/>
          <a:ext cx="2957515" cy="119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CL" sz="2900" kern="1200" dirty="0" smtClean="0"/>
            <a:t>Horacio	</a:t>
          </a:r>
          <a:endParaRPr lang="es-CL" sz="2900" kern="1200" dirty="0"/>
        </a:p>
      </dsp:txBody>
      <dsp:txXfrm>
        <a:off x="58351" y="1315248"/>
        <a:ext cx="2840813" cy="1078618"/>
      </dsp:txXfrm>
    </dsp:sp>
    <dsp:sp modelId="{FBEA7AD1-C90B-4EA4-95F8-09EB61D75D78}">
      <dsp:nvSpPr>
        <dsp:cNvPr id="0" name=""/>
        <dsp:cNvSpPr/>
      </dsp:nvSpPr>
      <dsp:spPr>
        <a:xfrm rot="5400000">
          <a:off x="5108289" y="480741"/>
          <a:ext cx="956256" cy="52578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CL" sz="2000" b="0" i="0" kern="1200" dirty="0" smtClean="0"/>
            <a:t>Tía abuela de Lucas, mujer millonaria que construyo un edificio de 100 pisos, una mansión y tenía veintinueve iguanas verdes a las que vestía y quería mucho.</a:t>
          </a:r>
          <a:endParaRPr lang="es-CL" sz="2000" kern="1200" dirty="0"/>
        </a:p>
      </dsp:txBody>
      <dsp:txXfrm rot="-5400000">
        <a:off x="2957516" y="2678196"/>
        <a:ext cx="5211123" cy="862894"/>
      </dsp:txXfrm>
    </dsp:sp>
    <dsp:sp modelId="{762F4935-A39F-4EC0-81D8-414117D844D5}">
      <dsp:nvSpPr>
        <dsp:cNvPr id="0" name=""/>
        <dsp:cNvSpPr/>
      </dsp:nvSpPr>
      <dsp:spPr>
        <a:xfrm>
          <a:off x="0" y="2511983"/>
          <a:ext cx="2957515" cy="119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CL" sz="2900" kern="1200" dirty="0" smtClean="0"/>
            <a:t>Amaranta Melania 	</a:t>
          </a:r>
          <a:endParaRPr lang="es-CL" sz="2900" kern="1200" dirty="0"/>
        </a:p>
      </dsp:txBody>
      <dsp:txXfrm>
        <a:off x="58351" y="2570334"/>
        <a:ext cx="2840813" cy="1078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04AF-D928-4287-AC62-CD65E3302149}">
      <dsp:nvSpPr>
        <dsp:cNvPr id="0" name=""/>
        <dsp:cNvSpPr/>
      </dsp:nvSpPr>
      <dsp:spPr>
        <a:xfrm rot="5400000">
          <a:off x="-219457" y="221010"/>
          <a:ext cx="1463051" cy="1024136"/>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L" sz="2000" kern="1200" dirty="0" smtClean="0"/>
            <a:t>Maite</a:t>
          </a:r>
          <a:endParaRPr lang="es-CL" sz="2000" kern="1200" dirty="0"/>
        </a:p>
      </dsp:txBody>
      <dsp:txXfrm rot="-5400000">
        <a:off x="1" y="513620"/>
        <a:ext cx="1024136" cy="438915"/>
      </dsp:txXfrm>
    </dsp:sp>
    <dsp:sp modelId="{B745C5B0-4C30-4209-B724-4AAA5EF70D5D}">
      <dsp:nvSpPr>
        <dsp:cNvPr id="0" name=""/>
        <dsp:cNvSpPr/>
      </dsp:nvSpPr>
      <dsp:spPr>
        <a:xfrm rot="5400000">
          <a:off x="4075533" y="-3049844"/>
          <a:ext cx="950983" cy="70537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CL" sz="2100" b="0" i="0" kern="1200" dirty="0" smtClean="0"/>
            <a:t>Hermana mayor de Lucas una adolescente que aceptó al novio que rechazo su mejor amiga.</a:t>
          </a:r>
          <a:endParaRPr lang="es-CL" sz="2100" kern="1200" dirty="0"/>
        </a:p>
      </dsp:txBody>
      <dsp:txXfrm rot="-5400000">
        <a:off x="1024136" y="47976"/>
        <a:ext cx="7007355" cy="858137"/>
      </dsp:txXfrm>
    </dsp:sp>
    <dsp:sp modelId="{F6D4FCE5-730D-4D2B-828F-3BA5B636E15B}">
      <dsp:nvSpPr>
        <dsp:cNvPr id="0" name=""/>
        <dsp:cNvSpPr/>
      </dsp:nvSpPr>
      <dsp:spPr>
        <a:xfrm rot="5400000">
          <a:off x="-219457" y="1488151"/>
          <a:ext cx="1463051" cy="1024136"/>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L" sz="2000" kern="1200" dirty="0" smtClean="0"/>
            <a:t>Catalina</a:t>
          </a:r>
          <a:endParaRPr lang="es-CL" sz="2000" kern="1200" dirty="0"/>
        </a:p>
      </dsp:txBody>
      <dsp:txXfrm rot="-5400000">
        <a:off x="1" y="1780761"/>
        <a:ext cx="1024136" cy="438915"/>
      </dsp:txXfrm>
    </dsp:sp>
    <dsp:sp modelId="{CFCCB7F2-65FB-4786-87FF-13EF08A8E800}">
      <dsp:nvSpPr>
        <dsp:cNvPr id="0" name=""/>
        <dsp:cNvSpPr/>
      </dsp:nvSpPr>
      <dsp:spPr>
        <a:xfrm rot="5400000">
          <a:off x="4075533" y="-1782703"/>
          <a:ext cx="950983" cy="70537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CL" sz="2100" b="0" i="0" kern="1200" dirty="0" smtClean="0"/>
            <a:t>Hermana menor de 6 meses solo se encarga de amamantar a la mamá, dormir de día y despertar por las noches.</a:t>
          </a:r>
          <a:endParaRPr lang="es-CL" sz="2100" kern="1200" dirty="0"/>
        </a:p>
      </dsp:txBody>
      <dsp:txXfrm rot="-5400000">
        <a:off x="1024136" y="1315117"/>
        <a:ext cx="7007355" cy="858137"/>
      </dsp:txXfrm>
    </dsp:sp>
    <dsp:sp modelId="{5CBE4FB9-67F1-45EB-9AA5-A16C657FC982}">
      <dsp:nvSpPr>
        <dsp:cNvPr id="0" name=""/>
        <dsp:cNvSpPr/>
      </dsp:nvSpPr>
      <dsp:spPr>
        <a:xfrm rot="5400000">
          <a:off x="-219457" y="2755293"/>
          <a:ext cx="1463051" cy="1024136"/>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dirty="0" smtClean="0"/>
            <a:t>Segismundo Toro Bravo</a:t>
          </a:r>
          <a:endParaRPr lang="es-CL" sz="1400" kern="1200" dirty="0"/>
        </a:p>
      </dsp:txBody>
      <dsp:txXfrm rot="-5400000">
        <a:off x="1" y="3047903"/>
        <a:ext cx="1024136" cy="438915"/>
      </dsp:txXfrm>
    </dsp:sp>
    <dsp:sp modelId="{79D69349-CC76-462F-B6A9-10E0969734A8}">
      <dsp:nvSpPr>
        <dsp:cNvPr id="0" name=""/>
        <dsp:cNvSpPr/>
      </dsp:nvSpPr>
      <dsp:spPr>
        <a:xfrm rot="5400000">
          <a:off x="4075533" y="-515562"/>
          <a:ext cx="950983" cy="70537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CL" sz="2100" b="0" i="0" kern="1200" dirty="0" smtClean="0"/>
            <a:t>Un genio con carácter bravo y hostil trabajaba para los laboratorios Calvo.</a:t>
          </a:r>
          <a:endParaRPr lang="es-CL" sz="2100" kern="1200" dirty="0"/>
        </a:p>
      </dsp:txBody>
      <dsp:txXfrm rot="-5400000">
        <a:off x="1024136" y="2582258"/>
        <a:ext cx="7007355" cy="858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04AF-D928-4287-AC62-CD65E3302149}">
      <dsp:nvSpPr>
        <dsp:cNvPr id="0" name=""/>
        <dsp:cNvSpPr/>
      </dsp:nvSpPr>
      <dsp:spPr>
        <a:xfrm rot="5400000">
          <a:off x="-219457" y="221010"/>
          <a:ext cx="1463051" cy="1024136"/>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err="1" smtClean="0"/>
            <a:t>Verena</a:t>
          </a:r>
          <a:endParaRPr lang="es-CL" sz="2400" kern="1200" dirty="0"/>
        </a:p>
      </dsp:txBody>
      <dsp:txXfrm rot="-5400000">
        <a:off x="1" y="513620"/>
        <a:ext cx="1024136" cy="438915"/>
      </dsp:txXfrm>
    </dsp:sp>
    <dsp:sp modelId="{B745C5B0-4C30-4209-B724-4AAA5EF70D5D}">
      <dsp:nvSpPr>
        <dsp:cNvPr id="0" name=""/>
        <dsp:cNvSpPr/>
      </dsp:nvSpPr>
      <dsp:spPr>
        <a:xfrm rot="5400000">
          <a:off x="4075533" y="-3049844"/>
          <a:ext cx="950983" cy="70537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CL" sz="2000" b="0" i="0" kern="1200" dirty="0" smtClean="0"/>
            <a:t>Madre de Horacio se preocupaba por vestir a la moda, usar un carro de lujo y otras cosas superficiales. </a:t>
          </a:r>
          <a:endParaRPr lang="es-CL" sz="2000" kern="1200" dirty="0"/>
        </a:p>
      </dsp:txBody>
      <dsp:txXfrm rot="-5400000">
        <a:off x="1024136" y="47976"/>
        <a:ext cx="7007355" cy="858137"/>
      </dsp:txXfrm>
    </dsp:sp>
    <dsp:sp modelId="{F6D4FCE5-730D-4D2B-828F-3BA5B636E15B}">
      <dsp:nvSpPr>
        <dsp:cNvPr id="0" name=""/>
        <dsp:cNvSpPr/>
      </dsp:nvSpPr>
      <dsp:spPr>
        <a:xfrm rot="5400000">
          <a:off x="-219457" y="1488151"/>
          <a:ext cx="1463051" cy="1024136"/>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smtClean="0"/>
            <a:t>Lía</a:t>
          </a:r>
          <a:endParaRPr lang="es-CL" sz="2400" kern="1200" dirty="0"/>
        </a:p>
      </dsp:txBody>
      <dsp:txXfrm rot="-5400000">
        <a:off x="1" y="1780761"/>
        <a:ext cx="1024136" cy="438915"/>
      </dsp:txXfrm>
    </dsp:sp>
    <dsp:sp modelId="{CFCCB7F2-65FB-4786-87FF-13EF08A8E800}">
      <dsp:nvSpPr>
        <dsp:cNvPr id="0" name=""/>
        <dsp:cNvSpPr/>
      </dsp:nvSpPr>
      <dsp:spPr>
        <a:xfrm rot="5400000">
          <a:off x="4075533" y="-1782703"/>
          <a:ext cx="950983" cy="70537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CL" sz="2000" b="0" i="0" kern="1200" dirty="0" smtClean="0"/>
            <a:t>Hermana mayor de Horacio adolescente muy linda que logró la atracción de Lucas.</a:t>
          </a:r>
          <a:endParaRPr lang="es-CL" sz="2000" kern="1200" dirty="0"/>
        </a:p>
      </dsp:txBody>
      <dsp:txXfrm rot="-5400000">
        <a:off x="1024136" y="1315117"/>
        <a:ext cx="7007355" cy="858137"/>
      </dsp:txXfrm>
    </dsp:sp>
    <dsp:sp modelId="{5CBE4FB9-67F1-45EB-9AA5-A16C657FC982}">
      <dsp:nvSpPr>
        <dsp:cNvPr id="0" name=""/>
        <dsp:cNvSpPr/>
      </dsp:nvSpPr>
      <dsp:spPr>
        <a:xfrm rot="5400000">
          <a:off x="-219457" y="2755293"/>
          <a:ext cx="1463051" cy="1024136"/>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smtClean="0"/>
            <a:t>Lolo</a:t>
          </a:r>
          <a:endParaRPr lang="es-CL" sz="2400" kern="1200" dirty="0"/>
        </a:p>
      </dsp:txBody>
      <dsp:txXfrm rot="-5400000">
        <a:off x="1" y="3047903"/>
        <a:ext cx="1024136" cy="438915"/>
      </dsp:txXfrm>
    </dsp:sp>
    <dsp:sp modelId="{79D69349-CC76-462F-B6A9-10E0969734A8}">
      <dsp:nvSpPr>
        <dsp:cNvPr id="0" name=""/>
        <dsp:cNvSpPr/>
      </dsp:nvSpPr>
      <dsp:spPr>
        <a:xfrm rot="5400000">
          <a:off x="4075533" y="-515562"/>
          <a:ext cx="950983" cy="70537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CL" sz="2000" b="0" i="0" kern="1200" dirty="0" smtClean="0"/>
            <a:t>Era novio de Maite un joven adolescente feo con cara de niño llena de espinillas, flaco y  más alto que todos. Su nombre verdadero era </a:t>
          </a:r>
          <a:r>
            <a:rPr lang="es-CL" sz="2000" b="0" i="0" kern="1200" dirty="0" err="1" smtClean="0"/>
            <a:t>Laocoonte</a:t>
          </a:r>
          <a:r>
            <a:rPr lang="es-CL" sz="2000" b="0" i="0" kern="1200" dirty="0" smtClean="0"/>
            <a:t> la burla de la familia.</a:t>
          </a:r>
          <a:endParaRPr lang="es-CL" sz="2000" kern="1200" dirty="0"/>
        </a:p>
      </dsp:txBody>
      <dsp:txXfrm rot="-5400000">
        <a:off x="1024136" y="2582258"/>
        <a:ext cx="7007355" cy="858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04AF-D928-4287-AC62-CD65E3302149}">
      <dsp:nvSpPr>
        <dsp:cNvPr id="0" name=""/>
        <dsp:cNvSpPr/>
      </dsp:nvSpPr>
      <dsp:spPr>
        <a:xfrm rot="5400000">
          <a:off x="-321129" y="323824"/>
          <a:ext cx="2140860" cy="14986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L" sz="2300" kern="1200" dirty="0" smtClean="0"/>
            <a:t>La </a:t>
          </a:r>
          <a:r>
            <a:rPr lang="es-CL" sz="2300" kern="1200" dirty="0" err="1" smtClean="0"/>
            <a:t>Srta</a:t>
          </a:r>
          <a:r>
            <a:rPr lang="es-CL" sz="2300" kern="1200" dirty="0" smtClean="0"/>
            <a:t> </a:t>
          </a:r>
          <a:r>
            <a:rPr lang="es-CL" sz="2300" kern="1200" dirty="0" err="1" smtClean="0"/>
            <a:t>Gerundia</a:t>
          </a:r>
          <a:endParaRPr lang="es-CL" sz="2300" kern="1200" dirty="0"/>
        </a:p>
      </dsp:txBody>
      <dsp:txXfrm rot="-5400000">
        <a:off x="0" y="751996"/>
        <a:ext cx="1498602" cy="642258"/>
      </dsp:txXfrm>
    </dsp:sp>
    <dsp:sp modelId="{B745C5B0-4C30-4209-B724-4AAA5EF70D5D}">
      <dsp:nvSpPr>
        <dsp:cNvPr id="0" name=""/>
        <dsp:cNvSpPr/>
      </dsp:nvSpPr>
      <dsp:spPr>
        <a:xfrm rot="5400000">
          <a:off x="4092479" y="-2591180"/>
          <a:ext cx="1391559" cy="65793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CL" sz="3000" b="0" i="0" kern="1200" dirty="0" smtClean="0"/>
            <a:t>Profesora de la escuela, una mujer estricta que le gustaba siempre oír respuestas buenas o malas.</a:t>
          </a:r>
          <a:endParaRPr lang="es-CL" sz="3000" kern="1200" dirty="0"/>
        </a:p>
      </dsp:txBody>
      <dsp:txXfrm rot="-5400000">
        <a:off x="1498603" y="70626"/>
        <a:ext cx="6511382" cy="1255699"/>
      </dsp:txXfrm>
    </dsp:sp>
    <dsp:sp modelId="{F6D4FCE5-730D-4D2B-828F-3BA5B636E15B}">
      <dsp:nvSpPr>
        <dsp:cNvPr id="0" name=""/>
        <dsp:cNvSpPr/>
      </dsp:nvSpPr>
      <dsp:spPr>
        <a:xfrm rot="5400000">
          <a:off x="-321129" y="2178012"/>
          <a:ext cx="2140860" cy="149860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L" sz="2300" kern="1200" dirty="0" smtClean="0"/>
            <a:t>Segundo Lugar</a:t>
          </a:r>
          <a:endParaRPr lang="es-CL" sz="2300" kern="1200" dirty="0"/>
        </a:p>
      </dsp:txBody>
      <dsp:txXfrm rot="-5400000">
        <a:off x="0" y="2606184"/>
        <a:ext cx="1498602" cy="642258"/>
      </dsp:txXfrm>
    </dsp:sp>
    <dsp:sp modelId="{CFCCB7F2-65FB-4786-87FF-13EF08A8E800}">
      <dsp:nvSpPr>
        <dsp:cNvPr id="0" name=""/>
        <dsp:cNvSpPr/>
      </dsp:nvSpPr>
      <dsp:spPr>
        <a:xfrm rot="5400000">
          <a:off x="4092479" y="-736992"/>
          <a:ext cx="1391559" cy="65793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CL" sz="3000" b="0" i="0" kern="1200" dirty="0" smtClean="0"/>
            <a:t>Un señor con bigotes y cara de personaje secundario.</a:t>
          </a:r>
          <a:endParaRPr lang="es-CL" sz="3000" kern="1200" dirty="0"/>
        </a:p>
      </dsp:txBody>
      <dsp:txXfrm rot="-5400000">
        <a:off x="1498603" y="1924814"/>
        <a:ext cx="6511382" cy="1255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927200" y="2554167"/>
            <a:ext cx="70772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s-ES" smtClean="0"/>
              <a:t>Haga clic para modificar el estilo de título del patrón</a:t>
            </a:r>
            <a:endParaRPr/>
          </a:p>
        </p:txBody>
      </p:sp>
    </p:spTree>
    <p:extLst>
      <p:ext uri="{BB962C8B-B14F-4D97-AF65-F5344CB8AC3E}">
        <p14:creationId xmlns:p14="http://schemas.microsoft.com/office/powerpoint/2010/main" val="175993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AD2980F-4CCA-44F1-83B5-68DDC2E909AD}" type="slidenum">
              <a:rPr lang="es-CL" smtClean="0"/>
              <a:t>‹Nº›</a:t>
            </a:fld>
            <a:endParaRPr lang="es-CL"/>
          </a:p>
        </p:txBody>
      </p:sp>
    </p:spTree>
    <p:extLst>
      <p:ext uri="{BB962C8B-B14F-4D97-AF65-F5344CB8AC3E}">
        <p14:creationId xmlns:p14="http://schemas.microsoft.com/office/powerpoint/2010/main" val="15349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917B82F-714B-4A1F-A8BF-243693780656}" type="datetimeFigureOut">
              <a:rPr lang="es-CL" smtClean="0"/>
              <a:t>04-08-2020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p:txBody>
          <a:bodyPr/>
          <a:lstStyle/>
          <a:p>
            <a:fld id="{EAD2980F-4CCA-44F1-83B5-68DDC2E909AD}" type="slidenum">
              <a:rPr lang="es-CL" smtClean="0"/>
              <a:t>‹Nº›</a:t>
            </a:fld>
            <a:endParaRPr lang="es-CL"/>
          </a:p>
        </p:txBody>
      </p:sp>
    </p:spTree>
    <p:extLst>
      <p:ext uri="{BB962C8B-B14F-4D97-AF65-F5344CB8AC3E}">
        <p14:creationId xmlns:p14="http://schemas.microsoft.com/office/powerpoint/2010/main" val="312428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2549367" y="2822333"/>
            <a:ext cx="773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s-ES" smtClean="0"/>
              <a:t>Haga clic para modificar el estilo de título del patrón</a:t>
            </a:r>
            <a:endParaRPr/>
          </a:p>
        </p:txBody>
      </p:sp>
      <p:sp>
        <p:nvSpPr>
          <p:cNvPr id="14" name="Google Shape;14;p3"/>
          <p:cNvSpPr txBox="1">
            <a:spLocks noGrp="1"/>
          </p:cNvSpPr>
          <p:nvPr>
            <p:ph type="subTitle" idx="1"/>
          </p:nvPr>
        </p:nvSpPr>
        <p:spPr>
          <a:xfrm>
            <a:off x="2549367" y="4193135"/>
            <a:ext cx="773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2400" i="1">
                <a:solidFill>
                  <a:srgbClr val="666666"/>
                </a:solidFill>
              </a:defRPr>
            </a:lvl1pPr>
            <a:lvl2pPr lvl="1" rtl="0">
              <a:spcBef>
                <a:spcPts val="0"/>
              </a:spcBef>
              <a:spcAft>
                <a:spcPts val="0"/>
              </a:spcAft>
              <a:buClr>
                <a:srgbClr val="666666"/>
              </a:buClr>
              <a:buSzPts val="1800"/>
              <a:buNone/>
              <a:defRPr sz="2400" i="1">
                <a:solidFill>
                  <a:srgbClr val="666666"/>
                </a:solidFill>
              </a:defRPr>
            </a:lvl2pPr>
            <a:lvl3pPr lvl="2" rtl="0">
              <a:spcBef>
                <a:spcPts val="0"/>
              </a:spcBef>
              <a:spcAft>
                <a:spcPts val="0"/>
              </a:spcAft>
              <a:buClr>
                <a:srgbClr val="666666"/>
              </a:buClr>
              <a:buSzPts val="1800"/>
              <a:buNone/>
              <a:defRPr sz="24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r>
              <a:rPr lang="es-ES" smtClean="0"/>
              <a:t>Haga clic para modificar el estilo de subtítulo del patrón</a:t>
            </a:r>
            <a:endParaRPr/>
          </a:p>
        </p:txBody>
      </p:sp>
      <p:sp>
        <p:nvSpPr>
          <p:cNvPr id="15" name="Google Shape;15;p3"/>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AD2980F-4CCA-44F1-83B5-68DDC2E909AD}" type="slidenum">
              <a:rPr lang="es-CL" smtClean="0"/>
              <a:t>‹Nº›</a:t>
            </a:fld>
            <a:endParaRPr lang="es-CL"/>
          </a:p>
        </p:txBody>
      </p:sp>
    </p:spTree>
    <p:extLst>
      <p:ext uri="{BB962C8B-B14F-4D97-AF65-F5344CB8AC3E}">
        <p14:creationId xmlns:p14="http://schemas.microsoft.com/office/powerpoint/2010/main" val="164139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2412667" y="1968000"/>
            <a:ext cx="8170800" cy="1093200"/>
          </a:xfrm>
          <a:prstGeom prst="rect">
            <a:avLst/>
          </a:prstGeom>
        </p:spPr>
        <p:txBody>
          <a:bodyPr spcFirstLastPara="1" wrap="square" lIns="91425" tIns="91425" rIns="91425" bIns="91425" anchor="t" anchorCtr="0">
            <a:noAutofit/>
          </a:bodyPr>
          <a:lstStyle>
            <a:lvl1pPr marL="609585" lvl="0" indent="-558786" rtl="0">
              <a:spcBef>
                <a:spcPts val="800"/>
              </a:spcBef>
              <a:spcAft>
                <a:spcPts val="0"/>
              </a:spcAft>
              <a:buSzPts val="3000"/>
              <a:buChar char="◈"/>
              <a:defRPr b="1" i="1"/>
            </a:lvl1pPr>
            <a:lvl2pPr marL="1219170" lvl="1" indent="-507987" rtl="0">
              <a:spcBef>
                <a:spcPts val="0"/>
              </a:spcBef>
              <a:spcAft>
                <a:spcPts val="0"/>
              </a:spcAft>
              <a:buSzPts val="2400"/>
              <a:buChar char="◆"/>
              <a:defRPr b="1" i="1"/>
            </a:lvl2pPr>
            <a:lvl3pPr marL="1828754" lvl="2" indent="-507987" rtl="0">
              <a:spcBef>
                <a:spcPts val="0"/>
              </a:spcBef>
              <a:spcAft>
                <a:spcPts val="0"/>
              </a:spcAft>
              <a:buSzPts val="2400"/>
              <a:buChar char="◇"/>
              <a:defRPr b="1" i="1"/>
            </a:lvl3pPr>
            <a:lvl4pPr marL="2438339" lvl="3" indent="-457189" rtl="0">
              <a:spcBef>
                <a:spcPts val="0"/>
              </a:spcBef>
              <a:spcAft>
                <a:spcPts val="0"/>
              </a:spcAft>
              <a:buSzPts val="1800"/>
              <a:buChar char="⬥"/>
              <a:defRPr b="1" i="1"/>
            </a:lvl4pPr>
            <a:lvl5pPr marL="3047924" lvl="4" indent="-457189" rtl="0">
              <a:spcBef>
                <a:spcPts val="0"/>
              </a:spcBef>
              <a:spcAft>
                <a:spcPts val="0"/>
              </a:spcAft>
              <a:buSzPts val="1800"/>
              <a:buChar char="⬦"/>
              <a:defRPr b="1" i="1"/>
            </a:lvl5pPr>
            <a:lvl6pPr marL="3657509" lvl="5" indent="-457189" rtl="0">
              <a:spcBef>
                <a:spcPts val="0"/>
              </a:spcBef>
              <a:spcAft>
                <a:spcPts val="0"/>
              </a:spcAft>
              <a:buSzPts val="1800"/>
              <a:buChar char="⬦"/>
              <a:defRPr b="1" i="1"/>
            </a:lvl6pPr>
            <a:lvl7pPr marL="4267093" lvl="6" indent="-457189" rtl="0">
              <a:spcBef>
                <a:spcPts val="0"/>
              </a:spcBef>
              <a:spcAft>
                <a:spcPts val="0"/>
              </a:spcAft>
              <a:buSzPts val="1800"/>
              <a:buChar char="⬦"/>
              <a:defRPr b="1" i="1"/>
            </a:lvl7pPr>
            <a:lvl8pPr marL="4876678" lvl="7" indent="-457189" rtl="0">
              <a:spcBef>
                <a:spcPts val="0"/>
              </a:spcBef>
              <a:spcAft>
                <a:spcPts val="0"/>
              </a:spcAft>
              <a:buSzPts val="1800"/>
              <a:buChar char="⬦"/>
              <a:defRPr b="1" i="1"/>
            </a:lvl8pPr>
            <a:lvl9pPr marL="5486263" lvl="8" indent="-457189">
              <a:spcBef>
                <a:spcPts val="0"/>
              </a:spcBef>
              <a:spcAft>
                <a:spcPts val="0"/>
              </a:spcAft>
              <a:buSzPts val="1800"/>
              <a:buChar char="⬦"/>
              <a:defRPr b="1" i="1"/>
            </a:lvl9pPr>
          </a:lstStyle>
          <a:p>
            <a:pPr lvl="0"/>
            <a:r>
              <a:rPr lang="es-ES" smtClean="0"/>
              <a:t>Haga clic para modificar el estilo de texto del patrón</a:t>
            </a:r>
          </a:p>
        </p:txBody>
      </p:sp>
      <p:sp>
        <p:nvSpPr>
          <p:cNvPr id="18" name="Google Shape;18;p4"/>
          <p:cNvSpPr txBox="1"/>
          <p:nvPr/>
        </p:nvSpPr>
        <p:spPr>
          <a:xfrm>
            <a:off x="2273967" y="1300525"/>
            <a:ext cx="2609600" cy="87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2800" b="1">
                <a:solidFill>
                  <a:srgbClr val="25212A"/>
                </a:solidFill>
                <a:latin typeface="Oswald"/>
                <a:ea typeface="Oswald"/>
                <a:cs typeface="Oswald"/>
                <a:sym typeface="Oswald"/>
              </a:rPr>
              <a:t>“</a:t>
            </a:r>
            <a:endParaRPr sz="12800" b="1">
              <a:solidFill>
                <a:srgbClr val="25212A"/>
              </a:solidFill>
              <a:latin typeface="Oswald"/>
              <a:ea typeface="Oswald"/>
              <a:cs typeface="Oswald"/>
              <a:sym typeface="Oswald"/>
            </a:endParaRPr>
          </a:p>
        </p:txBody>
      </p:sp>
      <p:sp>
        <p:nvSpPr>
          <p:cNvPr id="19" name="Google Shape;19;p4"/>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AD2980F-4CCA-44F1-83B5-68DDC2E909AD}" type="slidenum">
              <a:rPr lang="es-CL" smtClean="0"/>
              <a:t>‹Nº›</a:t>
            </a:fld>
            <a:endParaRPr lang="es-CL"/>
          </a:p>
        </p:txBody>
      </p:sp>
    </p:spTree>
    <p:extLst>
      <p:ext uri="{BB962C8B-B14F-4D97-AF65-F5344CB8AC3E}">
        <p14:creationId xmlns:p14="http://schemas.microsoft.com/office/powerpoint/2010/main" val="3681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s-ES" smtClean="0"/>
              <a:t>Haga clic para modificar el estilo de título del patrón</a:t>
            </a:r>
            <a:endParaRPr/>
          </a:p>
        </p:txBody>
      </p:sp>
      <p:sp>
        <p:nvSpPr>
          <p:cNvPr id="22" name="Google Shape;22;p5"/>
          <p:cNvSpPr txBox="1">
            <a:spLocks noGrp="1"/>
          </p:cNvSpPr>
          <p:nvPr>
            <p:ph type="body" idx="1"/>
          </p:nvPr>
        </p:nvSpPr>
        <p:spPr>
          <a:xfrm>
            <a:off x="2074900" y="1838428"/>
            <a:ext cx="8822400" cy="40564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sz="3467"/>
            </a:lvl1pPr>
            <a:lvl2pPr marL="1219170" lvl="1" indent="-524920">
              <a:spcBef>
                <a:spcPts val="0"/>
              </a:spcBef>
              <a:spcAft>
                <a:spcPts val="0"/>
              </a:spcAft>
              <a:buSzPts val="2600"/>
              <a:buChar char="◆"/>
              <a:defRPr sz="3467"/>
            </a:lvl2pPr>
            <a:lvl3pPr marL="1828754" lvl="2" indent="-524920">
              <a:spcBef>
                <a:spcPts val="0"/>
              </a:spcBef>
              <a:spcAft>
                <a:spcPts val="0"/>
              </a:spcAft>
              <a:buSzPts val="2600"/>
              <a:buChar char="◇"/>
              <a:defRPr sz="3467"/>
            </a:lvl3pPr>
            <a:lvl4pPr marL="2438339" lvl="3" indent="-524920">
              <a:spcBef>
                <a:spcPts val="0"/>
              </a:spcBef>
              <a:spcAft>
                <a:spcPts val="0"/>
              </a:spcAft>
              <a:buSzPts val="2600"/>
              <a:buChar char="⬥"/>
              <a:defRPr sz="3467"/>
            </a:lvl4pPr>
            <a:lvl5pPr marL="3047924" lvl="4" indent="-524920">
              <a:spcBef>
                <a:spcPts val="0"/>
              </a:spcBef>
              <a:spcAft>
                <a:spcPts val="0"/>
              </a:spcAft>
              <a:buSzPts val="2600"/>
              <a:buChar char="⬦"/>
              <a:defRPr sz="3467"/>
            </a:lvl5pPr>
            <a:lvl6pPr marL="3657509" lvl="5" indent="-524920">
              <a:spcBef>
                <a:spcPts val="0"/>
              </a:spcBef>
              <a:spcAft>
                <a:spcPts val="0"/>
              </a:spcAft>
              <a:buSzPts val="2600"/>
              <a:buChar char="⬦"/>
              <a:defRPr sz="3467"/>
            </a:lvl6pPr>
            <a:lvl7pPr marL="4267093" lvl="6" indent="-524920">
              <a:spcBef>
                <a:spcPts val="0"/>
              </a:spcBef>
              <a:spcAft>
                <a:spcPts val="0"/>
              </a:spcAft>
              <a:buSzPts val="2600"/>
              <a:buChar char="⬦"/>
              <a:defRPr sz="3467"/>
            </a:lvl7pPr>
            <a:lvl8pPr marL="4876678" lvl="7" indent="-524920">
              <a:spcBef>
                <a:spcPts val="0"/>
              </a:spcBef>
              <a:spcAft>
                <a:spcPts val="0"/>
              </a:spcAft>
              <a:buSzPts val="2600"/>
              <a:buChar char="⬦"/>
              <a:defRPr sz="3467"/>
            </a:lvl8pPr>
            <a:lvl9pPr marL="5486263" lvl="8" indent="-524920">
              <a:spcBef>
                <a:spcPts val="0"/>
              </a:spcBef>
              <a:spcAft>
                <a:spcPts val="0"/>
              </a:spcAft>
              <a:buSzPts val="2600"/>
              <a:buChar char="⬦"/>
              <a:defRPr sz="3467"/>
            </a:lvl9pPr>
          </a:lstStyle>
          <a:p>
            <a:pPr lvl="0"/>
            <a:r>
              <a:rPr lang="es-ES" smtClean="0"/>
              <a:t>Haga clic para modificar el estilo de texto del patrón</a:t>
            </a:r>
          </a:p>
        </p:txBody>
      </p:sp>
      <p:sp>
        <p:nvSpPr>
          <p:cNvPr id="23" name="Google Shape;23;p5"/>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AD2980F-4CCA-44F1-83B5-68DDC2E909AD}" type="slidenum">
              <a:rPr lang="es-CL" smtClean="0"/>
              <a:t>‹Nº›</a:t>
            </a:fld>
            <a:endParaRPr lang="es-CL"/>
          </a:p>
        </p:txBody>
      </p:sp>
      <p:cxnSp>
        <p:nvCxnSpPr>
          <p:cNvPr id="24" name="Google Shape;24;p5"/>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06996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s-ES" smtClean="0"/>
              <a:t>Haga clic para modificar el estilo de título del patrón</a:t>
            </a:r>
            <a:endParaRPr/>
          </a:p>
        </p:txBody>
      </p:sp>
      <p:sp>
        <p:nvSpPr>
          <p:cNvPr id="27" name="Google Shape;27;p6"/>
          <p:cNvSpPr txBox="1">
            <a:spLocks noGrp="1"/>
          </p:cNvSpPr>
          <p:nvPr>
            <p:ph type="body" idx="1"/>
          </p:nvPr>
        </p:nvSpPr>
        <p:spPr>
          <a:xfrm>
            <a:off x="2074900" y="1972500"/>
            <a:ext cx="4282400" cy="47984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pPr lvl="0"/>
            <a:r>
              <a:rPr lang="es-ES" smtClean="0"/>
              <a:t>Haga clic para modificar el estilo de texto del patrón</a:t>
            </a:r>
          </a:p>
        </p:txBody>
      </p:sp>
      <p:sp>
        <p:nvSpPr>
          <p:cNvPr id="28" name="Google Shape;28;p6"/>
          <p:cNvSpPr txBox="1">
            <a:spLocks noGrp="1"/>
          </p:cNvSpPr>
          <p:nvPr>
            <p:ph type="body" idx="2"/>
          </p:nvPr>
        </p:nvSpPr>
        <p:spPr>
          <a:xfrm>
            <a:off x="6615029" y="1972500"/>
            <a:ext cx="4282400" cy="47984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pPr lvl="0"/>
            <a:r>
              <a:rPr lang="es-ES" smtClean="0"/>
              <a:t>Haga clic para modificar el estilo de texto del patrón</a:t>
            </a:r>
          </a:p>
        </p:txBody>
      </p:sp>
      <p:sp>
        <p:nvSpPr>
          <p:cNvPr id="29" name="Google Shape;29;p6"/>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AD2980F-4CCA-44F1-83B5-68DDC2E909AD}" type="slidenum">
              <a:rPr lang="es-CL" smtClean="0"/>
              <a:t>‹Nº›</a:t>
            </a:fld>
            <a:endParaRPr lang="es-CL"/>
          </a:p>
        </p:txBody>
      </p:sp>
      <p:cxnSp>
        <p:nvCxnSpPr>
          <p:cNvPr id="30" name="Google Shape;30;p6"/>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239444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s-ES" smtClean="0"/>
              <a:t>Haga clic para modificar el estilo de título del patrón</a:t>
            </a:r>
            <a:endParaRPr/>
          </a:p>
        </p:txBody>
      </p:sp>
      <p:sp>
        <p:nvSpPr>
          <p:cNvPr id="33" name="Google Shape;33;p7"/>
          <p:cNvSpPr txBox="1">
            <a:spLocks noGrp="1"/>
          </p:cNvSpPr>
          <p:nvPr>
            <p:ph type="body" idx="1"/>
          </p:nvPr>
        </p:nvSpPr>
        <p:spPr>
          <a:xfrm>
            <a:off x="2074900" y="1892877"/>
            <a:ext cx="2843600" cy="4613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s-ES" smtClean="0"/>
              <a:t>Haga clic para modificar el estilo de texto del patrón</a:t>
            </a:r>
          </a:p>
        </p:txBody>
      </p:sp>
      <p:sp>
        <p:nvSpPr>
          <p:cNvPr id="34" name="Google Shape;34;p7"/>
          <p:cNvSpPr txBox="1">
            <a:spLocks noGrp="1"/>
          </p:cNvSpPr>
          <p:nvPr>
            <p:ph type="body" idx="2"/>
          </p:nvPr>
        </p:nvSpPr>
        <p:spPr>
          <a:xfrm>
            <a:off x="5064301" y="1892877"/>
            <a:ext cx="2843600" cy="4613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s-ES" smtClean="0"/>
              <a:t>Haga clic para modificar el estilo de texto del patrón</a:t>
            </a:r>
          </a:p>
        </p:txBody>
      </p:sp>
      <p:sp>
        <p:nvSpPr>
          <p:cNvPr id="35" name="Google Shape;35;p7"/>
          <p:cNvSpPr txBox="1">
            <a:spLocks noGrp="1"/>
          </p:cNvSpPr>
          <p:nvPr>
            <p:ph type="body" idx="3"/>
          </p:nvPr>
        </p:nvSpPr>
        <p:spPr>
          <a:xfrm>
            <a:off x="8053703" y="1892877"/>
            <a:ext cx="2843600" cy="4613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s-ES" smtClean="0"/>
              <a:t>Haga clic para modificar el estilo de texto del patrón</a:t>
            </a:r>
          </a:p>
        </p:txBody>
      </p:sp>
      <p:sp>
        <p:nvSpPr>
          <p:cNvPr id="36" name="Google Shape;36;p7"/>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AD2980F-4CCA-44F1-83B5-68DDC2E909AD}" type="slidenum">
              <a:rPr lang="es-CL" smtClean="0"/>
              <a:t>‹Nº›</a:t>
            </a:fld>
            <a:endParaRPr lang="es-CL"/>
          </a:p>
        </p:txBody>
      </p:sp>
      <p:cxnSp>
        <p:nvCxnSpPr>
          <p:cNvPr id="37" name="Google Shape;37;p7"/>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62242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s-ES" smtClean="0"/>
              <a:t>Haga clic para modificar el estilo de título del patrón</a:t>
            </a:r>
            <a:endParaRPr/>
          </a:p>
        </p:txBody>
      </p:sp>
      <p:sp>
        <p:nvSpPr>
          <p:cNvPr id="40" name="Google Shape;40;p8"/>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AD2980F-4CCA-44F1-83B5-68DDC2E909AD}" type="slidenum">
              <a:rPr lang="es-CL" smtClean="0"/>
              <a:t>‹Nº›</a:t>
            </a:fld>
            <a:endParaRPr lang="es-CL"/>
          </a:p>
        </p:txBody>
      </p:sp>
      <p:cxnSp>
        <p:nvCxnSpPr>
          <p:cNvPr id="41" name="Google Shape;41;p8"/>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28268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2123133" y="4853700"/>
            <a:ext cx="8750000" cy="692800"/>
          </a:xfrm>
          <a:prstGeom prst="rect">
            <a:avLst/>
          </a:prstGeom>
        </p:spPr>
        <p:txBody>
          <a:bodyPr spcFirstLastPara="1" wrap="square" lIns="91425" tIns="91425" rIns="91425" bIns="91425" anchor="t" anchorCtr="0">
            <a:noAutofit/>
          </a:bodyPr>
          <a:lstStyle>
            <a:lvl1pPr marL="609585" lvl="0" indent="-304792">
              <a:spcBef>
                <a:spcPts val="480"/>
              </a:spcBef>
              <a:spcAft>
                <a:spcPts val="0"/>
              </a:spcAft>
              <a:buClr>
                <a:srgbClr val="666666"/>
              </a:buClr>
              <a:buSzPts val="1600"/>
              <a:buNone/>
              <a:defRPr sz="2133" i="1">
                <a:solidFill>
                  <a:srgbClr val="666666"/>
                </a:solidFill>
              </a:defRPr>
            </a:lvl1pPr>
          </a:lstStyle>
          <a:p>
            <a:pPr lvl="0"/>
            <a:r>
              <a:rPr lang="es-ES" smtClean="0"/>
              <a:t>Haga clic para modificar el estilo de texto del patrón</a:t>
            </a:r>
          </a:p>
        </p:txBody>
      </p:sp>
      <p:sp>
        <p:nvSpPr>
          <p:cNvPr id="44" name="Google Shape;44;p9"/>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AD2980F-4CCA-44F1-83B5-68DDC2E909AD}" type="slidenum">
              <a:rPr lang="es-CL" smtClean="0"/>
              <a:t>‹Nº›</a:t>
            </a:fld>
            <a:endParaRPr lang="es-CL"/>
          </a:p>
        </p:txBody>
      </p:sp>
      <p:cxnSp>
        <p:nvCxnSpPr>
          <p:cNvPr id="45" name="Google Shape;45;p9"/>
          <p:cNvCxnSpPr/>
          <p:nvPr/>
        </p:nvCxnSpPr>
        <p:spPr>
          <a:xfrm>
            <a:off x="2275933" y="4857500"/>
            <a:ext cx="842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27283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right">
  <p:cSld name="Caption righ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8876533" y="1118000"/>
            <a:ext cx="1996800" cy="4428400"/>
          </a:xfrm>
          <a:prstGeom prst="rect">
            <a:avLst/>
          </a:prstGeom>
        </p:spPr>
        <p:txBody>
          <a:bodyPr spcFirstLastPara="1" wrap="square" lIns="91425" tIns="91425" rIns="91425" bIns="91425" anchor="t" anchorCtr="0">
            <a:noAutofit/>
          </a:bodyPr>
          <a:lstStyle>
            <a:lvl1pPr marL="609585" lvl="0" indent="-304792" rtl="0">
              <a:spcBef>
                <a:spcPts val="480"/>
              </a:spcBef>
              <a:spcAft>
                <a:spcPts val="0"/>
              </a:spcAft>
              <a:buClr>
                <a:srgbClr val="666666"/>
              </a:buClr>
              <a:buSzPts val="1600"/>
              <a:buNone/>
              <a:defRPr sz="2133" i="1">
                <a:solidFill>
                  <a:srgbClr val="666666"/>
                </a:solidFill>
              </a:defRPr>
            </a:lvl1pPr>
          </a:lstStyle>
          <a:p>
            <a:pPr lvl="0"/>
            <a:r>
              <a:rPr lang="es-ES" smtClean="0"/>
              <a:t>Haga clic para modificar el estilo de texto del patrón</a:t>
            </a:r>
          </a:p>
        </p:txBody>
      </p:sp>
      <p:sp>
        <p:nvSpPr>
          <p:cNvPr id="48" name="Google Shape;48;p10"/>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EAD2980F-4CCA-44F1-83B5-68DDC2E909AD}" type="slidenum">
              <a:rPr lang="es-CL" smtClean="0"/>
              <a:t>‹Nº›</a:t>
            </a:fld>
            <a:endParaRPr lang="es-CL"/>
          </a:p>
        </p:txBody>
      </p:sp>
      <p:cxnSp>
        <p:nvCxnSpPr>
          <p:cNvPr id="49" name="Google Shape;49;p10"/>
          <p:cNvCxnSpPr/>
          <p:nvPr/>
        </p:nvCxnSpPr>
        <p:spPr>
          <a:xfrm>
            <a:off x="8571733" y="1320400"/>
            <a:ext cx="0" cy="416360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6642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14">
            <a:alphaModFix/>
          </a:blip>
          <a:stretch>
            <a:fillRect/>
          </a:stretch>
        </p:blipFill>
        <p:spPr>
          <a:xfrm>
            <a:off x="0" y="0"/>
            <a:ext cx="12192000" cy="6858000"/>
          </a:xfrm>
          <a:prstGeom prst="rect">
            <a:avLst/>
          </a:prstGeom>
          <a:noFill/>
          <a:ln>
            <a:noFill/>
          </a:ln>
        </p:spPr>
      </p:pic>
      <p:sp>
        <p:nvSpPr>
          <p:cNvPr id="7" name="Google Shape;7;p1"/>
          <p:cNvSpPr txBox="1">
            <a:spLocks noGrp="1"/>
          </p:cNvSpPr>
          <p:nvPr>
            <p:ph type="title"/>
          </p:nvPr>
        </p:nvSpPr>
        <p:spPr>
          <a:xfrm>
            <a:off x="2074900" y="959167"/>
            <a:ext cx="8822400" cy="93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2074900" y="1838428"/>
            <a:ext cx="8822400" cy="40564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10532467" y="5464568"/>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chemeClr val="dk2"/>
                </a:solidFill>
                <a:latin typeface="Tinos"/>
                <a:ea typeface="Tinos"/>
                <a:cs typeface="Tinos"/>
                <a:sym typeface="Tinos"/>
              </a:defRPr>
            </a:lvl1pPr>
            <a:lvl2pPr lvl="1" algn="r">
              <a:buNone/>
              <a:defRPr sz="1600">
                <a:solidFill>
                  <a:schemeClr val="dk2"/>
                </a:solidFill>
                <a:latin typeface="Tinos"/>
                <a:ea typeface="Tinos"/>
                <a:cs typeface="Tinos"/>
                <a:sym typeface="Tinos"/>
              </a:defRPr>
            </a:lvl2pPr>
            <a:lvl3pPr lvl="2" algn="r">
              <a:buNone/>
              <a:defRPr sz="1600">
                <a:solidFill>
                  <a:schemeClr val="dk2"/>
                </a:solidFill>
                <a:latin typeface="Tinos"/>
                <a:ea typeface="Tinos"/>
                <a:cs typeface="Tinos"/>
                <a:sym typeface="Tinos"/>
              </a:defRPr>
            </a:lvl3pPr>
            <a:lvl4pPr lvl="3" algn="r">
              <a:buNone/>
              <a:defRPr sz="1600">
                <a:solidFill>
                  <a:schemeClr val="dk2"/>
                </a:solidFill>
                <a:latin typeface="Tinos"/>
                <a:ea typeface="Tinos"/>
                <a:cs typeface="Tinos"/>
                <a:sym typeface="Tinos"/>
              </a:defRPr>
            </a:lvl4pPr>
            <a:lvl5pPr lvl="4" algn="r">
              <a:buNone/>
              <a:defRPr sz="1600">
                <a:solidFill>
                  <a:schemeClr val="dk2"/>
                </a:solidFill>
                <a:latin typeface="Tinos"/>
                <a:ea typeface="Tinos"/>
                <a:cs typeface="Tinos"/>
                <a:sym typeface="Tinos"/>
              </a:defRPr>
            </a:lvl5pPr>
            <a:lvl6pPr lvl="5" algn="r">
              <a:buNone/>
              <a:defRPr sz="1600">
                <a:solidFill>
                  <a:schemeClr val="dk2"/>
                </a:solidFill>
                <a:latin typeface="Tinos"/>
                <a:ea typeface="Tinos"/>
                <a:cs typeface="Tinos"/>
                <a:sym typeface="Tinos"/>
              </a:defRPr>
            </a:lvl6pPr>
            <a:lvl7pPr lvl="6" algn="r">
              <a:buNone/>
              <a:defRPr sz="1600">
                <a:solidFill>
                  <a:schemeClr val="dk2"/>
                </a:solidFill>
                <a:latin typeface="Tinos"/>
                <a:ea typeface="Tinos"/>
                <a:cs typeface="Tinos"/>
                <a:sym typeface="Tinos"/>
              </a:defRPr>
            </a:lvl7pPr>
            <a:lvl8pPr lvl="7" algn="r">
              <a:buNone/>
              <a:defRPr sz="1600">
                <a:solidFill>
                  <a:schemeClr val="dk2"/>
                </a:solidFill>
                <a:latin typeface="Tinos"/>
                <a:ea typeface="Tinos"/>
                <a:cs typeface="Tinos"/>
                <a:sym typeface="Tinos"/>
              </a:defRPr>
            </a:lvl8pPr>
            <a:lvl9pPr lvl="8" algn="r">
              <a:buNone/>
              <a:defRPr sz="1600">
                <a:solidFill>
                  <a:schemeClr val="dk2"/>
                </a:solidFill>
                <a:latin typeface="Tinos"/>
                <a:ea typeface="Tinos"/>
                <a:cs typeface="Tinos"/>
                <a:sym typeface="Tinos"/>
              </a:defRPr>
            </a:lvl9pPr>
          </a:lstStyle>
          <a:p>
            <a:fld id="{EAD2980F-4CCA-44F1-83B5-68DDC2E909AD}" type="slidenum">
              <a:rPr lang="es-CL" smtClean="0"/>
              <a:t>‹Nº›</a:t>
            </a:fld>
            <a:endParaRPr lang="es-CL"/>
          </a:p>
        </p:txBody>
      </p:sp>
    </p:spTree>
    <p:extLst>
      <p:ext uri="{BB962C8B-B14F-4D97-AF65-F5344CB8AC3E}">
        <p14:creationId xmlns:p14="http://schemas.microsoft.com/office/powerpoint/2010/main" val="6878179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slideLayout" Target="../slideLayouts/slideLayout5.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latin typeface="Tempus Sans ITC" panose="04020404030D07020202" pitchFamily="82" charset="0"/>
                <a:cs typeface="MV Boli" panose="02000500030200090000" pitchFamily="2" charset="0"/>
              </a:rPr>
              <a:t>Material de apoyo</a:t>
            </a:r>
            <a:br>
              <a:rPr lang="es-CL" dirty="0" smtClean="0">
                <a:latin typeface="Tempus Sans ITC" panose="04020404030D07020202" pitchFamily="82" charset="0"/>
                <a:cs typeface="MV Boli" panose="02000500030200090000" pitchFamily="2" charset="0"/>
              </a:rPr>
            </a:br>
            <a:r>
              <a:rPr lang="es-CL" dirty="0" smtClean="0">
                <a:latin typeface="Tempus Sans ITC" panose="04020404030D07020202" pitchFamily="82" charset="0"/>
                <a:cs typeface="MV Boli" panose="02000500030200090000" pitchFamily="2" charset="0"/>
              </a:rPr>
              <a:t>Lenguaje 4°Básicos</a:t>
            </a:r>
            <a:endParaRPr lang="es-CL" dirty="0">
              <a:latin typeface="Tempus Sans ITC" panose="04020404030D07020202" pitchFamily="82" charset="0"/>
              <a:cs typeface="MV Boli" panose="02000500030200090000" pitchFamily="2" charset="0"/>
            </a:endParaRPr>
          </a:p>
        </p:txBody>
      </p:sp>
      <p:sp>
        <p:nvSpPr>
          <p:cNvPr id="3" name="Subtítulo 2"/>
          <p:cNvSpPr>
            <a:spLocks noGrp="1"/>
          </p:cNvSpPr>
          <p:nvPr>
            <p:ph type="subTitle" idx="1"/>
          </p:nvPr>
        </p:nvSpPr>
        <p:spPr>
          <a:xfrm>
            <a:off x="1167353" y="3547789"/>
            <a:ext cx="9144000" cy="1655762"/>
          </a:xfrm>
        </p:spPr>
        <p:txBody>
          <a:bodyPr/>
          <a:lstStyle/>
          <a:p>
            <a:r>
              <a:rPr lang="es-CL" dirty="0" smtClean="0">
                <a:latin typeface="Tempus Sans ITC" panose="04020404030D07020202" pitchFamily="82" charset="0"/>
              </a:rPr>
              <a:t>Lectura Mensual</a:t>
            </a:r>
          </a:p>
          <a:p>
            <a:r>
              <a:rPr lang="es-CL" dirty="0" smtClean="0">
                <a:latin typeface="Tempus Sans ITC" panose="04020404030D07020202" pitchFamily="82" charset="0"/>
              </a:rPr>
              <a:t>Educadora Diferencial:</a:t>
            </a:r>
          </a:p>
          <a:p>
            <a:r>
              <a:rPr lang="es-CL" dirty="0" smtClean="0">
                <a:latin typeface="Tempus Sans ITC" panose="04020404030D07020202" pitchFamily="82" charset="0"/>
              </a:rPr>
              <a:t>Consuelo González</a:t>
            </a:r>
          </a:p>
          <a:p>
            <a:r>
              <a:rPr lang="es-CL" dirty="0" smtClean="0">
                <a:latin typeface="Tempus Sans ITC" panose="04020404030D07020202" pitchFamily="82" charset="0"/>
              </a:rPr>
              <a:t>congonzalez@sanfernandocollege.cl</a:t>
            </a:r>
            <a:endParaRPr lang="es-CL" dirty="0">
              <a:latin typeface="Tempus Sans ITC" panose="04020404030D07020202" pitchFamily="82" charset="0"/>
            </a:endParaRPr>
          </a:p>
        </p:txBody>
      </p:sp>
      <p:pic>
        <p:nvPicPr>
          <p:cNvPr id="4" name="Imagen 3"/>
          <p:cNvPicPr>
            <a:picLocks noChangeAspect="1"/>
          </p:cNvPicPr>
          <p:nvPr/>
        </p:nvPicPr>
        <p:blipFill>
          <a:blip r:embed="rId2"/>
          <a:stretch>
            <a:fillRect/>
          </a:stretch>
        </p:blipFill>
        <p:spPr>
          <a:xfrm>
            <a:off x="9954706" y="1122363"/>
            <a:ext cx="713294" cy="865707"/>
          </a:xfrm>
          <a:prstGeom prst="rect">
            <a:avLst/>
          </a:prstGeom>
        </p:spPr>
      </p:pic>
      <p:pic>
        <p:nvPicPr>
          <p:cNvPr id="6" name="Imagen 5"/>
          <p:cNvPicPr>
            <a:picLocks noChangeAspect="1"/>
          </p:cNvPicPr>
          <p:nvPr/>
        </p:nvPicPr>
        <p:blipFill>
          <a:blip r:embed="rId3"/>
          <a:stretch>
            <a:fillRect/>
          </a:stretch>
        </p:blipFill>
        <p:spPr>
          <a:xfrm>
            <a:off x="8502069" y="3509963"/>
            <a:ext cx="2341943" cy="2341943"/>
          </a:xfrm>
          <a:prstGeom prst="rect">
            <a:avLst/>
          </a:prstGeom>
        </p:spPr>
      </p:pic>
    </p:spTree>
    <p:extLst>
      <p:ext uri="{BB962C8B-B14F-4D97-AF65-F5344CB8AC3E}">
        <p14:creationId xmlns:p14="http://schemas.microsoft.com/office/powerpoint/2010/main" val="17637918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sz="4800" dirty="0" smtClean="0">
                <a:latin typeface="Tempus Sans ITC" panose="04020404030D07020202" pitchFamily="82" charset="0"/>
                <a:cs typeface="MV Boli" panose="02000500030200090000" pitchFamily="2" charset="0"/>
              </a:rPr>
              <a:t>Análisis </a:t>
            </a:r>
            <a:endParaRPr lang="es-CL" sz="4800" dirty="0">
              <a:latin typeface="Tempus Sans ITC" panose="04020404030D07020202" pitchFamily="82" charset="0"/>
              <a:cs typeface="MV Boli" panose="02000500030200090000" pitchFamily="2" charset="0"/>
            </a:endParaRPr>
          </a:p>
        </p:txBody>
      </p:sp>
      <p:sp>
        <p:nvSpPr>
          <p:cNvPr id="7" name="Marcador de texto 6"/>
          <p:cNvSpPr>
            <a:spLocks noGrp="1"/>
          </p:cNvSpPr>
          <p:nvPr>
            <p:ph type="body" idx="1"/>
          </p:nvPr>
        </p:nvSpPr>
        <p:spPr>
          <a:xfrm>
            <a:off x="2074900" y="1972500"/>
            <a:ext cx="8988052" cy="4798400"/>
          </a:xfrm>
        </p:spPr>
        <p:txBody>
          <a:bodyPr/>
          <a:lstStyle/>
          <a:p>
            <a:pPr algn="just"/>
            <a:r>
              <a:rPr lang="es-CL" sz="2000" dirty="0" smtClean="0"/>
              <a:t>“Cómo </a:t>
            </a:r>
            <a:r>
              <a:rPr lang="es-CL" sz="2000" dirty="0"/>
              <a:t>domesticar a tus </a:t>
            </a:r>
            <a:r>
              <a:rPr lang="es-CL" sz="2000" dirty="0" smtClean="0"/>
              <a:t>papás” </a:t>
            </a:r>
            <a:r>
              <a:rPr lang="es-CL" sz="2000" dirty="0"/>
              <a:t>busca mostrarnos cómo se </a:t>
            </a:r>
            <a:r>
              <a:rPr lang="es-CL" sz="2000" dirty="0" smtClean="0"/>
              <a:t>ve </a:t>
            </a:r>
            <a:r>
              <a:rPr lang="es-CL" sz="2000" dirty="0"/>
              <a:t>la vida y los adultos desde la mirada de los niños, es la mezcla que se da entre realidad y fantasía. En el relato se confunden las descripciones objetivas con las ideas imaginadas por Lucas, el protagonista. Un ejemplo claro de esto es la aparición, en diversos pasajes, de las veintinueve iguanas de la tía Amaranta Melania. Otra señal de que nos encontramos frente al relato de un niño es el lenguaje. El texto está narrado con un estilo infantil, lleno de repeticiones y muletillas, que recuerda mucho la lengua oral. De igual manera, el narrador reflexiona sobre el lenguaje mismo, sobre todo aquellas palabras que no le son familiares.</a:t>
            </a:r>
          </a:p>
        </p:txBody>
      </p:sp>
      <p:pic>
        <p:nvPicPr>
          <p:cNvPr id="2" name="Imagen 1"/>
          <p:cNvPicPr>
            <a:picLocks noChangeAspect="1"/>
          </p:cNvPicPr>
          <p:nvPr/>
        </p:nvPicPr>
        <p:blipFill>
          <a:blip r:embed="rId4">
            <a:clrChange>
              <a:clrFrom>
                <a:srgbClr val="FFFFFF"/>
              </a:clrFrom>
              <a:clrTo>
                <a:srgbClr val="FFFFFF">
                  <a:alpha val="0"/>
                </a:srgbClr>
              </a:clrTo>
            </a:clrChange>
          </a:blip>
          <a:stretch>
            <a:fillRect/>
          </a:stretch>
        </p:blipFill>
        <p:spPr>
          <a:xfrm>
            <a:off x="8505239" y="701354"/>
            <a:ext cx="1448826" cy="1448826"/>
          </a:xfrm>
          <a:prstGeom prst="rect">
            <a:avLst/>
          </a:prstGeom>
        </p:spPr>
      </p:pic>
      <p:pic>
        <p:nvPicPr>
          <p:cNvPr id="3" name="ANÁLISI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75670" y="1120967"/>
            <a:ext cx="609600" cy="609600"/>
          </a:xfrm>
          <a:prstGeom prst="rect">
            <a:avLst/>
          </a:prstGeom>
        </p:spPr>
      </p:pic>
    </p:spTree>
    <p:extLst>
      <p:ext uri="{BB962C8B-B14F-4D97-AF65-F5344CB8AC3E}">
        <p14:creationId xmlns:p14="http://schemas.microsoft.com/office/powerpoint/2010/main" val="843780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1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sz="4800" dirty="0" smtClean="0">
                <a:latin typeface="MV Boli" panose="02000500030200090000" pitchFamily="2" charset="0"/>
                <a:cs typeface="MV Boli" panose="02000500030200090000" pitchFamily="2" charset="0"/>
              </a:rPr>
              <a:t>Vocabulario</a:t>
            </a:r>
            <a:endParaRPr lang="es-CL" sz="4800" dirty="0">
              <a:latin typeface="MV Boli" panose="02000500030200090000" pitchFamily="2" charset="0"/>
              <a:cs typeface="MV Boli" panose="02000500030200090000" pitchFamily="2" charset="0"/>
            </a:endParaRPr>
          </a:p>
        </p:txBody>
      </p:sp>
      <p:sp>
        <p:nvSpPr>
          <p:cNvPr id="7" name="Marcador de texto 6"/>
          <p:cNvSpPr>
            <a:spLocks noGrp="1"/>
          </p:cNvSpPr>
          <p:nvPr>
            <p:ph type="body" idx="1"/>
          </p:nvPr>
        </p:nvSpPr>
        <p:spPr>
          <a:xfrm>
            <a:off x="2074900" y="1972500"/>
            <a:ext cx="8988052" cy="4798400"/>
          </a:xfrm>
        </p:spPr>
        <p:txBody>
          <a:bodyPr/>
          <a:lstStyle/>
          <a:p>
            <a:pPr algn="just"/>
            <a:r>
              <a:rPr lang="es-CL" sz="2000" dirty="0" smtClean="0"/>
              <a:t>Cada vez que Lucas tenía una duda sobre alguna palabra, en una primera instancia intentaba buscar en su memoria algunas pistas que se pudieran relacionar con la palabra para luego buscar su definición en el diccionario. A continuación algunas de las palabras que aparecen en la obra:</a:t>
            </a:r>
            <a:endParaRPr lang="es-CL" sz="2000" dirty="0"/>
          </a:p>
        </p:txBody>
      </p:sp>
      <p:graphicFrame>
        <p:nvGraphicFramePr>
          <p:cNvPr id="2" name="Diagrama 1"/>
          <p:cNvGraphicFramePr/>
          <p:nvPr>
            <p:extLst>
              <p:ext uri="{D42A27DB-BD31-4B8C-83A1-F6EECF244321}">
                <p14:modId xmlns:p14="http://schemas.microsoft.com/office/powerpoint/2010/main" val="1274809079"/>
              </p:ext>
            </p:extLst>
          </p:nvPr>
        </p:nvGraphicFramePr>
        <p:xfrm>
          <a:off x="2946400" y="3681808"/>
          <a:ext cx="3647583" cy="2113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a 4"/>
          <p:cNvGraphicFramePr/>
          <p:nvPr>
            <p:extLst>
              <p:ext uri="{D42A27DB-BD31-4B8C-83A1-F6EECF244321}">
                <p14:modId xmlns:p14="http://schemas.microsoft.com/office/powerpoint/2010/main" val="74434322"/>
              </p:ext>
            </p:extLst>
          </p:nvPr>
        </p:nvGraphicFramePr>
        <p:xfrm>
          <a:off x="6717765" y="3666783"/>
          <a:ext cx="3647583" cy="21136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vocabular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876500" y="1120967"/>
            <a:ext cx="609600" cy="609600"/>
          </a:xfrm>
          <a:prstGeom prst="rect">
            <a:avLst/>
          </a:prstGeom>
        </p:spPr>
      </p:pic>
    </p:spTree>
    <p:extLst>
      <p:ext uri="{BB962C8B-B14F-4D97-AF65-F5344CB8AC3E}">
        <p14:creationId xmlns:p14="http://schemas.microsoft.com/office/powerpoint/2010/main" val="41133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sz="4000" dirty="0" smtClean="0">
                <a:latin typeface="Tempus Sans ITC" panose="04020404030D07020202" pitchFamily="82" charset="0"/>
                <a:cs typeface="MV Boli" panose="02000500030200090000" pitchFamily="2" charset="0"/>
              </a:rPr>
              <a:t>Preguntas de análisis </a:t>
            </a:r>
            <a:endParaRPr lang="es-CL" sz="4000" dirty="0">
              <a:latin typeface="Tempus Sans ITC" panose="04020404030D07020202" pitchFamily="82" charset="0"/>
              <a:cs typeface="MV Boli" panose="02000500030200090000" pitchFamily="2" charset="0"/>
            </a:endParaRPr>
          </a:p>
        </p:txBody>
      </p:sp>
      <p:pic>
        <p:nvPicPr>
          <p:cNvPr id="3" name="Imagen 2"/>
          <p:cNvPicPr>
            <a:picLocks noChangeAspect="1"/>
          </p:cNvPicPr>
          <p:nvPr/>
        </p:nvPicPr>
        <p:blipFill>
          <a:blip r:embed="rId4">
            <a:clrChange>
              <a:clrFrom>
                <a:srgbClr val="FFFFFF"/>
              </a:clrFrom>
              <a:clrTo>
                <a:srgbClr val="FFFFFF">
                  <a:alpha val="0"/>
                </a:srgbClr>
              </a:clrTo>
            </a:clrChange>
          </a:blip>
          <a:stretch>
            <a:fillRect/>
          </a:stretch>
        </p:blipFill>
        <p:spPr>
          <a:xfrm>
            <a:off x="1837152" y="2025895"/>
            <a:ext cx="3080678" cy="3080678"/>
          </a:xfrm>
          <a:prstGeom prst="rect">
            <a:avLst/>
          </a:prstGeom>
        </p:spPr>
      </p:pic>
      <p:sp>
        <p:nvSpPr>
          <p:cNvPr id="4" name="Llamada ovalada 3"/>
          <p:cNvSpPr/>
          <p:nvPr/>
        </p:nvSpPr>
        <p:spPr>
          <a:xfrm>
            <a:off x="5205046" y="1631852"/>
            <a:ext cx="4839286" cy="2082019"/>
          </a:xfrm>
          <a:prstGeom prst="wedgeEllipseCallout">
            <a:avLst>
              <a:gd name="adj1" fmla="val -47868"/>
              <a:gd name="adj2" fmla="val 692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Antes de finalizar me gustaría que comentes con tus padres las siguientes preguntas</a:t>
            </a:r>
            <a:endParaRPr lang="es-CL" dirty="0"/>
          </a:p>
        </p:txBody>
      </p:sp>
      <p:pic>
        <p:nvPicPr>
          <p:cNvPr id="2" name="al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9889" y="3104271"/>
            <a:ext cx="609600" cy="609600"/>
          </a:xfrm>
          <a:prstGeom prst="rect">
            <a:avLst/>
          </a:prstGeom>
        </p:spPr>
      </p:pic>
    </p:spTree>
    <p:extLst>
      <p:ext uri="{BB962C8B-B14F-4D97-AF65-F5344CB8AC3E}">
        <p14:creationId xmlns:p14="http://schemas.microsoft.com/office/powerpoint/2010/main" val="736742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sz="4400" dirty="0" smtClean="0">
                <a:latin typeface="Tempus Sans ITC" panose="04020404030D07020202" pitchFamily="82" charset="0"/>
                <a:cs typeface="MV Boli" panose="02000500030200090000" pitchFamily="2" charset="0"/>
              </a:rPr>
              <a:t>Preguntas de análisis </a:t>
            </a:r>
            <a:endParaRPr lang="es-CL" sz="4400" dirty="0">
              <a:latin typeface="Tempus Sans ITC" panose="04020404030D07020202" pitchFamily="82" charset="0"/>
              <a:cs typeface="MV Boli" panose="02000500030200090000" pitchFamily="2" charset="0"/>
            </a:endParaRPr>
          </a:p>
        </p:txBody>
      </p:sp>
      <p:sp>
        <p:nvSpPr>
          <p:cNvPr id="4" name="Llamada ovalada 3"/>
          <p:cNvSpPr/>
          <p:nvPr/>
        </p:nvSpPr>
        <p:spPr>
          <a:xfrm>
            <a:off x="5205045" y="1631852"/>
            <a:ext cx="5275385" cy="3249637"/>
          </a:xfrm>
          <a:prstGeom prst="wedgeEllipseCallout">
            <a:avLst>
              <a:gd name="adj1" fmla="val -47868"/>
              <a:gd name="adj2" fmla="val 692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¿Qué es para ti DOMESTICAR?</a:t>
            </a:r>
          </a:p>
          <a:p>
            <a:pPr algn="ctr"/>
            <a:r>
              <a:rPr lang="es-CL" dirty="0" smtClean="0"/>
              <a:t>¿Crees que podemos domesticar a nuestros padres?</a:t>
            </a:r>
          </a:p>
          <a:p>
            <a:pPr algn="ctr"/>
            <a:r>
              <a:rPr lang="es-CL" dirty="0" smtClean="0"/>
              <a:t>¿Crees que los padres pueden hacer lo que los hijos quieren? ¿en qué ocasiones? </a:t>
            </a:r>
          </a:p>
          <a:p>
            <a:pPr algn="ctr"/>
            <a:r>
              <a:rPr lang="es-CL" dirty="0" smtClean="0"/>
              <a:t>¿Por qué los padres corrigen a los hijos?</a:t>
            </a:r>
          </a:p>
          <a:p>
            <a:pPr algn="ctr"/>
            <a:r>
              <a:rPr lang="es-CL" dirty="0" smtClean="0"/>
              <a:t>¿Te gusto el libro? ¿Por qué? </a:t>
            </a:r>
          </a:p>
          <a:p>
            <a:pPr algn="ctr"/>
            <a:endParaRPr lang="es-CL" dirty="0"/>
          </a:p>
        </p:txBody>
      </p:sp>
      <p:pic>
        <p:nvPicPr>
          <p:cNvPr id="2" name="Imagen 1"/>
          <p:cNvPicPr>
            <a:picLocks noChangeAspect="1"/>
          </p:cNvPicPr>
          <p:nvPr/>
        </p:nvPicPr>
        <p:blipFill>
          <a:blip r:embed="rId4">
            <a:clrChange>
              <a:clrFrom>
                <a:srgbClr val="FFFFFF"/>
              </a:clrFrom>
              <a:clrTo>
                <a:srgbClr val="FFFFFF">
                  <a:alpha val="0"/>
                </a:srgbClr>
              </a:clrTo>
            </a:clrChange>
          </a:blip>
          <a:stretch>
            <a:fillRect/>
          </a:stretch>
        </p:blipFill>
        <p:spPr>
          <a:xfrm>
            <a:off x="1414096" y="1997759"/>
            <a:ext cx="3790950" cy="3790950"/>
          </a:xfrm>
          <a:prstGeom prst="rect">
            <a:avLst/>
          </a:prstGeom>
        </p:spPr>
      </p:pic>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1954" y="2647070"/>
            <a:ext cx="609600" cy="609600"/>
          </a:xfrm>
          <a:prstGeom prst="rect">
            <a:avLst/>
          </a:prstGeom>
        </p:spPr>
      </p:pic>
    </p:spTree>
    <p:extLst>
      <p:ext uri="{BB962C8B-B14F-4D97-AF65-F5344CB8AC3E}">
        <p14:creationId xmlns:p14="http://schemas.microsoft.com/office/powerpoint/2010/main" val="1243378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2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2074799" y="1787937"/>
            <a:ext cx="6087389" cy="2992352"/>
          </a:xfrm>
        </p:spPr>
        <p:txBody>
          <a:bodyPr/>
          <a:lstStyle/>
          <a:p>
            <a:pPr marL="50799" indent="0" algn="ctr">
              <a:buNone/>
            </a:pPr>
            <a:r>
              <a:rPr lang="es-CL" sz="3200" dirty="0" smtClean="0">
                <a:latin typeface="Tempus Sans ITC" panose="04020404030D07020202" pitchFamily="82" charset="0"/>
                <a:cs typeface="MV Boli" panose="02000500030200090000" pitchFamily="2" charset="0"/>
              </a:rPr>
              <a:t>     Los libros abren tus ojos</a:t>
            </a:r>
            <a:r>
              <a:rPr lang="es-CL" sz="2400" dirty="0" smtClean="0">
                <a:latin typeface="MV Boli" panose="02000500030200090000" pitchFamily="2" charset="0"/>
                <a:cs typeface="MV Boli" panose="02000500030200090000" pitchFamily="2" charset="0"/>
              </a:rPr>
              <a:t>”</a:t>
            </a:r>
            <a:endParaRPr lang="es-CL" sz="2400" dirty="0">
              <a:latin typeface="MV Boli" panose="02000500030200090000" pitchFamily="2" charset="0"/>
              <a:cs typeface="MV Boli" panose="02000500030200090000" pitchFamily="2"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998" y="3284113"/>
            <a:ext cx="2728334" cy="2728334"/>
          </a:xfrm>
          <a:prstGeom prst="rect">
            <a:avLst/>
          </a:prstGeom>
        </p:spPr>
      </p:pic>
      <p:pic>
        <p:nvPicPr>
          <p:cNvPr id="7" name="Imagen 6"/>
          <p:cNvPicPr>
            <a:picLocks noChangeAspect="1"/>
          </p:cNvPicPr>
          <p:nvPr/>
        </p:nvPicPr>
        <p:blipFill>
          <a:blip r:embed="rId5">
            <a:clrChange>
              <a:clrFrom>
                <a:srgbClr val="FFFFFF"/>
              </a:clrFrom>
              <a:clrTo>
                <a:srgbClr val="FFFFFF">
                  <a:alpha val="0"/>
                </a:srgbClr>
              </a:clrTo>
            </a:clrChange>
          </a:blip>
          <a:stretch>
            <a:fillRect/>
          </a:stretch>
        </p:blipFill>
        <p:spPr>
          <a:xfrm>
            <a:off x="1724611" y="2519196"/>
            <a:ext cx="2789866" cy="2789866"/>
          </a:xfrm>
          <a:prstGeom prst="rect">
            <a:avLst/>
          </a:prstGeom>
        </p:spPr>
      </p:pic>
      <p:sp>
        <p:nvSpPr>
          <p:cNvPr id="8" name="Llamada ovalada 7"/>
          <p:cNvSpPr/>
          <p:nvPr/>
        </p:nvSpPr>
        <p:spPr>
          <a:xfrm>
            <a:off x="4543865" y="2954215"/>
            <a:ext cx="3882683" cy="18260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Felicidades, lograste terminar esta actividad. Ahora es momento de realizar tu guía. </a:t>
            </a:r>
            <a:r>
              <a:rPr lang="es-CL" smtClean="0"/>
              <a:t>Ánimo!</a:t>
            </a:r>
            <a:endParaRPr lang="es-CL"/>
          </a:p>
        </p:txBody>
      </p:sp>
      <p:pic>
        <p:nvPicPr>
          <p:cNvPr id="4" name="fin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11937" y="2827985"/>
            <a:ext cx="609600" cy="609600"/>
          </a:xfrm>
          <a:prstGeom prst="rect">
            <a:avLst/>
          </a:prstGeom>
        </p:spPr>
      </p:pic>
    </p:spTree>
    <p:extLst>
      <p:ext uri="{BB962C8B-B14F-4D97-AF65-F5344CB8AC3E}">
        <p14:creationId xmlns:p14="http://schemas.microsoft.com/office/powerpoint/2010/main" val="28712249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9024"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idx="1"/>
          </p:nvPr>
        </p:nvSpPr>
        <p:spPr>
          <a:xfrm>
            <a:off x="2418606" y="747732"/>
            <a:ext cx="8750000" cy="1031945"/>
          </a:xfrm>
        </p:spPr>
        <p:txBody>
          <a:bodyPr/>
          <a:lstStyle/>
          <a:p>
            <a:pPr algn="ctr"/>
            <a:r>
              <a:rPr lang="es-CL" b="1" i="0" dirty="0" smtClean="0">
                <a:solidFill>
                  <a:schemeClr val="tx1"/>
                </a:solidFill>
                <a:latin typeface="Tempus Sans ITC" panose="04020404030D07020202" pitchFamily="82" charset="0"/>
              </a:rPr>
              <a:t>Cómo domesticar a tus papás </a:t>
            </a:r>
          </a:p>
          <a:p>
            <a:pPr algn="ctr"/>
            <a:r>
              <a:rPr lang="es-CL" b="1" i="0" dirty="0" smtClean="0">
                <a:solidFill>
                  <a:schemeClr val="tx1"/>
                </a:solidFill>
                <a:latin typeface="Tempus Sans ITC" panose="04020404030D07020202" pitchFamily="82" charset="0"/>
              </a:rPr>
              <a:t>Autor, Mauricio Paredes</a:t>
            </a:r>
            <a:endParaRPr lang="es-CL" b="1" i="0" dirty="0">
              <a:solidFill>
                <a:schemeClr val="tx1"/>
              </a:solidFill>
              <a:latin typeface="Tempus Sans ITC" panose="04020404030D07020202" pitchFamily="82" charset="0"/>
            </a:endParaRPr>
          </a:p>
        </p:txBody>
      </p:sp>
      <p:pic>
        <p:nvPicPr>
          <p:cNvPr id="2" name="Imagen 1"/>
          <p:cNvPicPr>
            <a:picLocks noChangeAspect="1"/>
          </p:cNvPicPr>
          <p:nvPr/>
        </p:nvPicPr>
        <p:blipFill rotWithShape="1">
          <a:blip r:embed="rId4"/>
          <a:srcRect l="9860" t="16330" r="36491" b="5369"/>
          <a:stretch/>
        </p:blipFill>
        <p:spPr>
          <a:xfrm>
            <a:off x="5043372" y="1779677"/>
            <a:ext cx="4056845" cy="3328933"/>
          </a:xfrm>
          <a:prstGeom prst="rect">
            <a:avLst/>
          </a:prstGeom>
        </p:spPr>
      </p:pic>
      <p:pic>
        <p:nvPicPr>
          <p:cNvPr id="4" name="Imagen 3"/>
          <p:cNvPicPr>
            <a:picLocks noChangeAspect="1"/>
          </p:cNvPicPr>
          <p:nvPr/>
        </p:nvPicPr>
        <p:blipFill>
          <a:blip r:embed="rId5">
            <a:clrChange>
              <a:clrFrom>
                <a:srgbClr val="FFFFFF"/>
              </a:clrFrom>
              <a:clrTo>
                <a:srgbClr val="FFFFFF">
                  <a:alpha val="0"/>
                </a:srgbClr>
              </a:clrTo>
            </a:clrChange>
          </a:blip>
          <a:stretch>
            <a:fillRect/>
          </a:stretch>
        </p:blipFill>
        <p:spPr>
          <a:xfrm>
            <a:off x="1729238" y="1370459"/>
            <a:ext cx="2624766" cy="2624766"/>
          </a:xfrm>
          <a:prstGeom prst="rect">
            <a:avLst/>
          </a:prstGeom>
        </p:spPr>
      </p:pic>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36821" y="4179705"/>
            <a:ext cx="609600" cy="609600"/>
          </a:xfrm>
          <a:prstGeom prst="rect">
            <a:avLst/>
          </a:prstGeom>
        </p:spPr>
      </p:pic>
    </p:spTree>
    <p:extLst>
      <p:ext uri="{BB962C8B-B14F-4D97-AF65-F5344CB8AC3E}">
        <p14:creationId xmlns:p14="http://schemas.microsoft.com/office/powerpoint/2010/main" val="41436458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2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3600" dirty="0" smtClean="0">
                <a:latin typeface="Tempus Sans ITC" panose="04020404030D07020202" pitchFamily="82" charset="0"/>
                <a:cs typeface="MV Boli" panose="02000500030200090000" pitchFamily="2" charset="0"/>
              </a:rPr>
              <a:t>Datos del autor</a:t>
            </a:r>
            <a:r>
              <a:rPr lang="es-CL" sz="3600" dirty="0" smtClean="0">
                <a:latin typeface="MV Boli" panose="02000500030200090000" pitchFamily="2" charset="0"/>
                <a:cs typeface="MV Boli" panose="02000500030200090000" pitchFamily="2" charset="0"/>
              </a:rPr>
              <a:t>:</a:t>
            </a:r>
            <a:endParaRPr lang="es-CL" sz="3600" dirty="0">
              <a:latin typeface="MV Boli" panose="02000500030200090000" pitchFamily="2" charset="0"/>
              <a:cs typeface="MV Boli" panose="02000500030200090000" pitchFamily="2" charset="0"/>
            </a:endParaRPr>
          </a:p>
        </p:txBody>
      </p:sp>
      <p:sp>
        <p:nvSpPr>
          <p:cNvPr id="3" name="Marcador de texto 2"/>
          <p:cNvSpPr>
            <a:spLocks noGrp="1"/>
          </p:cNvSpPr>
          <p:nvPr>
            <p:ph type="body" idx="1"/>
          </p:nvPr>
        </p:nvSpPr>
        <p:spPr>
          <a:xfrm>
            <a:off x="5383368" y="1838428"/>
            <a:ext cx="5782615" cy="4056400"/>
          </a:xfrm>
        </p:spPr>
        <p:txBody>
          <a:bodyPr/>
          <a:lstStyle/>
          <a:p>
            <a:r>
              <a:rPr lang="es-CL" sz="1800" dirty="0" smtClean="0"/>
              <a:t>Nombre: Mauricio Paredes </a:t>
            </a:r>
          </a:p>
          <a:p>
            <a:r>
              <a:rPr lang="es-CL" sz="1800" dirty="0" smtClean="0"/>
              <a:t>Nació </a:t>
            </a:r>
            <a:r>
              <a:rPr lang="es-CL" sz="1800" dirty="0"/>
              <a:t>en Santiago en 1972. </a:t>
            </a:r>
            <a:endParaRPr lang="es-CL" sz="1800" dirty="0" smtClean="0"/>
          </a:p>
          <a:p>
            <a:r>
              <a:rPr lang="es-CL" sz="1800" dirty="0" smtClean="0"/>
              <a:t>Estudió </a:t>
            </a:r>
            <a:r>
              <a:rPr lang="es-CL" sz="1800" dirty="0"/>
              <a:t>en la Pontificia Universidad Católica de Chile, donde se tituló de ingeniero civil </a:t>
            </a:r>
            <a:r>
              <a:rPr lang="es-CL" sz="1800" dirty="0" smtClean="0"/>
              <a:t>eléctrico.</a:t>
            </a:r>
          </a:p>
          <a:p>
            <a:r>
              <a:rPr lang="es-CL" sz="1800" dirty="0" smtClean="0"/>
              <a:t>Ejerció </a:t>
            </a:r>
            <a:r>
              <a:rPr lang="es-CL" sz="1800" dirty="0"/>
              <a:t>su profesión hasta el año 2001, cuando decidió seguir su vocación literaria</a:t>
            </a:r>
            <a:r>
              <a:rPr lang="es-CL" sz="1800" dirty="0" smtClean="0"/>
              <a:t>.</a:t>
            </a:r>
          </a:p>
          <a:p>
            <a:r>
              <a:rPr lang="es-CL" sz="1800" dirty="0" smtClean="0"/>
              <a:t>Ha </a:t>
            </a:r>
            <a:r>
              <a:rPr lang="es-CL" sz="1800" dirty="0"/>
              <a:t>sido profesor universitario, colaborador del Ministerio de Educación, guionista de televisión y presidente de la Corporación de Literatura Infantil de Chile. </a:t>
            </a:r>
          </a:p>
          <a:p>
            <a:r>
              <a:rPr lang="es-CL" sz="1800" dirty="0" smtClean="0"/>
              <a:t>Sus </a:t>
            </a:r>
            <a:r>
              <a:rPr lang="es-CL" sz="1800" dirty="0"/>
              <a:t>libros han sido publicados en Colombia, Chile, El Salvador, España, México, Perú y Venezuela</a:t>
            </a:r>
            <a:endParaRPr lang="es-CL" sz="1800" dirty="0" smtClean="0"/>
          </a:p>
        </p:txBody>
      </p:sp>
      <p:pic>
        <p:nvPicPr>
          <p:cNvPr id="4" name="Imagen 3"/>
          <p:cNvPicPr>
            <a:picLocks noChangeAspect="1"/>
          </p:cNvPicPr>
          <p:nvPr/>
        </p:nvPicPr>
        <p:blipFill rotWithShape="1">
          <a:blip r:embed="rId4"/>
          <a:srcRect l="59469" t="21435" r="16082" b="24691"/>
          <a:stretch/>
        </p:blipFill>
        <p:spPr>
          <a:xfrm>
            <a:off x="1806217" y="1838428"/>
            <a:ext cx="3181082" cy="3940936"/>
          </a:xfrm>
          <a:prstGeom prst="rect">
            <a:avLst/>
          </a:prstGeom>
        </p:spPr>
      </p:pic>
      <p:pic>
        <p:nvPicPr>
          <p:cNvPr id="5" name="aut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76500" y="1093998"/>
            <a:ext cx="609600" cy="609600"/>
          </a:xfrm>
          <a:prstGeom prst="rect">
            <a:avLst/>
          </a:prstGeom>
        </p:spPr>
      </p:pic>
    </p:spTree>
    <p:extLst>
      <p:ext uri="{BB962C8B-B14F-4D97-AF65-F5344CB8AC3E}">
        <p14:creationId xmlns:p14="http://schemas.microsoft.com/office/powerpoint/2010/main" val="38054709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45511" fill="hold"/>
                                        <p:tgtEl>
                                          <p:spTgt spid="5"/>
                                        </p:tgtEl>
                                      </p:cBhvr>
                                    </p:cmd>
                                  </p:childTnLst>
                                </p:cTn>
                              </p:par>
                            </p:childTnLst>
                          </p:cTn>
                        </p:par>
                      </p:childTnLst>
                    </p:cTn>
                  </p:par>
                </p:childTnLst>
              </p:cTn>
              <p:nextCondLst>
                <p:cond evt="onClick" delay="0">
                  <p:tgtEl>
                    <p:spTgt spid="5"/>
                  </p:tgtEl>
                </p:cond>
              </p:nextCondLst>
            </p:seq>
            <p:audio>
              <p:cMediaNode vol="80000">
                <p:cTn id="50"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4900" y="906824"/>
            <a:ext cx="8822400" cy="933200"/>
          </a:xfrm>
        </p:spPr>
        <p:txBody>
          <a:bodyPr/>
          <a:lstStyle/>
          <a:p>
            <a:r>
              <a:rPr lang="es-CL" sz="3200" dirty="0" smtClean="0">
                <a:latin typeface="Tempus Sans ITC" panose="04020404030D07020202" pitchFamily="82" charset="0"/>
                <a:cs typeface="MV Boli" panose="02000500030200090000" pitchFamily="2" charset="0"/>
              </a:rPr>
              <a:t>Elementos de la Obra</a:t>
            </a:r>
            <a:br>
              <a:rPr lang="es-CL" sz="3200" dirty="0" smtClean="0">
                <a:latin typeface="Tempus Sans ITC" panose="04020404030D07020202" pitchFamily="82" charset="0"/>
                <a:cs typeface="MV Boli" panose="02000500030200090000" pitchFamily="2" charset="0"/>
              </a:rPr>
            </a:br>
            <a:r>
              <a:rPr lang="es-CL" sz="2000" dirty="0" smtClean="0">
                <a:latin typeface="Tempus Sans ITC" panose="04020404030D07020202" pitchFamily="82" charset="0"/>
                <a:cs typeface="MV Boli" panose="02000500030200090000" pitchFamily="2" charset="0"/>
              </a:rPr>
              <a:t>Personajes Principales</a:t>
            </a:r>
            <a:endParaRPr lang="es-CL" sz="2000" dirty="0">
              <a:latin typeface="Tempus Sans ITC" panose="04020404030D07020202" pitchFamily="82" charset="0"/>
              <a:cs typeface="MV Boli" panose="02000500030200090000" pitchFamily="2" charset="0"/>
            </a:endParaRPr>
          </a:p>
        </p:txBody>
      </p:sp>
      <p:graphicFrame>
        <p:nvGraphicFramePr>
          <p:cNvPr id="4" name="Diagrama 3"/>
          <p:cNvGraphicFramePr/>
          <p:nvPr>
            <p:extLst>
              <p:ext uri="{D42A27DB-BD31-4B8C-83A1-F6EECF244321}">
                <p14:modId xmlns:p14="http://schemas.microsoft.com/office/powerpoint/2010/main" val="3925068016"/>
              </p:ext>
            </p:extLst>
          </p:nvPr>
        </p:nvGraphicFramePr>
        <p:xfrm>
          <a:off x="2448387" y="1944710"/>
          <a:ext cx="8035016" cy="3709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2544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4900" y="906824"/>
            <a:ext cx="8822400" cy="933200"/>
          </a:xfrm>
        </p:spPr>
        <p:txBody>
          <a:bodyPr/>
          <a:lstStyle/>
          <a:p>
            <a:r>
              <a:rPr lang="es-CL" sz="3200" dirty="0" smtClean="0">
                <a:latin typeface="Tempus Sans ITC" panose="04020404030D07020202" pitchFamily="82" charset="0"/>
                <a:cs typeface="MV Boli" panose="02000500030200090000" pitchFamily="2" charset="0"/>
              </a:rPr>
              <a:t>Elementos de la Obra;</a:t>
            </a:r>
            <a:br>
              <a:rPr lang="es-CL" sz="3200" dirty="0" smtClean="0">
                <a:latin typeface="Tempus Sans ITC" panose="04020404030D07020202" pitchFamily="82" charset="0"/>
                <a:cs typeface="MV Boli" panose="02000500030200090000" pitchFamily="2" charset="0"/>
              </a:rPr>
            </a:br>
            <a:r>
              <a:rPr lang="es-CL" sz="2000" dirty="0" smtClean="0">
                <a:latin typeface="Tempus Sans ITC" panose="04020404030D07020202" pitchFamily="82" charset="0"/>
                <a:cs typeface="MV Boli" panose="02000500030200090000" pitchFamily="2" charset="0"/>
              </a:rPr>
              <a:t>Personajes Principales</a:t>
            </a:r>
            <a:endParaRPr lang="es-CL" sz="2000" dirty="0">
              <a:latin typeface="Tempus Sans ITC" panose="04020404030D07020202" pitchFamily="82" charset="0"/>
              <a:cs typeface="MV Boli" panose="02000500030200090000" pitchFamily="2" charset="0"/>
            </a:endParaRPr>
          </a:p>
        </p:txBody>
      </p:sp>
      <p:graphicFrame>
        <p:nvGraphicFramePr>
          <p:cNvPr id="4" name="Diagrama 3"/>
          <p:cNvGraphicFramePr/>
          <p:nvPr>
            <p:extLst>
              <p:ext uri="{D42A27DB-BD31-4B8C-83A1-F6EECF244321}">
                <p14:modId xmlns:p14="http://schemas.microsoft.com/office/powerpoint/2010/main" val="870816478"/>
              </p:ext>
            </p:extLst>
          </p:nvPr>
        </p:nvGraphicFramePr>
        <p:xfrm>
          <a:off x="2448387" y="1944710"/>
          <a:ext cx="8215320" cy="3709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7906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3200" dirty="0" smtClean="0">
                <a:latin typeface="Tempus Sans ITC" panose="04020404030D07020202" pitchFamily="82" charset="0"/>
                <a:cs typeface="MV Boli" panose="02000500030200090000" pitchFamily="2" charset="0"/>
              </a:rPr>
              <a:t>Elementos de la obra</a:t>
            </a:r>
            <a:br>
              <a:rPr lang="es-CL" sz="3200" dirty="0" smtClean="0">
                <a:latin typeface="Tempus Sans ITC" panose="04020404030D07020202" pitchFamily="82" charset="0"/>
                <a:cs typeface="MV Boli" panose="02000500030200090000" pitchFamily="2" charset="0"/>
              </a:rPr>
            </a:br>
            <a:r>
              <a:rPr lang="es-CL" sz="2000" dirty="0" smtClean="0">
                <a:latin typeface="Tempus Sans ITC" panose="04020404030D07020202" pitchFamily="82" charset="0"/>
                <a:cs typeface="MV Boli" panose="02000500030200090000" pitchFamily="2" charset="0"/>
              </a:rPr>
              <a:t>Personajes Secundarios</a:t>
            </a:r>
            <a:endParaRPr lang="es-CL" sz="2000" dirty="0">
              <a:latin typeface="Tempus Sans ITC" panose="04020404030D07020202" pitchFamily="82" charset="0"/>
              <a:cs typeface="MV Boli" panose="02000500030200090000" pitchFamily="2" charset="0"/>
            </a:endParaRPr>
          </a:p>
        </p:txBody>
      </p:sp>
      <p:graphicFrame>
        <p:nvGraphicFramePr>
          <p:cNvPr id="14" name="Diagrama 13"/>
          <p:cNvGraphicFramePr/>
          <p:nvPr>
            <p:extLst>
              <p:ext uri="{D42A27DB-BD31-4B8C-83A1-F6EECF244321}">
                <p14:modId xmlns:p14="http://schemas.microsoft.com/office/powerpoint/2010/main" val="455153361"/>
              </p:ext>
            </p:extLst>
          </p:nvPr>
        </p:nvGraphicFramePr>
        <p:xfrm>
          <a:off x="2032000" y="2137893"/>
          <a:ext cx="8077915" cy="400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8495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3200" dirty="0" smtClean="0">
                <a:latin typeface="Tempus Sans ITC" panose="04020404030D07020202" pitchFamily="82" charset="0"/>
                <a:cs typeface="MV Boli" panose="02000500030200090000" pitchFamily="2" charset="0"/>
              </a:rPr>
              <a:t>Elementos de la obra</a:t>
            </a:r>
            <a:br>
              <a:rPr lang="es-CL" sz="3200" dirty="0" smtClean="0">
                <a:latin typeface="Tempus Sans ITC" panose="04020404030D07020202" pitchFamily="82" charset="0"/>
                <a:cs typeface="MV Boli" panose="02000500030200090000" pitchFamily="2" charset="0"/>
              </a:rPr>
            </a:br>
            <a:r>
              <a:rPr lang="es-CL" sz="2000" dirty="0" smtClean="0">
                <a:latin typeface="Tempus Sans ITC" panose="04020404030D07020202" pitchFamily="82" charset="0"/>
                <a:cs typeface="MV Boli" panose="02000500030200090000" pitchFamily="2" charset="0"/>
              </a:rPr>
              <a:t>Personajes Secundarios</a:t>
            </a:r>
            <a:endParaRPr lang="es-CL" sz="2000" dirty="0">
              <a:latin typeface="Tempus Sans ITC" panose="04020404030D07020202" pitchFamily="82" charset="0"/>
              <a:cs typeface="MV Boli" panose="02000500030200090000" pitchFamily="2" charset="0"/>
            </a:endParaRPr>
          </a:p>
        </p:txBody>
      </p:sp>
      <p:graphicFrame>
        <p:nvGraphicFramePr>
          <p:cNvPr id="14" name="Diagrama 13"/>
          <p:cNvGraphicFramePr/>
          <p:nvPr>
            <p:extLst>
              <p:ext uri="{D42A27DB-BD31-4B8C-83A1-F6EECF244321}">
                <p14:modId xmlns:p14="http://schemas.microsoft.com/office/powerpoint/2010/main" val="3032864054"/>
              </p:ext>
            </p:extLst>
          </p:nvPr>
        </p:nvGraphicFramePr>
        <p:xfrm>
          <a:off x="2032000" y="2137893"/>
          <a:ext cx="8077915" cy="400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7514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3200" dirty="0" smtClean="0">
                <a:latin typeface="Tempus Sans ITC" panose="04020404030D07020202" pitchFamily="82" charset="0"/>
                <a:cs typeface="MV Boli" panose="02000500030200090000" pitchFamily="2" charset="0"/>
              </a:rPr>
              <a:t>Elementos de la obra</a:t>
            </a:r>
            <a:br>
              <a:rPr lang="es-CL" sz="3200" dirty="0" smtClean="0">
                <a:latin typeface="Tempus Sans ITC" panose="04020404030D07020202" pitchFamily="82" charset="0"/>
                <a:cs typeface="MV Boli" panose="02000500030200090000" pitchFamily="2" charset="0"/>
              </a:rPr>
            </a:br>
            <a:r>
              <a:rPr lang="es-CL" sz="2000" dirty="0" smtClean="0">
                <a:latin typeface="Tempus Sans ITC" panose="04020404030D07020202" pitchFamily="82" charset="0"/>
                <a:cs typeface="MV Boli" panose="02000500030200090000" pitchFamily="2" charset="0"/>
              </a:rPr>
              <a:t>Personajes Secundarios</a:t>
            </a:r>
            <a:endParaRPr lang="es-CL" sz="2000" dirty="0">
              <a:latin typeface="Tempus Sans ITC" panose="04020404030D07020202" pitchFamily="82" charset="0"/>
              <a:cs typeface="MV Boli" panose="02000500030200090000" pitchFamily="2" charset="0"/>
            </a:endParaRPr>
          </a:p>
        </p:txBody>
      </p:sp>
      <p:graphicFrame>
        <p:nvGraphicFramePr>
          <p:cNvPr id="14" name="Diagrama 13"/>
          <p:cNvGraphicFramePr/>
          <p:nvPr>
            <p:extLst>
              <p:ext uri="{D42A27DB-BD31-4B8C-83A1-F6EECF244321}">
                <p14:modId xmlns:p14="http://schemas.microsoft.com/office/powerpoint/2010/main" val="1822566744"/>
              </p:ext>
            </p:extLst>
          </p:nvPr>
        </p:nvGraphicFramePr>
        <p:xfrm>
          <a:off x="2032000" y="2137893"/>
          <a:ext cx="8077915" cy="400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3373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sz="4800" dirty="0" smtClean="0">
                <a:latin typeface="Tempus Sans ITC" panose="04020404030D07020202" pitchFamily="82" charset="0"/>
                <a:cs typeface="MV Boli" panose="02000500030200090000" pitchFamily="2" charset="0"/>
              </a:rPr>
              <a:t>Síntesis</a:t>
            </a:r>
            <a:endParaRPr lang="es-CL" sz="4800" dirty="0">
              <a:latin typeface="Tempus Sans ITC" panose="04020404030D07020202" pitchFamily="82" charset="0"/>
              <a:cs typeface="MV Boli" panose="02000500030200090000" pitchFamily="2" charset="0"/>
            </a:endParaRPr>
          </a:p>
        </p:txBody>
      </p:sp>
      <p:sp>
        <p:nvSpPr>
          <p:cNvPr id="7" name="Marcador de texto 6"/>
          <p:cNvSpPr>
            <a:spLocks noGrp="1"/>
          </p:cNvSpPr>
          <p:nvPr>
            <p:ph type="body" idx="1"/>
          </p:nvPr>
        </p:nvSpPr>
        <p:spPr>
          <a:xfrm>
            <a:off x="2074900" y="1972500"/>
            <a:ext cx="8988052" cy="4798400"/>
          </a:xfrm>
        </p:spPr>
        <p:txBody>
          <a:bodyPr/>
          <a:lstStyle/>
          <a:p>
            <a:pPr algn="just"/>
            <a:r>
              <a:rPr lang="es-CL" sz="2000" dirty="0"/>
              <a:t>Esta es la historia de Lucas Pardo, un niño normal, con un padre normal, quien nos va a revelar todo lo que nuestros padres no quieren que sepamos. ¿Para qué? Para poder domesticarlos. Bajo esta premisa, Lucas nos cuenta cómo es su vida, su familia, sus vecinos y sus amigos; habla de temas variados, como las mascotas, el trabajo, el sexo, la vergüenza, entre otros, y se enfrenta a situaciones difíciles, como la separación de los padres de su mejor amigo, la vergüenza y la muerte. Cada capítulo del libro corresponde a un tema diferente, sobre los que Lucas va a reflexionar desde su muy particular punto de vista. Finalmente, nos dirá que domesticar a nuestros padres se trata de decirles que los queremos, tenerles paciencia y perdonarlos cuando se equivocan.</a:t>
            </a:r>
          </a:p>
        </p:txBody>
      </p:sp>
      <p:pic>
        <p:nvPicPr>
          <p:cNvPr id="9" name="Imagen 8"/>
          <p:cNvPicPr>
            <a:picLocks noChangeAspect="1"/>
          </p:cNvPicPr>
          <p:nvPr/>
        </p:nvPicPr>
        <p:blipFill>
          <a:blip r:embed="rId4">
            <a:clrChange>
              <a:clrFrom>
                <a:srgbClr val="FFFFFF"/>
              </a:clrFrom>
              <a:clrTo>
                <a:srgbClr val="FFFFFF">
                  <a:alpha val="0"/>
                </a:srgbClr>
              </a:clrTo>
            </a:clrChange>
          </a:blip>
          <a:stretch>
            <a:fillRect/>
          </a:stretch>
        </p:blipFill>
        <p:spPr>
          <a:xfrm>
            <a:off x="9495723" y="520651"/>
            <a:ext cx="1567229" cy="1567229"/>
          </a:xfrm>
          <a:prstGeom prst="rect">
            <a:avLst/>
          </a:prstGeom>
        </p:spPr>
      </p:pic>
      <p:pic>
        <p:nvPicPr>
          <p:cNvPr id="2" name="SINTESI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78258" y="1120967"/>
            <a:ext cx="609600" cy="609600"/>
          </a:xfrm>
          <a:prstGeom prst="rect">
            <a:avLst/>
          </a:prstGeom>
        </p:spPr>
      </p:pic>
    </p:spTree>
    <p:extLst>
      <p:ext uri="{BB962C8B-B14F-4D97-AF65-F5344CB8AC3E}">
        <p14:creationId xmlns:p14="http://schemas.microsoft.com/office/powerpoint/2010/main" val="2894993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Quintus template">
  <a:themeElements>
    <a:clrScheme name="Anaranjad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TotalTime>
  <Words>921</Words>
  <Application>Microsoft Office PowerPoint</Application>
  <PresentationFormat>Personalizado</PresentationFormat>
  <Paragraphs>75</Paragraphs>
  <Slides>14</Slides>
  <Notes>0</Notes>
  <HiddenSlides>0</HiddenSlides>
  <MMClips>8</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Quintus template</vt:lpstr>
      <vt:lpstr>Material de apoyo Lenguaje 4°Básicos</vt:lpstr>
      <vt:lpstr>Presentación de PowerPoint</vt:lpstr>
      <vt:lpstr>Datos del autor:</vt:lpstr>
      <vt:lpstr>Elementos de la Obra Personajes Principales</vt:lpstr>
      <vt:lpstr>Elementos de la Obra; Personajes Principales</vt:lpstr>
      <vt:lpstr>Elementos de la obra Personajes Secundarios</vt:lpstr>
      <vt:lpstr>Elementos de la obra Personajes Secundarios</vt:lpstr>
      <vt:lpstr>Elementos de la obra Personajes Secundarios</vt:lpstr>
      <vt:lpstr>Síntesis</vt:lpstr>
      <vt:lpstr>Análisis </vt:lpstr>
      <vt:lpstr>Vocabulario</vt:lpstr>
      <vt:lpstr>Preguntas de análisis </vt:lpstr>
      <vt:lpstr>Preguntas de análisis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apoyo Lenguaje 4°Básicos</dc:title>
  <dc:creator>nicolas</dc:creator>
  <cp:lastModifiedBy>Enlaces</cp:lastModifiedBy>
  <cp:revision>4</cp:revision>
  <dcterms:created xsi:type="dcterms:W3CDTF">2020-06-25T17:16:49Z</dcterms:created>
  <dcterms:modified xsi:type="dcterms:W3CDTF">2020-08-04T20:05:03Z</dcterms:modified>
</cp:coreProperties>
</file>