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2" r:id="rId1"/>
  </p:sldMasterIdLst>
  <p:notesMasterIdLst>
    <p:notesMasterId r:id="rId14"/>
  </p:notesMasterIdLst>
  <p:sldIdLst>
    <p:sldId id="256" r:id="rId2"/>
    <p:sldId id="274" r:id="rId3"/>
    <p:sldId id="291" r:id="rId4"/>
    <p:sldId id="292" r:id="rId5"/>
    <p:sldId id="293" r:id="rId6"/>
    <p:sldId id="295" r:id="rId7"/>
    <p:sldId id="294" r:id="rId8"/>
    <p:sldId id="296" r:id="rId9"/>
    <p:sldId id="297" r:id="rId10"/>
    <p:sldId id="298" r:id="rId11"/>
    <p:sldId id="299" r:id="rId12"/>
    <p:sldId id="26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792" autoAdjust="0"/>
  </p:normalViewPr>
  <p:slideViewPr>
    <p:cSldViewPr snapToGrid="0">
      <p:cViewPr varScale="1">
        <p:scale>
          <a:sx n="65" d="100"/>
          <a:sy n="65" d="100"/>
        </p:scale>
        <p:origin x="9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microsoft.com/office/2007/relationships/hdphoto" Target="../media/hdphoto1.wdp"/><Relationship Id="rId1" Type="http://schemas.openxmlformats.org/officeDocument/2006/relationships/image" Target="../media/image10.png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microsoft.com/office/2007/relationships/hdphoto" Target="../media/hdphoto1.wdp"/><Relationship Id="rId1" Type="http://schemas.openxmlformats.org/officeDocument/2006/relationships/image" Target="../media/image10.png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536C13-2016-4182-8189-DA3DD3BE5A2B}" type="doc">
      <dgm:prSet loTypeId="urn:microsoft.com/office/officeart/2009/layout/CirclePictureHierarchy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CL"/>
        </a:p>
      </dgm:t>
    </dgm:pt>
    <dgm:pt modelId="{F40DAB10-4878-440D-AF2A-DBDE11350304}">
      <dgm:prSet phldrT="[Texto]"/>
      <dgm:spPr/>
      <dgm:t>
        <a:bodyPr/>
        <a:lstStyle/>
        <a:p>
          <a:r>
            <a:rPr lang="es-CL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NORMAS DE CONVIVENCIA Y AUTOCUIDADO EN NUESTRO ENTORNO</a:t>
          </a:r>
        </a:p>
      </dgm:t>
    </dgm:pt>
    <dgm:pt modelId="{6D9D2416-C38A-4964-A02B-0A8189C88F15}" type="parTrans" cxnId="{60C110E3-E9C2-4DE7-9B9A-1CDF345EC5C1}">
      <dgm:prSet/>
      <dgm:spPr/>
      <dgm:t>
        <a:bodyPr/>
        <a:lstStyle/>
        <a:p>
          <a:endParaRPr lang="es-CL"/>
        </a:p>
      </dgm:t>
    </dgm:pt>
    <dgm:pt modelId="{5550C1A3-8E76-47F9-861A-513802FD8D5A}" type="sibTrans" cxnId="{60C110E3-E9C2-4DE7-9B9A-1CDF345EC5C1}">
      <dgm:prSet/>
      <dgm:spPr/>
      <dgm:t>
        <a:bodyPr/>
        <a:lstStyle/>
        <a:p>
          <a:endParaRPr lang="es-CL"/>
        </a:p>
      </dgm:t>
    </dgm:pt>
    <dgm:pt modelId="{375CBED2-C37F-4A31-9F1B-25453BDE495D}">
      <dgm:prSet phldrT="[Texto]"/>
      <dgm:spPr/>
      <dgm:t>
        <a:bodyPr/>
        <a:lstStyle/>
        <a:p>
          <a:r>
            <a: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VÍA PUBLICA</a:t>
          </a:r>
        </a:p>
      </dgm:t>
    </dgm:pt>
    <dgm:pt modelId="{AA45781F-ED9A-49A2-8B40-4DC462F942CE}" type="parTrans" cxnId="{D0EECBF3-737E-4F98-B3BA-61D982A7A605}">
      <dgm:prSet/>
      <dgm:spPr>
        <a:ln w="76200"/>
      </dgm:spPr>
      <dgm:t>
        <a:bodyPr/>
        <a:lstStyle/>
        <a:p>
          <a:endParaRPr lang="es-CL"/>
        </a:p>
      </dgm:t>
    </dgm:pt>
    <dgm:pt modelId="{E5697C59-D51F-4768-A504-E77844250A93}" type="sibTrans" cxnId="{D0EECBF3-737E-4F98-B3BA-61D982A7A605}">
      <dgm:prSet/>
      <dgm:spPr/>
      <dgm:t>
        <a:bodyPr/>
        <a:lstStyle/>
        <a:p>
          <a:endParaRPr lang="es-CL"/>
        </a:p>
      </dgm:t>
    </dgm:pt>
    <dgm:pt modelId="{5F4D5502-738C-41D9-A270-D3858CD9A9A2}">
      <dgm:prSet phldrT="[Texto]"/>
      <dgm:spPr/>
      <dgm:t>
        <a:bodyPr/>
        <a:lstStyle/>
        <a:p>
          <a:pPr algn="ctr"/>
          <a:r>
            <a: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COLEGIO</a:t>
          </a:r>
        </a:p>
      </dgm:t>
    </dgm:pt>
    <dgm:pt modelId="{B14A9679-9479-4222-8B49-8CEA77850622}" type="parTrans" cxnId="{06EDAE34-13DE-413F-866F-B2ED4BA9AF7A}">
      <dgm:prSet/>
      <dgm:spPr>
        <a:ln w="76200"/>
      </dgm:spPr>
      <dgm:t>
        <a:bodyPr/>
        <a:lstStyle/>
        <a:p>
          <a:endParaRPr lang="es-CL"/>
        </a:p>
      </dgm:t>
    </dgm:pt>
    <dgm:pt modelId="{F4DFE0EE-33BB-4B67-9129-5689C88713DD}" type="sibTrans" cxnId="{06EDAE34-13DE-413F-866F-B2ED4BA9AF7A}">
      <dgm:prSet/>
      <dgm:spPr/>
      <dgm:t>
        <a:bodyPr/>
        <a:lstStyle/>
        <a:p>
          <a:endParaRPr lang="es-CL"/>
        </a:p>
      </dgm:t>
    </dgm:pt>
    <dgm:pt modelId="{70415381-8A25-4405-8F1B-0082FF64E823}">
      <dgm:prSet phldrT="[Texto]"/>
      <dgm:spPr/>
      <dgm:t>
        <a:bodyPr/>
        <a:lstStyle/>
        <a:p>
          <a:pPr algn="ctr"/>
          <a:r>
            <a: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HOGAR</a:t>
          </a:r>
        </a:p>
      </dgm:t>
    </dgm:pt>
    <dgm:pt modelId="{8D5AA08F-DD10-4F06-BE66-B928436F989A}" type="parTrans" cxnId="{0FC94858-1DA4-4E4E-AF9B-93DA4C588C1C}">
      <dgm:prSet/>
      <dgm:spPr>
        <a:ln w="76200"/>
      </dgm:spPr>
      <dgm:t>
        <a:bodyPr/>
        <a:lstStyle/>
        <a:p>
          <a:endParaRPr lang="es-CL"/>
        </a:p>
      </dgm:t>
    </dgm:pt>
    <dgm:pt modelId="{62CFD164-5106-49B4-850F-AA50F61C20B3}" type="sibTrans" cxnId="{0FC94858-1DA4-4E4E-AF9B-93DA4C588C1C}">
      <dgm:prSet/>
      <dgm:spPr/>
      <dgm:t>
        <a:bodyPr/>
        <a:lstStyle/>
        <a:p>
          <a:endParaRPr lang="es-CL"/>
        </a:p>
      </dgm:t>
    </dgm:pt>
    <dgm:pt modelId="{4D1048F9-1227-4376-A68D-EA8A8A786C48}" type="pres">
      <dgm:prSet presAssocID="{B6536C13-2016-4182-8189-DA3DD3BE5A2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D188E018-A014-475C-9E7F-F098FADAF2A8}" type="pres">
      <dgm:prSet presAssocID="{F40DAB10-4878-440D-AF2A-DBDE11350304}" presName="hierRoot1" presStyleCnt="0"/>
      <dgm:spPr/>
    </dgm:pt>
    <dgm:pt modelId="{10A3C424-CBA7-4E20-86BB-47A0FEFFAE2E}" type="pres">
      <dgm:prSet presAssocID="{F40DAB10-4878-440D-AF2A-DBDE11350304}" presName="composite" presStyleCnt="0"/>
      <dgm:spPr/>
    </dgm:pt>
    <dgm:pt modelId="{3049B2BC-8A98-4AF4-A85E-8F0F1B6EF9F0}" type="pres">
      <dgm:prSet presAssocID="{F40DAB10-4878-440D-AF2A-DBDE11350304}" presName="image" presStyleLbl="node0" presStyleIdx="0" presStyleCnt="1" custScaleX="185354" custScaleY="176421" custLinFactNeighborX="-813" custLinFactNeighborY="-15840"/>
      <dgm:spPr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</dgm:spPr>
    </dgm:pt>
    <dgm:pt modelId="{A2F8D14D-AC79-4A84-8220-2E377F3B1EAA}" type="pres">
      <dgm:prSet presAssocID="{F40DAB10-4878-440D-AF2A-DBDE11350304}" presName="text" presStyleLbl="revTx" presStyleIdx="0" presStyleCnt="4" custScaleX="150547" custLinFactNeighborX="61797" custLinFactNeighborY="-6980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155372E-332E-48C0-8FF3-6D7114EF47BB}" type="pres">
      <dgm:prSet presAssocID="{F40DAB10-4878-440D-AF2A-DBDE11350304}" presName="hierChild2" presStyleCnt="0"/>
      <dgm:spPr/>
    </dgm:pt>
    <dgm:pt modelId="{EE530C4B-9BFC-4BE0-A968-B35357AE5F01}" type="pres">
      <dgm:prSet presAssocID="{AA45781F-ED9A-49A2-8B40-4DC462F942CE}" presName="Name10" presStyleLbl="parChTrans1D2" presStyleIdx="0" presStyleCnt="3"/>
      <dgm:spPr/>
      <dgm:t>
        <a:bodyPr/>
        <a:lstStyle/>
        <a:p>
          <a:endParaRPr lang="es-ES"/>
        </a:p>
      </dgm:t>
    </dgm:pt>
    <dgm:pt modelId="{E8350731-60AB-490D-8228-20AA1227F8F1}" type="pres">
      <dgm:prSet presAssocID="{375CBED2-C37F-4A31-9F1B-25453BDE495D}" presName="hierRoot2" presStyleCnt="0"/>
      <dgm:spPr/>
    </dgm:pt>
    <dgm:pt modelId="{F2756B32-1DB5-4CF0-8BFB-54289C30F808}" type="pres">
      <dgm:prSet presAssocID="{375CBED2-C37F-4A31-9F1B-25453BDE495D}" presName="composite2" presStyleCnt="0"/>
      <dgm:spPr/>
    </dgm:pt>
    <dgm:pt modelId="{88F0494B-6D6F-4AC4-856B-98EDE03F8CEC}" type="pres">
      <dgm:prSet presAssocID="{375CBED2-C37F-4A31-9F1B-25453BDE495D}" presName="image2" presStyleLbl="node2" presStyleIdx="0" presStyleCnt="3" custScaleX="204330" custScaleY="214790"/>
      <dgm:spPr>
        <a:blipFill>
          <a:blip xmlns:r="http://schemas.openxmlformats.org/officeDocument/2006/relationships" r:embed="rId3"/>
          <a:srcRect/>
          <a:stretch>
            <a:fillRect l="-13000" r="-13000"/>
          </a:stretch>
        </a:blipFill>
      </dgm:spPr>
    </dgm:pt>
    <dgm:pt modelId="{3E0F85F0-7A59-4340-AC88-6C541CEEFCC6}" type="pres">
      <dgm:prSet presAssocID="{375CBED2-C37F-4A31-9F1B-25453BDE495D}" presName="text2" presStyleLbl="revTx" presStyleIdx="1" presStyleCnt="4" custScaleY="44466" custLinFactY="38724" custLinFactNeighborX="-90686" custLinFactNeighborY="10000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ED24881-3400-40E1-B5B4-B2E5437AD436}" type="pres">
      <dgm:prSet presAssocID="{375CBED2-C37F-4A31-9F1B-25453BDE495D}" presName="hierChild3" presStyleCnt="0"/>
      <dgm:spPr/>
    </dgm:pt>
    <dgm:pt modelId="{132BAD76-7A0C-4B07-A945-E654D5B56E3A}" type="pres">
      <dgm:prSet presAssocID="{B14A9679-9479-4222-8B49-8CEA77850622}" presName="Name10" presStyleLbl="parChTrans1D2" presStyleIdx="1" presStyleCnt="3"/>
      <dgm:spPr/>
      <dgm:t>
        <a:bodyPr/>
        <a:lstStyle/>
        <a:p>
          <a:endParaRPr lang="es-ES"/>
        </a:p>
      </dgm:t>
    </dgm:pt>
    <dgm:pt modelId="{288CC83B-69E7-4AE8-882B-B8B3DE4108A3}" type="pres">
      <dgm:prSet presAssocID="{5F4D5502-738C-41D9-A270-D3858CD9A9A2}" presName="hierRoot2" presStyleCnt="0"/>
      <dgm:spPr/>
    </dgm:pt>
    <dgm:pt modelId="{BE513EE2-6A18-437E-BA53-8E2304972095}" type="pres">
      <dgm:prSet presAssocID="{5F4D5502-738C-41D9-A270-D3858CD9A9A2}" presName="composite2" presStyleCnt="0"/>
      <dgm:spPr/>
    </dgm:pt>
    <dgm:pt modelId="{2853D96F-01AB-4993-AD1E-1ADB86929D18}" type="pres">
      <dgm:prSet presAssocID="{5F4D5502-738C-41D9-A270-D3858CD9A9A2}" presName="image2" presStyleLbl="node2" presStyleIdx="1" presStyleCnt="3" custScaleX="198401" custScaleY="205671" custLinFactNeighborX="-2209" custLinFactNeighborY="12519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</dgm:pt>
    <dgm:pt modelId="{62F7D040-B96A-451A-A278-E7AAC8739A3B}" type="pres">
      <dgm:prSet presAssocID="{5F4D5502-738C-41D9-A270-D3858CD9A9A2}" presName="text2" presStyleLbl="revTx" presStyleIdx="2" presStyleCnt="4" custScaleY="48768" custLinFactY="38240" custLinFactNeighborX="-78047" custLinFactNeighborY="10000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B783D2F-0326-4A62-A3AB-312293F15A6B}" type="pres">
      <dgm:prSet presAssocID="{5F4D5502-738C-41D9-A270-D3858CD9A9A2}" presName="hierChild3" presStyleCnt="0"/>
      <dgm:spPr/>
    </dgm:pt>
    <dgm:pt modelId="{FE86FE3B-D748-482D-8297-9C4169880CBA}" type="pres">
      <dgm:prSet presAssocID="{8D5AA08F-DD10-4F06-BE66-B928436F989A}" presName="Name10" presStyleLbl="parChTrans1D2" presStyleIdx="2" presStyleCnt="3"/>
      <dgm:spPr/>
      <dgm:t>
        <a:bodyPr/>
        <a:lstStyle/>
        <a:p>
          <a:endParaRPr lang="es-ES"/>
        </a:p>
      </dgm:t>
    </dgm:pt>
    <dgm:pt modelId="{6FBE9108-9C7F-49AC-9E38-A9014249EF5B}" type="pres">
      <dgm:prSet presAssocID="{70415381-8A25-4405-8F1B-0082FF64E823}" presName="hierRoot2" presStyleCnt="0"/>
      <dgm:spPr/>
    </dgm:pt>
    <dgm:pt modelId="{AF9D4912-2210-4801-8558-F22FC49493A3}" type="pres">
      <dgm:prSet presAssocID="{70415381-8A25-4405-8F1B-0082FF64E823}" presName="composite2" presStyleCnt="0"/>
      <dgm:spPr/>
    </dgm:pt>
    <dgm:pt modelId="{3C9001BD-0D50-47B2-A3D7-0886A8A86B05}" type="pres">
      <dgm:prSet presAssocID="{70415381-8A25-4405-8F1B-0082FF64E823}" presName="image2" presStyleLbl="node2" presStyleIdx="2" presStyleCnt="3" custScaleX="200697" custScaleY="203662" custLinFactNeighborX="2277" custLinFactNeighborY="10319"/>
      <dgm:spPr>
        <a:blipFill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21000" r="-21000"/>
          </a:stretch>
        </a:blipFill>
      </dgm:spPr>
    </dgm:pt>
    <dgm:pt modelId="{2FDBEA0D-66E1-4765-A74A-44ECBE84862D}" type="pres">
      <dgm:prSet presAssocID="{70415381-8A25-4405-8F1B-0082FF64E823}" presName="text2" presStyleLbl="revTx" presStyleIdx="3" presStyleCnt="4" custScaleY="39823" custLinFactY="30709" custLinFactNeighborX="-77526" custLinFactNeighborY="10000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B201B76-9787-4624-93E8-D81AE9A3775D}" type="pres">
      <dgm:prSet presAssocID="{70415381-8A25-4405-8F1B-0082FF64E823}" presName="hierChild3" presStyleCnt="0"/>
      <dgm:spPr/>
    </dgm:pt>
  </dgm:ptLst>
  <dgm:cxnLst>
    <dgm:cxn modelId="{BCF4891D-7C4C-4498-9922-073126CC526D}" type="presOf" srcId="{375CBED2-C37F-4A31-9F1B-25453BDE495D}" destId="{3E0F85F0-7A59-4340-AC88-6C541CEEFCC6}" srcOrd="0" destOrd="0" presId="urn:microsoft.com/office/officeart/2009/layout/CirclePictureHierarchy"/>
    <dgm:cxn modelId="{06EDAE34-13DE-413F-866F-B2ED4BA9AF7A}" srcId="{F40DAB10-4878-440D-AF2A-DBDE11350304}" destId="{5F4D5502-738C-41D9-A270-D3858CD9A9A2}" srcOrd="1" destOrd="0" parTransId="{B14A9679-9479-4222-8B49-8CEA77850622}" sibTransId="{F4DFE0EE-33BB-4B67-9129-5689C88713DD}"/>
    <dgm:cxn modelId="{B01B566A-B2C2-4FE6-B3F2-A8CDE0F8FC32}" type="presOf" srcId="{8D5AA08F-DD10-4F06-BE66-B928436F989A}" destId="{FE86FE3B-D748-482D-8297-9C4169880CBA}" srcOrd="0" destOrd="0" presId="urn:microsoft.com/office/officeart/2009/layout/CirclePictureHierarchy"/>
    <dgm:cxn modelId="{CA8DF12F-C00B-4E1C-919D-861B7C4B1A68}" type="presOf" srcId="{70415381-8A25-4405-8F1B-0082FF64E823}" destId="{2FDBEA0D-66E1-4765-A74A-44ECBE84862D}" srcOrd="0" destOrd="0" presId="urn:microsoft.com/office/officeart/2009/layout/CirclePictureHierarchy"/>
    <dgm:cxn modelId="{0FC94858-1DA4-4E4E-AF9B-93DA4C588C1C}" srcId="{F40DAB10-4878-440D-AF2A-DBDE11350304}" destId="{70415381-8A25-4405-8F1B-0082FF64E823}" srcOrd="2" destOrd="0" parTransId="{8D5AA08F-DD10-4F06-BE66-B928436F989A}" sibTransId="{62CFD164-5106-49B4-850F-AA50F61C20B3}"/>
    <dgm:cxn modelId="{60C110E3-E9C2-4DE7-9B9A-1CDF345EC5C1}" srcId="{B6536C13-2016-4182-8189-DA3DD3BE5A2B}" destId="{F40DAB10-4878-440D-AF2A-DBDE11350304}" srcOrd="0" destOrd="0" parTransId="{6D9D2416-C38A-4964-A02B-0A8189C88F15}" sibTransId="{5550C1A3-8E76-47F9-861A-513802FD8D5A}"/>
    <dgm:cxn modelId="{B3FBE78F-F0B4-4CDF-A134-1A5DD43545AF}" type="presOf" srcId="{B6536C13-2016-4182-8189-DA3DD3BE5A2B}" destId="{4D1048F9-1227-4376-A68D-EA8A8A786C48}" srcOrd="0" destOrd="0" presId="urn:microsoft.com/office/officeart/2009/layout/CirclePictureHierarchy"/>
    <dgm:cxn modelId="{D0EECBF3-737E-4F98-B3BA-61D982A7A605}" srcId="{F40DAB10-4878-440D-AF2A-DBDE11350304}" destId="{375CBED2-C37F-4A31-9F1B-25453BDE495D}" srcOrd="0" destOrd="0" parTransId="{AA45781F-ED9A-49A2-8B40-4DC462F942CE}" sibTransId="{E5697C59-D51F-4768-A504-E77844250A93}"/>
    <dgm:cxn modelId="{C752AE61-F3D0-479E-A90D-AF1BAE3FE459}" type="presOf" srcId="{B14A9679-9479-4222-8B49-8CEA77850622}" destId="{132BAD76-7A0C-4B07-A945-E654D5B56E3A}" srcOrd="0" destOrd="0" presId="urn:microsoft.com/office/officeart/2009/layout/CirclePictureHierarchy"/>
    <dgm:cxn modelId="{BE765509-706A-42A3-94A9-CEEEAF7DC9B9}" type="presOf" srcId="{F40DAB10-4878-440D-AF2A-DBDE11350304}" destId="{A2F8D14D-AC79-4A84-8220-2E377F3B1EAA}" srcOrd="0" destOrd="0" presId="urn:microsoft.com/office/officeart/2009/layout/CirclePictureHierarchy"/>
    <dgm:cxn modelId="{BE07E3E1-4346-43A9-9404-07624D0DB8B6}" type="presOf" srcId="{AA45781F-ED9A-49A2-8B40-4DC462F942CE}" destId="{EE530C4B-9BFC-4BE0-A968-B35357AE5F01}" srcOrd="0" destOrd="0" presId="urn:microsoft.com/office/officeart/2009/layout/CirclePictureHierarchy"/>
    <dgm:cxn modelId="{0CC23A25-9588-43D2-96F0-93E02D762821}" type="presOf" srcId="{5F4D5502-738C-41D9-A270-D3858CD9A9A2}" destId="{62F7D040-B96A-451A-A278-E7AAC8739A3B}" srcOrd="0" destOrd="0" presId="urn:microsoft.com/office/officeart/2009/layout/CirclePictureHierarchy"/>
    <dgm:cxn modelId="{4484EC09-09DE-4C4B-A4E5-B79AE7850517}" type="presParOf" srcId="{4D1048F9-1227-4376-A68D-EA8A8A786C48}" destId="{D188E018-A014-475C-9E7F-F098FADAF2A8}" srcOrd="0" destOrd="0" presId="urn:microsoft.com/office/officeart/2009/layout/CirclePictureHierarchy"/>
    <dgm:cxn modelId="{136E6D55-BE26-4867-823E-2F19F60CB5D2}" type="presParOf" srcId="{D188E018-A014-475C-9E7F-F098FADAF2A8}" destId="{10A3C424-CBA7-4E20-86BB-47A0FEFFAE2E}" srcOrd="0" destOrd="0" presId="urn:microsoft.com/office/officeart/2009/layout/CirclePictureHierarchy"/>
    <dgm:cxn modelId="{A17B714E-0289-4FAB-ACC0-E55B0A7E7751}" type="presParOf" srcId="{10A3C424-CBA7-4E20-86BB-47A0FEFFAE2E}" destId="{3049B2BC-8A98-4AF4-A85E-8F0F1B6EF9F0}" srcOrd="0" destOrd="0" presId="urn:microsoft.com/office/officeart/2009/layout/CirclePictureHierarchy"/>
    <dgm:cxn modelId="{977A1F3F-B695-4DCF-8C27-3BBA8AB74815}" type="presParOf" srcId="{10A3C424-CBA7-4E20-86BB-47A0FEFFAE2E}" destId="{A2F8D14D-AC79-4A84-8220-2E377F3B1EAA}" srcOrd="1" destOrd="0" presId="urn:microsoft.com/office/officeart/2009/layout/CirclePictureHierarchy"/>
    <dgm:cxn modelId="{A96BB3A9-568E-4300-82AC-C7768F859DA9}" type="presParOf" srcId="{D188E018-A014-475C-9E7F-F098FADAF2A8}" destId="{F155372E-332E-48C0-8FF3-6D7114EF47BB}" srcOrd="1" destOrd="0" presId="urn:microsoft.com/office/officeart/2009/layout/CirclePictureHierarchy"/>
    <dgm:cxn modelId="{C14108DC-86A1-4FD5-9FA2-5BF289FF26C8}" type="presParOf" srcId="{F155372E-332E-48C0-8FF3-6D7114EF47BB}" destId="{EE530C4B-9BFC-4BE0-A968-B35357AE5F01}" srcOrd="0" destOrd="0" presId="urn:microsoft.com/office/officeart/2009/layout/CirclePictureHierarchy"/>
    <dgm:cxn modelId="{19F77119-E0E4-47F4-BDA6-EADE07560920}" type="presParOf" srcId="{F155372E-332E-48C0-8FF3-6D7114EF47BB}" destId="{E8350731-60AB-490D-8228-20AA1227F8F1}" srcOrd="1" destOrd="0" presId="urn:microsoft.com/office/officeart/2009/layout/CirclePictureHierarchy"/>
    <dgm:cxn modelId="{8B047E02-9C23-402E-86D5-26C16C6B2000}" type="presParOf" srcId="{E8350731-60AB-490D-8228-20AA1227F8F1}" destId="{F2756B32-1DB5-4CF0-8BFB-54289C30F808}" srcOrd="0" destOrd="0" presId="urn:microsoft.com/office/officeart/2009/layout/CirclePictureHierarchy"/>
    <dgm:cxn modelId="{762526AE-FEF0-42E5-BB7A-ADFFD5F8CE1F}" type="presParOf" srcId="{F2756B32-1DB5-4CF0-8BFB-54289C30F808}" destId="{88F0494B-6D6F-4AC4-856B-98EDE03F8CEC}" srcOrd="0" destOrd="0" presId="urn:microsoft.com/office/officeart/2009/layout/CirclePictureHierarchy"/>
    <dgm:cxn modelId="{47CEC95B-6BC1-49F7-A155-2B3D14D0316D}" type="presParOf" srcId="{F2756B32-1DB5-4CF0-8BFB-54289C30F808}" destId="{3E0F85F0-7A59-4340-AC88-6C541CEEFCC6}" srcOrd="1" destOrd="0" presId="urn:microsoft.com/office/officeart/2009/layout/CirclePictureHierarchy"/>
    <dgm:cxn modelId="{D7A24C4D-1A26-40A2-B983-D79E635FAEB2}" type="presParOf" srcId="{E8350731-60AB-490D-8228-20AA1227F8F1}" destId="{FED24881-3400-40E1-B5B4-B2E5437AD436}" srcOrd="1" destOrd="0" presId="urn:microsoft.com/office/officeart/2009/layout/CirclePictureHierarchy"/>
    <dgm:cxn modelId="{EE04F7B9-BE55-4A27-A85F-71FC168B4BAC}" type="presParOf" srcId="{F155372E-332E-48C0-8FF3-6D7114EF47BB}" destId="{132BAD76-7A0C-4B07-A945-E654D5B56E3A}" srcOrd="2" destOrd="0" presId="urn:microsoft.com/office/officeart/2009/layout/CirclePictureHierarchy"/>
    <dgm:cxn modelId="{B2992C20-4ED0-473E-A281-C6C894513BD2}" type="presParOf" srcId="{F155372E-332E-48C0-8FF3-6D7114EF47BB}" destId="{288CC83B-69E7-4AE8-882B-B8B3DE4108A3}" srcOrd="3" destOrd="0" presId="urn:microsoft.com/office/officeart/2009/layout/CirclePictureHierarchy"/>
    <dgm:cxn modelId="{6B6CE70D-16A0-4A68-B175-F6E69E3D5E4F}" type="presParOf" srcId="{288CC83B-69E7-4AE8-882B-B8B3DE4108A3}" destId="{BE513EE2-6A18-437E-BA53-8E2304972095}" srcOrd="0" destOrd="0" presId="urn:microsoft.com/office/officeart/2009/layout/CirclePictureHierarchy"/>
    <dgm:cxn modelId="{584813BB-0622-4EB6-AE98-78A93B9497B8}" type="presParOf" srcId="{BE513EE2-6A18-437E-BA53-8E2304972095}" destId="{2853D96F-01AB-4993-AD1E-1ADB86929D18}" srcOrd="0" destOrd="0" presId="urn:microsoft.com/office/officeart/2009/layout/CirclePictureHierarchy"/>
    <dgm:cxn modelId="{12F0F5ED-7BD1-4137-A92C-EF18375545FC}" type="presParOf" srcId="{BE513EE2-6A18-437E-BA53-8E2304972095}" destId="{62F7D040-B96A-451A-A278-E7AAC8739A3B}" srcOrd="1" destOrd="0" presId="urn:microsoft.com/office/officeart/2009/layout/CirclePictureHierarchy"/>
    <dgm:cxn modelId="{C4E106B2-C00C-4E60-971B-23356E433722}" type="presParOf" srcId="{288CC83B-69E7-4AE8-882B-B8B3DE4108A3}" destId="{BB783D2F-0326-4A62-A3AB-312293F15A6B}" srcOrd="1" destOrd="0" presId="urn:microsoft.com/office/officeart/2009/layout/CirclePictureHierarchy"/>
    <dgm:cxn modelId="{EBA79FAC-73AD-43FC-8993-F280778DA6BD}" type="presParOf" srcId="{F155372E-332E-48C0-8FF3-6D7114EF47BB}" destId="{FE86FE3B-D748-482D-8297-9C4169880CBA}" srcOrd="4" destOrd="0" presId="urn:microsoft.com/office/officeart/2009/layout/CirclePictureHierarchy"/>
    <dgm:cxn modelId="{E6C68E6C-D2CD-4C09-8A77-381E51732867}" type="presParOf" srcId="{F155372E-332E-48C0-8FF3-6D7114EF47BB}" destId="{6FBE9108-9C7F-49AC-9E38-A9014249EF5B}" srcOrd="5" destOrd="0" presId="urn:microsoft.com/office/officeart/2009/layout/CirclePictureHierarchy"/>
    <dgm:cxn modelId="{B9A2348D-D4D3-47D1-A50A-61C19721E1DE}" type="presParOf" srcId="{6FBE9108-9C7F-49AC-9E38-A9014249EF5B}" destId="{AF9D4912-2210-4801-8558-F22FC49493A3}" srcOrd="0" destOrd="0" presId="urn:microsoft.com/office/officeart/2009/layout/CirclePictureHierarchy"/>
    <dgm:cxn modelId="{C5DAD3F6-772D-4F72-B2C0-52FE449EFB35}" type="presParOf" srcId="{AF9D4912-2210-4801-8558-F22FC49493A3}" destId="{3C9001BD-0D50-47B2-A3D7-0886A8A86B05}" srcOrd="0" destOrd="0" presId="urn:microsoft.com/office/officeart/2009/layout/CirclePictureHierarchy"/>
    <dgm:cxn modelId="{70656877-9AFF-4A3E-A22F-420D5B38A160}" type="presParOf" srcId="{AF9D4912-2210-4801-8558-F22FC49493A3}" destId="{2FDBEA0D-66E1-4765-A74A-44ECBE84862D}" srcOrd="1" destOrd="0" presId="urn:microsoft.com/office/officeart/2009/layout/CirclePictureHierarchy"/>
    <dgm:cxn modelId="{BB105C89-E97F-4C52-897D-D92718D04469}" type="presParOf" srcId="{6FBE9108-9C7F-49AC-9E38-A9014249EF5B}" destId="{5B201B76-9787-4624-93E8-D81AE9A3775D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B11A85-4239-45A1-8D7D-BB818509C0B2}" type="doc">
      <dgm:prSet loTypeId="urn:microsoft.com/office/officeart/2005/8/layout/chart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L"/>
        </a:p>
      </dgm:t>
    </dgm:pt>
    <dgm:pt modelId="{4AD79D73-648B-4CF2-BD00-D9713EBD069E}">
      <dgm:prSet phldrT="[Texto]"/>
      <dgm:spPr/>
      <dgm:t>
        <a:bodyPr/>
        <a:lstStyle/>
        <a:p>
          <a:r>
            <a: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ESPACIO PÚBLICO</a:t>
          </a:r>
        </a:p>
      </dgm:t>
    </dgm:pt>
    <dgm:pt modelId="{3FBA053E-AC87-4A20-82FD-552680C43815}" type="parTrans" cxnId="{F2F868ED-5DD7-4EF2-BA3E-59B9693075DE}">
      <dgm:prSet/>
      <dgm:spPr/>
      <dgm:t>
        <a:bodyPr/>
        <a:lstStyle/>
        <a:p>
          <a:endParaRPr lang="es-CL"/>
        </a:p>
      </dgm:t>
    </dgm:pt>
    <dgm:pt modelId="{372D6C04-91EE-4EBA-A455-2042F0639287}" type="sibTrans" cxnId="{F2F868ED-5DD7-4EF2-BA3E-59B9693075DE}">
      <dgm:prSet/>
      <dgm:spPr/>
      <dgm:t>
        <a:bodyPr/>
        <a:lstStyle/>
        <a:p>
          <a:endParaRPr lang="es-CL"/>
        </a:p>
      </dgm:t>
    </dgm:pt>
    <dgm:pt modelId="{65724E57-73E5-45DA-A39A-34108AC06EB9}">
      <dgm:prSet phldrT="[Texto]"/>
      <dgm:spPr/>
      <dgm:t>
        <a:bodyPr/>
        <a:lstStyle/>
        <a:p>
          <a:r>
            <a:rPr lang="es-CL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NORMAS Y  AUTOCUIDADO VÍA PUBLICA.</a:t>
          </a:r>
          <a:endParaRPr lang="es-CL" dirty="0">
            <a:solidFill>
              <a:schemeClr val="bg1">
                <a:lumMod val="95000"/>
                <a:lumOff val="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8E4C6F7-D274-446D-9B68-E883CB9202A5}" type="parTrans" cxnId="{ABD14624-FA78-4952-80A5-CB6D978A3960}">
      <dgm:prSet/>
      <dgm:spPr/>
      <dgm:t>
        <a:bodyPr/>
        <a:lstStyle/>
        <a:p>
          <a:endParaRPr lang="es-CL"/>
        </a:p>
      </dgm:t>
    </dgm:pt>
    <dgm:pt modelId="{C54BB0C1-FAB8-49EB-8671-0FCD651112B9}" type="sibTrans" cxnId="{ABD14624-FA78-4952-80A5-CB6D978A3960}">
      <dgm:prSet/>
      <dgm:spPr/>
      <dgm:t>
        <a:bodyPr/>
        <a:lstStyle/>
        <a:p>
          <a:endParaRPr lang="es-CL"/>
        </a:p>
      </dgm:t>
    </dgm:pt>
    <dgm:pt modelId="{EAC13B75-3679-4647-A918-59151D130760}">
      <dgm:prSet phldrT="[Texto]"/>
      <dgm:spPr/>
      <dgm:t>
        <a:bodyPr/>
        <a:lstStyle/>
        <a:p>
          <a:r>
            <a: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ESPACIO COMÚN</a:t>
          </a:r>
        </a:p>
      </dgm:t>
    </dgm:pt>
    <dgm:pt modelId="{221F8B10-9770-4A2E-A9DA-6A74C736A727}" type="parTrans" cxnId="{6A5CDE14-33B1-46B7-83D6-353A228F9BF8}">
      <dgm:prSet/>
      <dgm:spPr/>
      <dgm:t>
        <a:bodyPr/>
        <a:lstStyle/>
        <a:p>
          <a:endParaRPr lang="es-CL"/>
        </a:p>
      </dgm:t>
    </dgm:pt>
    <dgm:pt modelId="{EC81441C-9CA2-40C7-90A7-B5AA2FD28874}" type="sibTrans" cxnId="{6A5CDE14-33B1-46B7-83D6-353A228F9BF8}">
      <dgm:prSet/>
      <dgm:spPr/>
      <dgm:t>
        <a:bodyPr/>
        <a:lstStyle/>
        <a:p>
          <a:endParaRPr lang="es-CL"/>
        </a:p>
      </dgm:t>
    </dgm:pt>
    <dgm:pt modelId="{7CF3A2AA-727F-4D9B-A5FC-3087D8A0CAE7}">
      <dgm:prSet phldrT="[Texto]"/>
      <dgm:spPr/>
      <dgm:t>
        <a:bodyPr/>
        <a:lstStyle/>
        <a:p>
          <a:r>
            <a:rPr lang="es-CL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NORMAS Y  AUTOCUIDADO COLEGIO</a:t>
          </a:r>
          <a:endParaRPr lang="es-CL" dirty="0">
            <a:solidFill>
              <a:schemeClr val="bg1">
                <a:lumMod val="95000"/>
                <a:lumOff val="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4C5C57-9305-45D7-A2DE-84D75AC242CC}" type="parTrans" cxnId="{3F92BDA0-3654-4A11-849E-617CC5C2B43C}">
      <dgm:prSet/>
      <dgm:spPr/>
      <dgm:t>
        <a:bodyPr/>
        <a:lstStyle/>
        <a:p>
          <a:endParaRPr lang="es-CL"/>
        </a:p>
      </dgm:t>
    </dgm:pt>
    <dgm:pt modelId="{A2D4C040-D1D4-4639-85CA-AB6619D23AE7}" type="sibTrans" cxnId="{3F92BDA0-3654-4A11-849E-617CC5C2B43C}">
      <dgm:prSet/>
      <dgm:spPr/>
      <dgm:t>
        <a:bodyPr/>
        <a:lstStyle/>
        <a:p>
          <a:endParaRPr lang="es-CL"/>
        </a:p>
      </dgm:t>
    </dgm:pt>
    <dgm:pt modelId="{B85DFA9D-E45B-42D3-9F57-7619EBE0BCC5}">
      <dgm:prSet phldrT="[Texto]"/>
      <dgm:spPr/>
      <dgm:t>
        <a:bodyPr/>
        <a:lstStyle/>
        <a:p>
          <a:r>
            <a:rPr lang="es-CL" b="1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ESPACIO PRIVADO</a:t>
          </a:r>
        </a:p>
      </dgm:t>
    </dgm:pt>
    <dgm:pt modelId="{F640ED27-90F1-46C3-AB5D-020ED7A0ADDA}" type="parTrans" cxnId="{F4D5231B-FD93-4BF1-9922-D1326F16891F}">
      <dgm:prSet/>
      <dgm:spPr/>
      <dgm:t>
        <a:bodyPr/>
        <a:lstStyle/>
        <a:p>
          <a:endParaRPr lang="es-CL"/>
        </a:p>
      </dgm:t>
    </dgm:pt>
    <dgm:pt modelId="{181EF582-A01B-4262-80EF-C6D2E8358ADC}" type="sibTrans" cxnId="{F4D5231B-FD93-4BF1-9922-D1326F16891F}">
      <dgm:prSet/>
      <dgm:spPr/>
      <dgm:t>
        <a:bodyPr/>
        <a:lstStyle/>
        <a:p>
          <a:endParaRPr lang="es-CL"/>
        </a:p>
      </dgm:t>
    </dgm:pt>
    <dgm:pt modelId="{E763B345-866A-4977-B8FF-01ED85ED45FC}">
      <dgm:prSet phldrT="[Texto]"/>
      <dgm:spPr/>
      <dgm:t>
        <a:bodyPr/>
        <a:lstStyle/>
        <a:p>
          <a:r>
            <a:rPr lang="es-CL" u="none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NORMAS Y  AUTOCUIDADO HOGAR</a:t>
          </a:r>
          <a:endParaRPr lang="es-CL" u="none" dirty="0">
            <a:solidFill>
              <a:schemeClr val="bg1">
                <a:lumMod val="95000"/>
                <a:lumOff val="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05D625-8F2E-41A9-9D5C-54FE5DB0220F}" type="parTrans" cxnId="{0ACFA579-310B-4801-AC98-5D9938D41700}">
      <dgm:prSet/>
      <dgm:spPr/>
      <dgm:t>
        <a:bodyPr/>
        <a:lstStyle/>
        <a:p>
          <a:endParaRPr lang="es-CL"/>
        </a:p>
      </dgm:t>
    </dgm:pt>
    <dgm:pt modelId="{B0B02DE1-A65D-44DD-AEF0-6B71A8AE88DD}" type="sibTrans" cxnId="{0ACFA579-310B-4801-AC98-5D9938D41700}">
      <dgm:prSet/>
      <dgm:spPr/>
      <dgm:t>
        <a:bodyPr/>
        <a:lstStyle/>
        <a:p>
          <a:endParaRPr lang="es-CL"/>
        </a:p>
      </dgm:t>
    </dgm:pt>
    <dgm:pt modelId="{F29974E3-6196-466F-B586-0E2E31E5EA88}" type="pres">
      <dgm:prSet presAssocID="{21B11A85-4239-45A1-8D7D-BB818509C0B2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1DA4DAC-EC51-479C-916B-F0C39CA45D37}" type="pres">
      <dgm:prSet presAssocID="{21B11A85-4239-45A1-8D7D-BB818509C0B2}" presName="wedge1" presStyleLbl="node1" presStyleIdx="0" presStyleCnt="3" custLinFactNeighborX="-5466" custLinFactNeighborY="2835"/>
      <dgm:spPr/>
      <dgm:t>
        <a:bodyPr/>
        <a:lstStyle/>
        <a:p>
          <a:endParaRPr lang="es-ES"/>
        </a:p>
      </dgm:t>
    </dgm:pt>
    <dgm:pt modelId="{5774A057-787A-4E64-88C4-0BD7D346F43F}" type="pres">
      <dgm:prSet presAssocID="{21B11A85-4239-45A1-8D7D-BB818509C0B2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4B9644C-1661-4B91-B8E1-00463BC247D5}" type="pres">
      <dgm:prSet presAssocID="{21B11A85-4239-45A1-8D7D-BB818509C0B2}" presName="wedge2" presStyleLbl="node1" presStyleIdx="1" presStyleCnt="3"/>
      <dgm:spPr/>
      <dgm:t>
        <a:bodyPr/>
        <a:lstStyle/>
        <a:p>
          <a:endParaRPr lang="es-ES"/>
        </a:p>
      </dgm:t>
    </dgm:pt>
    <dgm:pt modelId="{E2705845-65DC-48D5-8129-B64EADAA3B7F}" type="pres">
      <dgm:prSet presAssocID="{21B11A85-4239-45A1-8D7D-BB818509C0B2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0CF4F7F-8C9A-44FC-B03E-DCCA19054968}" type="pres">
      <dgm:prSet presAssocID="{21B11A85-4239-45A1-8D7D-BB818509C0B2}" presName="wedge3" presStyleLbl="node1" presStyleIdx="2" presStyleCnt="3"/>
      <dgm:spPr/>
      <dgm:t>
        <a:bodyPr/>
        <a:lstStyle/>
        <a:p>
          <a:endParaRPr lang="es-ES"/>
        </a:p>
      </dgm:t>
    </dgm:pt>
    <dgm:pt modelId="{C59CB918-1484-4733-B080-A34949F7E1CC}" type="pres">
      <dgm:prSet presAssocID="{21B11A85-4239-45A1-8D7D-BB818509C0B2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447CB33-885D-4978-862F-F84BBA40E22A}" type="presOf" srcId="{EAC13B75-3679-4647-A918-59151D130760}" destId="{14B9644C-1661-4B91-B8E1-00463BC247D5}" srcOrd="0" destOrd="0" presId="urn:microsoft.com/office/officeart/2005/8/layout/chart3"/>
    <dgm:cxn modelId="{B8A6E042-244E-4EAF-86E8-AEC70E21CC41}" type="presOf" srcId="{4AD79D73-648B-4CF2-BD00-D9713EBD069E}" destId="{81DA4DAC-EC51-479C-916B-F0C39CA45D37}" srcOrd="0" destOrd="0" presId="urn:microsoft.com/office/officeart/2005/8/layout/chart3"/>
    <dgm:cxn modelId="{0ACFA579-310B-4801-AC98-5D9938D41700}" srcId="{B85DFA9D-E45B-42D3-9F57-7619EBE0BCC5}" destId="{E763B345-866A-4977-B8FF-01ED85ED45FC}" srcOrd="0" destOrd="0" parTransId="{C505D625-8F2E-41A9-9D5C-54FE5DB0220F}" sibTransId="{B0B02DE1-A65D-44DD-AEF0-6B71A8AE88DD}"/>
    <dgm:cxn modelId="{7CD167FB-A6E1-4E4C-99FE-26F92B666952}" type="presOf" srcId="{4AD79D73-648B-4CF2-BD00-D9713EBD069E}" destId="{5774A057-787A-4E64-88C4-0BD7D346F43F}" srcOrd="1" destOrd="0" presId="urn:microsoft.com/office/officeart/2005/8/layout/chart3"/>
    <dgm:cxn modelId="{ABD14624-FA78-4952-80A5-CB6D978A3960}" srcId="{4AD79D73-648B-4CF2-BD00-D9713EBD069E}" destId="{65724E57-73E5-45DA-A39A-34108AC06EB9}" srcOrd="0" destOrd="0" parTransId="{58E4C6F7-D274-446D-9B68-E883CB9202A5}" sibTransId="{C54BB0C1-FAB8-49EB-8671-0FCD651112B9}"/>
    <dgm:cxn modelId="{62807B7F-EB82-415D-88EF-27509CCD3525}" type="presOf" srcId="{E763B345-866A-4977-B8FF-01ED85ED45FC}" destId="{C59CB918-1484-4733-B080-A34949F7E1CC}" srcOrd="1" destOrd="1" presId="urn:microsoft.com/office/officeart/2005/8/layout/chart3"/>
    <dgm:cxn modelId="{F2F868ED-5DD7-4EF2-BA3E-59B9693075DE}" srcId="{21B11A85-4239-45A1-8D7D-BB818509C0B2}" destId="{4AD79D73-648B-4CF2-BD00-D9713EBD069E}" srcOrd="0" destOrd="0" parTransId="{3FBA053E-AC87-4A20-82FD-552680C43815}" sibTransId="{372D6C04-91EE-4EBA-A455-2042F0639287}"/>
    <dgm:cxn modelId="{8C5073A6-BAB5-4E98-B643-B0309FADE336}" type="presOf" srcId="{65724E57-73E5-45DA-A39A-34108AC06EB9}" destId="{5774A057-787A-4E64-88C4-0BD7D346F43F}" srcOrd="1" destOrd="1" presId="urn:microsoft.com/office/officeart/2005/8/layout/chart3"/>
    <dgm:cxn modelId="{6A5CDE14-33B1-46B7-83D6-353A228F9BF8}" srcId="{21B11A85-4239-45A1-8D7D-BB818509C0B2}" destId="{EAC13B75-3679-4647-A918-59151D130760}" srcOrd="1" destOrd="0" parTransId="{221F8B10-9770-4A2E-A9DA-6A74C736A727}" sibTransId="{EC81441C-9CA2-40C7-90A7-B5AA2FD28874}"/>
    <dgm:cxn modelId="{2A3EF77B-1142-40BC-B39B-190B90AC9F3D}" type="presOf" srcId="{B85DFA9D-E45B-42D3-9F57-7619EBE0BCC5}" destId="{F0CF4F7F-8C9A-44FC-B03E-DCCA19054968}" srcOrd="0" destOrd="0" presId="urn:microsoft.com/office/officeart/2005/8/layout/chart3"/>
    <dgm:cxn modelId="{3F92BDA0-3654-4A11-849E-617CC5C2B43C}" srcId="{EAC13B75-3679-4647-A918-59151D130760}" destId="{7CF3A2AA-727F-4D9B-A5FC-3087D8A0CAE7}" srcOrd="0" destOrd="0" parTransId="{DE4C5C57-9305-45D7-A2DE-84D75AC242CC}" sibTransId="{A2D4C040-D1D4-4639-85CA-AB6619D23AE7}"/>
    <dgm:cxn modelId="{CF1BC17D-FFC9-4AF9-AEE8-7EEFCF040EE0}" type="presOf" srcId="{E763B345-866A-4977-B8FF-01ED85ED45FC}" destId="{F0CF4F7F-8C9A-44FC-B03E-DCCA19054968}" srcOrd="0" destOrd="1" presId="urn:microsoft.com/office/officeart/2005/8/layout/chart3"/>
    <dgm:cxn modelId="{8D45D420-29C4-4C3E-8E2A-4C249150AEB1}" type="presOf" srcId="{7CF3A2AA-727F-4D9B-A5FC-3087D8A0CAE7}" destId="{14B9644C-1661-4B91-B8E1-00463BC247D5}" srcOrd="0" destOrd="1" presId="urn:microsoft.com/office/officeart/2005/8/layout/chart3"/>
    <dgm:cxn modelId="{687D5DD3-40F1-499C-B060-48ADB77954D9}" type="presOf" srcId="{7CF3A2AA-727F-4D9B-A5FC-3087D8A0CAE7}" destId="{E2705845-65DC-48D5-8129-B64EADAA3B7F}" srcOrd="1" destOrd="1" presId="urn:microsoft.com/office/officeart/2005/8/layout/chart3"/>
    <dgm:cxn modelId="{9FBBA00C-C422-4625-8079-3C946798F207}" type="presOf" srcId="{21B11A85-4239-45A1-8D7D-BB818509C0B2}" destId="{F29974E3-6196-466F-B586-0E2E31E5EA88}" srcOrd="0" destOrd="0" presId="urn:microsoft.com/office/officeart/2005/8/layout/chart3"/>
    <dgm:cxn modelId="{1D4D13E5-D906-4F92-A1DE-B97827980CA2}" type="presOf" srcId="{65724E57-73E5-45DA-A39A-34108AC06EB9}" destId="{81DA4DAC-EC51-479C-916B-F0C39CA45D37}" srcOrd="0" destOrd="1" presId="urn:microsoft.com/office/officeart/2005/8/layout/chart3"/>
    <dgm:cxn modelId="{F4D5231B-FD93-4BF1-9922-D1326F16891F}" srcId="{21B11A85-4239-45A1-8D7D-BB818509C0B2}" destId="{B85DFA9D-E45B-42D3-9F57-7619EBE0BCC5}" srcOrd="2" destOrd="0" parTransId="{F640ED27-90F1-46C3-AB5D-020ED7A0ADDA}" sibTransId="{181EF582-A01B-4262-80EF-C6D2E8358ADC}"/>
    <dgm:cxn modelId="{0D1DC817-54A9-4458-A39E-D22B30541030}" type="presOf" srcId="{EAC13B75-3679-4647-A918-59151D130760}" destId="{E2705845-65DC-48D5-8129-B64EADAA3B7F}" srcOrd="1" destOrd="0" presId="urn:microsoft.com/office/officeart/2005/8/layout/chart3"/>
    <dgm:cxn modelId="{F3E639BC-C232-4332-8005-B9B055A72185}" type="presOf" srcId="{B85DFA9D-E45B-42D3-9F57-7619EBE0BCC5}" destId="{C59CB918-1484-4733-B080-A34949F7E1CC}" srcOrd="1" destOrd="0" presId="urn:microsoft.com/office/officeart/2005/8/layout/chart3"/>
    <dgm:cxn modelId="{602D1357-D527-45ED-A8D4-7CD4EE5A45D3}" type="presParOf" srcId="{F29974E3-6196-466F-B586-0E2E31E5EA88}" destId="{81DA4DAC-EC51-479C-916B-F0C39CA45D37}" srcOrd="0" destOrd="0" presId="urn:microsoft.com/office/officeart/2005/8/layout/chart3"/>
    <dgm:cxn modelId="{AFBF74E8-5910-43AC-BA0F-3D74A0CC2F61}" type="presParOf" srcId="{F29974E3-6196-466F-B586-0E2E31E5EA88}" destId="{5774A057-787A-4E64-88C4-0BD7D346F43F}" srcOrd="1" destOrd="0" presId="urn:microsoft.com/office/officeart/2005/8/layout/chart3"/>
    <dgm:cxn modelId="{AE1291ED-4A47-4FB5-A418-0D7E9A4354EF}" type="presParOf" srcId="{F29974E3-6196-466F-B586-0E2E31E5EA88}" destId="{14B9644C-1661-4B91-B8E1-00463BC247D5}" srcOrd="2" destOrd="0" presId="urn:microsoft.com/office/officeart/2005/8/layout/chart3"/>
    <dgm:cxn modelId="{003B0386-8A29-437C-AD59-10774BFA7FC9}" type="presParOf" srcId="{F29974E3-6196-466F-B586-0E2E31E5EA88}" destId="{E2705845-65DC-48D5-8129-B64EADAA3B7F}" srcOrd="3" destOrd="0" presId="urn:microsoft.com/office/officeart/2005/8/layout/chart3"/>
    <dgm:cxn modelId="{E258DCA6-3634-4EF9-B822-B5B8BA21AFE6}" type="presParOf" srcId="{F29974E3-6196-466F-B586-0E2E31E5EA88}" destId="{F0CF4F7F-8C9A-44FC-B03E-DCCA19054968}" srcOrd="4" destOrd="0" presId="urn:microsoft.com/office/officeart/2005/8/layout/chart3"/>
    <dgm:cxn modelId="{3C146E43-22C9-47F2-9227-4C4FCAF53FEB}" type="presParOf" srcId="{F29974E3-6196-466F-B586-0E2E31E5EA88}" destId="{C59CB918-1484-4733-B080-A34949F7E1CC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86FE3B-D748-482D-8297-9C4169880CBA}">
      <dsp:nvSpPr>
        <dsp:cNvPr id="0" name=""/>
        <dsp:cNvSpPr/>
      </dsp:nvSpPr>
      <dsp:spPr>
        <a:xfrm>
          <a:off x="5095248" y="2521960"/>
          <a:ext cx="4441694" cy="7253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7903"/>
              </a:lnTo>
              <a:lnTo>
                <a:pt x="4441694" y="527903"/>
              </a:lnTo>
              <a:lnTo>
                <a:pt x="4441694" y="725311"/>
              </a:lnTo>
            </a:path>
          </a:pathLst>
        </a:custGeom>
        <a:noFill/>
        <a:ln w="762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2BAD76-7A0C-4B07-A945-E654D5B56E3A}">
      <dsp:nvSpPr>
        <dsp:cNvPr id="0" name=""/>
        <dsp:cNvSpPr/>
      </dsp:nvSpPr>
      <dsp:spPr>
        <a:xfrm>
          <a:off x="5095248" y="2521960"/>
          <a:ext cx="274528" cy="7531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5698"/>
              </a:lnTo>
              <a:lnTo>
                <a:pt x="274528" y="555698"/>
              </a:lnTo>
              <a:lnTo>
                <a:pt x="274528" y="753106"/>
              </a:lnTo>
            </a:path>
          </a:pathLst>
        </a:custGeom>
        <a:noFill/>
        <a:ln w="762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530C4B-9BFC-4BE0-A968-B35357AE5F01}">
      <dsp:nvSpPr>
        <dsp:cNvPr id="0" name=""/>
        <dsp:cNvSpPr/>
      </dsp:nvSpPr>
      <dsp:spPr>
        <a:xfrm>
          <a:off x="1301699" y="2521960"/>
          <a:ext cx="3793548" cy="594940"/>
        </a:xfrm>
        <a:custGeom>
          <a:avLst/>
          <a:gdLst/>
          <a:ahLst/>
          <a:cxnLst/>
          <a:rect l="0" t="0" r="0" b="0"/>
          <a:pathLst>
            <a:path>
              <a:moveTo>
                <a:pt x="3793548" y="0"/>
              </a:moveTo>
              <a:lnTo>
                <a:pt x="3793548" y="397532"/>
              </a:lnTo>
              <a:lnTo>
                <a:pt x="0" y="397532"/>
              </a:lnTo>
              <a:lnTo>
                <a:pt x="0" y="594940"/>
              </a:lnTo>
            </a:path>
          </a:pathLst>
        </a:custGeom>
        <a:noFill/>
        <a:ln w="762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49B2BC-8A98-4AF4-A85E-8F0F1B6EF9F0}">
      <dsp:nvSpPr>
        <dsp:cNvPr id="0" name=""/>
        <dsp:cNvSpPr/>
      </dsp:nvSpPr>
      <dsp:spPr>
        <a:xfrm>
          <a:off x="3924356" y="293037"/>
          <a:ext cx="2341783" cy="222892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F8D14D-AC79-4A84-8220-2E377F3B1EAA}">
      <dsp:nvSpPr>
        <dsp:cNvPr id="0" name=""/>
        <dsp:cNvSpPr/>
      </dsp:nvSpPr>
      <dsp:spPr>
        <a:xfrm>
          <a:off x="6429388" y="90860"/>
          <a:ext cx="2853041" cy="12634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NORMAS DE CONVIVENCIA Y AUTOCUIDADO EN NUESTRO ENTORNO</a:t>
          </a:r>
        </a:p>
      </dsp:txBody>
      <dsp:txXfrm>
        <a:off x="6429388" y="90860"/>
        <a:ext cx="2853041" cy="1263411"/>
      </dsp:txXfrm>
    </dsp:sp>
    <dsp:sp modelId="{88F0494B-6D6F-4AC4-856B-98EDE03F8CEC}">
      <dsp:nvSpPr>
        <dsp:cNvPr id="0" name=""/>
        <dsp:cNvSpPr/>
      </dsp:nvSpPr>
      <dsp:spPr>
        <a:xfrm>
          <a:off x="10935" y="3116900"/>
          <a:ext cx="2581528" cy="2713681"/>
        </a:xfrm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0F85F0-7A59-4340-AC88-6C541CEEFCC6}">
      <dsp:nvSpPr>
        <dsp:cNvPr id="0" name=""/>
        <dsp:cNvSpPr/>
      </dsp:nvSpPr>
      <dsp:spPr>
        <a:xfrm>
          <a:off x="214799" y="5761955"/>
          <a:ext cx="1895116" cy="5617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VÍA PUBLICA</a:t>
          </a:r>
        </a:p>
      </dsp:txBody>
      <dsp:txXfrm>
        <a:off x="214799" y="5761955"/>
        <a:ext cx="1895116" cy="561788"/>
      </dsp:txXfrm>
    </dsp:sp>
    <dsp:sp modelId="{2853D96F-01AB-4993-AD1E-1ADB86929D18}">
      <dsp:nvSpPr>
        <dsp:cNvPr id="0" name=""/>
        <dsp:cNvSpPr/>
      </dsp:nvSpPr>
      <dsp:spPr>
        <a:xfrm>
          <a:off x="4116466" y="3275067"/>
          <a:ext cx="2506620" cy="2598470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F7D040-B96A-451A-A278-E7AAC8739A3B}">
      <dsp:nvSpPr>
        <dsp:cNvPr id="0" name=""/>
        <dsp:cNvSpPr/>
      </dsp:nvSpPr>
      <dsp:spPr>
        <a:xfrm>
          <a:off x="4550308" y="5707603"/>
          <a:ext cx="1895116" cy="616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COLEGIO</a:t>
          </a:r>
        </a:p>
      </dsp:txBody>
      <dsp:txXfrm>
        <a:off x="4550308" y="5707603"/>
        <a:ext cx="1895116" cy="616140"/>
      </dsp:txXfrm>
    </dsp:sp>
    <dsp:sp modelId="{3C9001BD-0D50-47B2-A3D7-0886A8A86B05}">
      <dsp:nvSpPr>
        <dsp:cNvPr id="0" name=""/>
        <dsp:cNvSpPr/>
      </dsp:nvSpPr>
      <dsp:spPr>
        <a:xfrm>
          <a:off x="8269128" y="3247272"/>
          <a:ext cx="2535628" cy="2573088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 l="-21000" r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DBEA0D-66E1-4765-A74A-44ECBE84862D}">
      <dsp:nvSpPr>
        <dsp:cNvPr id="0" name=""/>
        <dsp:cNvSpPr/>
      </dsp:nvSpPr>
      <dsp:spPr>
        <a:xfrm>
          <a:off x="8670672" y="5800114"/>
          <a:ext cx="1895116" cy="5031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HOGAR</a:t>
          </a:r>
        </a:p>
      </dsp:txBody>
      <dsp:txXfrm>
        <a:off x="8670672" y="5800114"/>
        <a:ext cx="1895116" cy="5031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DA4DAC-EC51-479C-916B-F0C39CA45D37}">
      <dsp:nvSpPr>
        <dsp:cNvPr id="0" name=""/>
        <dsp:cNvSpPr/>
      </dsp:nvSpPr>
      <dsp:spPr>
        <a:xfrm>
          <a:off x="3473145" y="561288"/>
          <a:ext cx="5163312" cy="5163312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ESPACIO PÚBLICO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800" kern="120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NORMAS Y  AUTOCUIDADO VÍA PUBLICA.</a:t>
          </a:r>
          <a:endParaRPr lang="es-CL" sz="1800" kern="1200" dirty="0">
            <a:solidFill>
              <a:schemeClr val="bg1">
                <a:lumMod val="95000"/>
                <a:lumOff val="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280389" y="1514042"/>
        <a:ext cx="1751838" cy="1721104"/>
      </dsp:txXfrm>
    </dsp:sp>
    <dsp:sp modelId="{14B9644C-1661-4B91-B8E1-00463BC247D5}">
      <dsp:nvSpPr>
        <dsp:cNvPr id="0" name=""/>
        <dsp:cNvSpPr/>
      </dsp:nvSpPr>
      <dsp:spPr>
        <a:xfrm>
          <a:off x="3489215" y="568578"/>
          <a:ext cx="5163312" cy="5163312"/>
        </a:xfrm>
        <a:prstGeom prst="pie">
          <a:avLst>
            <a:gd name="adj1" fmla="val 1800000"/>
            <a:gd name="adj2" fmla="val 90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ESPACIO COMÚN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800" kern="120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NORMAS Y  AUTOCUIDADO COLEGIO</a:t>
          </a:r>
          <a:endParaRPr lang="es-CL" sz="1800" kern="1200" dirty="0">
            <a:solidFill>
              <a:schemeClr val="bg1">
                <a:lumMod val="95000"/>
                <a:lumOff val="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02979" y="3826383"/>
        <a:ext cx="2335784" cy="1598168"/>
      </dsp:txXfrm>
    </dsp:sp>
    <dsp:sp modelId="{F0CF4F7F-8C9A-44FC-B03E-DCCA19054968}">
      <dsp:nvSpPr>
        <dsp:cNvPr id="0" name=""/>
        <dsp:cNvSpPr/>
      </dsp:nvSpPr>
      <dsp:spPr>
        <a:xfrm>
          <a:off x="3489215" y="568578"/>
          <a:ext cx="5163312" cy="5163312"/>
        </a:xfrm>
        <a:prstGeom prst="pie">
          <a:avLst>
            <a:gd name="adj1" fmla="val 90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300" b="1" u="none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ESPACIO PRIVADO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L" sz="1800" u="none" kern="120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NORMAS Y  AUTOCUIDADO HOGAR</a:t>
          </a:r>
          <a:endParaRPr lang="es-CL" sz="1800" u="none" kern="1200" dirty="0">
            <a:solidFill>
              <a:schemeClr val="bg1">
                <a:lumMod val="95000"/>
                <a:lumOff val="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2427" y="1582800"/>
        <a:ext cx="1751838" cy="17211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4FF3C6-4ADF-4B7C-9320-B9812EA30ADC}" type="datetimeFigureOut">
              <a:rPr lang="es-CL" smtClean="0"/>
              <a:t>10-08-2020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226421-9F2D-4EA3-A792-E9A2AB526BE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46043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226421-9F2D-4EA3-A792-E9A2AB526BE8}" type="slidenum">
              <a:rPr lang="es-CL" smtClean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05353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65963-6E8C-492C-A3B8-7FE714104E3F}" type="datetimeFigureOut">
              <a:rPr lang="es-CL" smtClean="0"/>
              <a:t>10-08-2020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1B7CB482-19B7-47F8-A724-F7B3F5ACB2F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55800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65963-6E8C-492C-A3B8-7FE714104E3F}" type="datetimeFigureOut">
              <a:rPr lang="es-CL" smtClean="0"/>
              <a:t>10-08-2020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1B7CB482-19B7-47F8-A724-F7B3F5ACB2F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5057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65963-6E8C-492C-A3B8-7FE714104E3F}" type="datetimeFigureOut">
              <a:rPr lang="es-CL" smtClean="0"/>
              <a:t>10-08-2020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1B7CB482-19B7-47F8-A724-F7B3F5ACB2F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27729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65963-6E8C-492C-A3B8-7FE714104E3F}" type="datetimeFigureOut">
              <a:rPr lang="es-CL" smtClean="0"/>
              <a:t>10-08-2020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1B7CB482-19B7-47F8-A724-F7B3F5ACB2FB}" type="slidenum">
              <a:rPr lang="es-CL" smtClean="0"/>
              <a:t>‹Nº›</a:t>
            </a:fld>
            <a:endParaRPr lang="es-CL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561585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65963-6E8C-492C-A3B8-7FE714104E3F}" type="datetimeFigureOut">
              <a:rPr lang="es-CL" smtClean="0"/>
              <a:t>10-08-2020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1B7CB482-19B7-47F8-A724-F7B3F5ACB2F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07632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65963-6E8C-492C-A3B8-7FE714104E3F}" type="datetimeFigureOut">
              <a:rPr lang="es-CL" smtClean="0"/>
              <a:t>10-08-2020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CB482-19B7-47F8-A724-F7B3F5ACB2F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97925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65963-6E8C-492C-A3B8-7FE714104E3F}" type="datetimeFigureOut">
              <a:rPr lang="es-CL" smtClean="0"/>
              <a:t>10-08-2020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CB482-19B7-47F8-A724-F7B3F5ACB2F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15266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65963-6E8C-492C-A3B8-7FE714104E3F}" type="datetimeFigureOut">
              <a:rPr lang="es-CL" smtClean="0"/>
              <a:t>10-08-2020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CB482-19B7-47F8-A724-F7B3F5ACB2F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949033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21965963-6E8C-492C-A3B8-7FE714104E3F}" type="datetimeFigureOut">
              <a:rPr lang="es-CL" smtClean="0"/>
              <a:t>10-08-2020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1B7CB482-19B7-47F8-A724-F7B3F5ACB2F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32652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65963-6E8C-492C-A3B8-7FE714104E3F}" type="datetimeFigureOut">
              <a:rPr lang="es-CL" smtClean="0"/>
              <a:t>10-08-2020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CB482-19B7-47F8-A724-F7B3F5ACB2F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601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65963-6E8C-492C-A3B8-7FE714104E3F}" type="datetimeFigureOut">
              <a:rPr lang="es-CL" smtClean="0"/>
              <a:t>10-08-2020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1B7CB482-19B7-47F8-A724-F7B3F5ACB2F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70266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65963-6E8C-492C-A3B8-7FE714104E3F}" type="datetimeFigureOut">
              <a:rPr lang="es-CL" smtClean="0"/>
              <a:t>10-08-2020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CB482-19B7-47F8-A724-F7B3F5ACB2F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25434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65963-6E8C-492C-A3B8-7FE714104E3F}" type="datetimeFigureOut">
              <a:rPr lang="es-CL" smtClean="0"/>
              <a:t>10-08-2020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CB482-19B7-47F8-A724-F7B3F5ACB2F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34805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65963-6E8C-492C-A3B8-7FE714104E3F}" type="datetimeFigureOut">
              <a:rPr lang="es-CL" smtClean="0"/>
              <a:t>10-08-2020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CB482-19B7-47F8-A724-F7B3F5ACB2F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18756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65963-6E8C-492C-A3B8-7FE714104E3F}" type="datetimeFigureOut">
              <a:rPr lang="es-CL" smtClean="0"/>
              <a:t>10-08-2020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CB482-19B7-47F8-A724-F7B3F5ACB2F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83478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65963-6E8C-492C-A3B8-7FE714104E3F}" type="datetimeFigureOut">
              <a:rPr lang="es-CL" smtClean="0"/>
              <a:t>10-08-2020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CB482-19B7-47F8-A724-F7B3F5ACB2F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05107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65963-6E8C-492C-A3B8-7FE714104E3F}" type="datetimeFigureOut">
              <a:rPr lang="es-CL" smtClean="0"/>
              <a:t>10-08-2020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CB482-19B7-47F8-A724-F7B3F5ACB2F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7492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65963-6E8C-492C-A3B8-7FE714104E3F}" type="datetimeFigureOut">
              <a:rPr lang="es-CL" smtClean="0"/>
              <a:t>10-08-2020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CB482-19B7-47F8-A724-F7B3F5ACB2F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803221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  <p:sldLayoutId id="2147483946" r:id="rId14"/>
    <p:sldLayoutId id="2147483947" r:id="rId15"/>
    <p:sldLayoutId id="2147483948" r:id="rId16"/>
    <p:sldLayoutId id="214748394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.png"/><Relationship Id="rId7" Type="http://schemas.microsoft.com/office/2007/relationships/hdphoto" Target="../media/hdphoto7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6.wdp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kOfdPLHSu8?feature=oembed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yveaQWzN9M?feature=oembed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2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png"/><Relationship Id="rId7" Type="http://schemas.openxmlformats.org/officeDocument/2006/relationships/image" Target="../media/image2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roup 148">
            <a:extLst>
              <a:ext uri="{FF2B5EF4-FFF2-40B4-BE49-F238E27FC236}">
                <a16:creationId xmlns:a16="http://schemas.microsoft.com/office/drawing/2014/main" id="{A141B87F-A65D-4AF5-9F13-0AA9D7093A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50" name="Rectangle 149">
              <a:extLst>
                <a:ext uri="{FF2B5EF4-FFF2-40B4-BE49-F238E27FC236}">
                  <a16:creationId xmlns:a16="http://schemas.microsoft.com/office/drawing/2014/main" id="{C4471229-A8DC-4858-9704-2FC1DE66DD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30A2F370-C274-4B36-9732-A805701CED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53" name="Rectangle 152">
            <a:extLst>
              <a:ext uri="{FF2B5EF4-FFF2-40B4-BE49-F238E27FC236}">
                <a16:creationId xmlns:a16="http://schemas.microsoft.com/office/drawing/2014/main" id="{AAF818E2-D7AC-4382-BCAB-59639C8083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34098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1ECCD80-46EB-463C-901B-167B601099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0132" y="199574"/>
            <a:ext cx="9602929" cy="940240"/>
          </a:xfrm>
        </p:spPr>
        <p:txBody>
          <a:bodyPr>
            <a:normAutofit fontScale="90000"/>
          </a:bodyPr>
          <a:lstStyle/>
          <a:p>
            <a:r>
              <a:rPr lang="es-C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GUÍA N°18 DE HISTORIA, GEOGRAFÍA Y CC SS</a:t>
            </a:r>
            <a:r>
              <a:rPr lang="es-C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 descr="Ilustración de vector de chica de dibujos animados cruzando la calle ...">
            <a:extLst>
              <a:ext uri="{FF2B5EF4-FFF2-40B4-BE49-F238E27FC236}">
                <a16:creationId xmlns:a16="http://schemas.microsoft.com/office/drawing/2014/main" id="{D86BA02F-093F-4EBF-82A6-C510131993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3" r="6279" b="2"/>
          <a:stretch/>
        </p:blipFill>
        <p:spPr bwMode="auto">
          <a:xfrm>
            <a:off x="0" y="1412389"/>
            <a:ext cx="8544910" cy="2676615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Imagen 115" descr="Imagen que contiene dibujo&#10;&#10;Descripción generada automáticamente">
            <a:extLst>
              <a:ext uri="{FF2B5EF4-FFF2-40B4-BE49-F238E27FC236}">
                <a16:creationId xmlns:a16="http://schemas.microsoft.com/office/drawing/2014/main" id="{B9157E37-9930-4371-AD85-C773817E32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" r="-1" b="1003"/>
          <a:stretch/>
        </p:blipFill>
        <p:spPr>
          <a:xfrm>
            <a:off x="-72777" y="0"/>
            <a:ext cx="1202181" cy="142763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155" name="Rectangle 154">
            <a:extLst>
              <a:ext uri="{FF2B5EF4-FFF2-40B4-BE49-F238E27FC236}">
                <a16:creationId xmlns:a16="http://schemas.microsoft.com/office/drawing/2014/main" id="{4EA897DE-1A9E-482D-836E-CD57EB4D51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434098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6F49E001-40A9-425E-9AAA-8CF293BC9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93754"/>
            <a:ext cx="8968085" cy="27594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ACDC1E25-EABF-4DA0-8940-D9642D83CE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5993754"/>
            <a:ext cx="3080285" cy="27594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96E1E8C-5A5A-43E8-AF80-30718BFE5AC2}"/>
              </a:ext>
            </a:extLst>
          </p:cNvPr>
          <p:cNvSpPr txBox="1"/>
          <p:nvPr/>
        </p:nvSpPr>
        <p:spPr>
          <a:xfrm>
            <a:off x="1129404" y="4315221"/>
            <a:ext cx="7201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MX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“NORMAS DE CONVIVENCIA Y AUTOCUIDADO(APLICACIÓN)”</a:t>
            </a:r>
            <a:endParaRPr lang="es-CL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ítulo 6">
            <a:extLst>
              <a:ext uri="{FF2B5EF4-FFF2-40B4-BE49-F238E27FC236}">
                <a16:creationId xmlns:a16="http://schemas.microsoft.com/office/drawing/2014/main" id="{F56C473F-0CED-453C-AF3E-5AAB560376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390" y="1807479"/>
            <a:ext cx="8144134" cy="1117687"/>
          </a:xfrm>
        </p:spPr>
        <p:txBody>
          <a:bodyPr/>
          <a:lstStyle/>
          <a:p>
            <a:endParaRPr lang="es-CL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C2D5319-0F8D-4706-9E45-347D74FA84FF}"/>
              </a:ext>
            </a:extLst>
          </p:cNvPr>
          <p:cNvSpPr txBox="1"/>
          <p:nvPr/>
        </p:nvSpPr>
        <p:spPr>
          <a:xfrm>
            <a:off x="9413580" y="5148513"/>
            <a:ext cx="2473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chemeClr val="bg1"/>
                </a:solidFill>
              </a:rPr>
              <a:t>MÓNICA JARA DÍAZ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E89AE3A-E74A-4139-A16E-75790B5950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9030" y="1676947"/>
            <a:ext cx="1892261" cy="280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3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2CF3A95F-EA94-4F28-A10C-727A4D20134D}"/>
              </a:ext>
            </a:extLst>
          </p:cNvPr>
          <p:cNvSpPr txBox="1">
            <a:spLocks/>
          </p:cNvSpPr>
          <p:nvPr/>
        </p:nvSpPr>
        <p:spPr>
          <a:xfrm>
            <a:off x="217984" y="-20226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ACTIVIDADES DEL TEXTO PÁGINAS 46 Y 47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20230B0-7EC9-4AAD-AE0F-F2C3B76F83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125" t="16852" r="11458" b="6851"/>
          <a:stretch/>
        </p:blipFill>
        <p:spPr>
          <a:xfrm>
            <a:off x="26648" y="822754"/>
            <a:ext cx="10374376" cy="5212491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51F696EB-427B-4155-BBC5-F096255E0E90}"/>
              </a:ext>
            </a:extLst>
          </p:cNvPr>
          <p:cNvSpPr/>
          <p:nvPr/>
        </p:nvSpPr>
        <p:spPr>
          <a:xfrm>
            <a:off x="6749982" y="2423638"/>
            <a:ext cx="3183463" cy="1932462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A3281FA-6B97-4D86-AC05-D15E129AC0B7}"/>
              </a:ext>
            </a:extLst>
          </p:cNvPr>
          <p:cNvSpPr/>
          <p:nvPr/>
        </p:nvSpPr>
        <p:spPr>
          <a:xfrm>
            <a:off x="6753054" y="4442079"/>
            <a:ext cx="3546646" cy="157051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8D76275D-E4D0-475E-BCFA-CBF4F1663AC1}"/>
              </a:ext>
            </a:extLst>
          </p:cNvPr>
          <p:cNvSpPr/>
          <p:nvPr/>
        </p:nvSpPr>
        <p:spPr>
          <a:xfrm>
            <a:off x="9948524" y="2984499"/>
            <a:ext cx="389414" cy="444500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6FE77657-DBB9-461A-BE34-9AF677BC37A4}"/>
              </a:ext>
            </a:extLst>
          </p:cNvPr>
          <p:cNvSpPr/>
          <p:nvPr/>
        </p:nvSpPr>
        <p:spPr>
          <a:xfrm rot="2992004">
            <a:off x="10314611" y="4959256"/>
            <a:ext cx="389414" cy="4445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" name="Picture 2" descr="Personajes De Dibujos Animados De Libro Y Lápiz Ilustraciones ...">
            <a:extLst>
              <a:ext uri="{FF2B5EF4-FFF2-40B4-BE49-F238E27FC236}">
                <a16:creationId xmlns:a16="http://schemas.microsoft.com/office/drawing/2014/main" id="{3EE1B347-B5D6-437A-8C90-57CD477F96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7" t="2460" b="6655"/>
          <a:stretch/>
        </p:blipFill>
        <p:spPr bwMode="auto">
          <a:xfrm>
            <a:off x="10461336" y="5374629"/>
            <a:ext cx="1642567" cy="1275922"/>
          </a:xfrm>
          <a:prstGeom prst="roundRect">
            <a:avLst>
              <a:gd name="adj" fmla="val 35699"/>
            </a:avLst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LA COMUNICACIÓN MÁS ALLÁ DE LAS PALABRAS: COMUNICACIÓN Y EXPRESIÓN ...">
            <a:extLst>
              <a:ext uri="{FF2B5EF4-FFF2-40B4-BE49-F238E27FC236}">
                <a16:creationId xmlns:a16="http://schemas.microsoft.com/office/drawing/2014/main" id="{9AB7008F-7AD3-4867-8C0A-62F56ED8CF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71" b="32593"/>
          <a:stretch/>
        </p:blipFill>
        <p:spPr bwMode="auto">
          <a:xfrm>
            <a:off x="10509319" y="2529375"/>
            <a:ext cx="1288196" cy="1384865"/>
          </a:xfrm>
          <a:prstGeom prst="roundRect">
            <a:avLst>
              <a:gd name="adj" fmla="val 39704"/>
            </a:avLst>
          </a:prstGeom>
          <a:noFill/>
          <a:ln w="762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19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D915FB35-B9C7-4B5E-8195-ACA7D08A7934}"/>
              </a:ext>
            </a:extLst>
          </p:cNvPr>
          <p:cNvSpPr txBox="1">
            <a:spLocks/>
          </p:cNvSpPr>
          <p:nvPr/>
        </p:nvSpPr>
        <p:spPr>
          <a:xfrm>
            <a:off x="217984" y="-20226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ACTIVIDADES DEL TEXTO PÁGINAS 46 Y 47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F99A4E7-E5FD-4316-9D56-EDEC29DC47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8541" t="16297" r="19359" b="10740"/>
          <a:stretch/>
        </p:blipFill>
        <p:spPr>
          <a:xfrm>
            <a:off x="0" y="635000"/>
            <a:ext cx="9416016" cy="6223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6EFE95BE-95D0-4E11-9EF9-C7F17A70765B}"/>
              </a:ext>
            </a:extLst>
          </p:cNvPr>
          <p:cNvSpPr/>
          <p:nvPr/>
        </p:nvSpPr>
        <p:spPr>
          <a:xfrm>
            <a:off x="4848736" y="4468338"/>
            <a:ext cx="3774564" cy="764062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5F95AE4A-53C3-4F9B-9BA4-22856D9DCE9E}"/>
              </a:ext>
            </a:extLst>
          </p:cNvPr>
          <p:cNvSpPr/>
          <p:nvPr/>
        </p:nvSpPr>
        <p:spPr>
          <a:xfrm>
            <a:off x="8824951" y="4628119"/>
            <a:ext cx="389414" cy="444500"/>
          </a:xfrm>
          <a:prstGeom prst="right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Picture 4" descr="LA COMUNICACIÓN MÁS ALLÁ DE LAS PALABRAS: COMUNICACIÓN Y EXPRESIÓN ...">
            <a:extLst>
              <a:ext uri="{FF2B5EF4-FFF2-40B4-BE49-F238E27FC236}">
                <a16:creationId xmlns:a16="http://schemas.microsoft.com/office/drawing/2014/main" id="{AC0FFE86-FEEA-4403-AF89-4244B8F3A0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71" b="32593"/>
          <a:stretch/>
        </p:blipFill>
        <p:spPr bwMode="auto">
          <a:xfrm>
            <a:off x="9617667" y="3930168"/>
            <a:ext cx="1288196" cy="1384865"/>
          </a:xfrm>
          <a:prstGeom prst="roundRect">
            <a:avLst>
              <a:gd name="adj" fmla="val 39704"/>
            </a:avLst>
          </a:prstGeom>
          <a:noFill/>
          <a:ln w="762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AA80466F-DE18-4798-A8B1-B675D3A6D4BE}"/>
              </a:ext>
            </a:extLst>
          </p:cNvPr>
          <p:cNvSpPr/>
          <p:nvPr/>
        </p:nvSpPr>
        <p:spPr>
          <a:xfrm>
            <a:off x="4848735" y="5315033"/>
            <a:ext cx="3976215" cy="145406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2141E09D-43BD-467E-AB0A-88039F6AD8C4}"/>
              </a:ext>
            </a:extLst>
          </p:cNvPr>
          <p:cNvSpPr/>
          <p:nvPr/>
        </p:nvSpPr>
        <p:spPr>
          <a:xfrm>
            <a:off x="8958456" y="5909887"/>
            <a:ext cx="389414" cy="4445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Picture 2" descr="Personajes De Dibujos Animados De Libro Y Lápiz Ilustraciones ...">
            <a:extLst>
              <a:ext uri="{FF2B5EF4-FFF2-40B4-BE49-F238E27FC236}">
                <a16:creationId xmlns:a16="http://schemas.microsoft.com/office/drawing/2014/main" id="{C0C72CC9-69BD-4199-84CD-66C12EA62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7" t="2460" b="6655"/>
          <a:stretch/>
        </p:blipFill>
        <p:spPr bwMode="auto">
          <a:xfrm>
            <a:off x="9617667" y="5493178"/>
            <a:ext cx="1642567" cy="1275922"/>
          </a:xfrm>
          <a:prstGeom prst="roundRect">
            <a:avLst>
              <a:gd name="adj" fmla="val 35699"/>
            </a:avLst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45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D378268-173C-4C67-AF66-98482F208A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B94371-1ED5-46C9-92CB-009E55DBB2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3E975A1-5008-46D0-B573-A424564CB2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Imagen 8" descr="Niños Con Un Letrero En Blanco Ilustración del Vector ...">
            <a:extLst>
              <a:ext uri="{FF2B5EF4-FFF2-40B4-BE49-F238E27FC236}">
                <a16:creationId xmlns:a16="http://schemas.microsoft.com/office/drawing/2014/main" id="{B27D9D4E-239D-4942-93D5-383B40F33F6F}"/>
              </a:ext>
            </a:extLst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865" r="-1" b="29094"/>
          <a:stretch/>
        </p:blipFill>
        <p:spPr bwMode="auto">
          <a:xfrm>
            <a:off x="321733" y="321732"/>
            <a:ext cx="11545354" cy="5892801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24ECB3D-8433-4CE7-8ED9-18DD5F2245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7E5AC2D-4D6C-4824-866E-F9DE4F0175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1" name="Imagen 20" descr="53 Frases Motivadoras para Motivar con Mucho Animo de dar Fuerzas">
            <a:extLst>
              <a:ext uri="{FF2B5EF4-FFF2-40B4-BE49-F238E27FC236}">
                <a16:creationId xmlns:a16="http://schemas.microsoft.com/office/drawing/2014/main" id="{300DD06C-D6FC-4352-8AE6-CBBB96CCE49B}"/>
              </a:ext>
            </a:extLst>
          </p:cNvPr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46" t="9169" r="19123" b="20105"/>
          <a:stretch/>
        </p:blipFill>
        <p:spPr bwMode="auto">
          <a:xfrm>
            <a:off x="3898900" y="2996248"/>
            <a:ext cx="4737100" cy="27695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4" name="Picture 2" descr="Stickers Para corregir las tareas online (1 | Frases para alumnos ...">
            <a:extLst>
              <a:ext uri="{FF2B5EF4-FFF2-40B4-BE49-F238E27FC236}">
                <a16:creationId xmlns:a16="http://schemas.microsoft.com/office/drawing/2014/main" id="{7FCF2207-1CD9-4A93-A6A4-18A1DD44C5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6" t="4568" r="15000"/>
          <a:stretch/>
        </p:blipFill>
        <p:spPr bwMode="auto">
          <a:xfrm>
            <a:off x="4668431" y="65830"/>
            <a:ext cx="2851958" cy="276955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067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dibujo, niña, sostener, jugando&#10;&#10;Descripción generada automáticamente">
            <a:extLst>
              <a:ext uri="{FF2B5EF4-FFF2-40B4-BE49-F238E27FC236}">
                <a16:creationId xmlns:a16="http://schemas.microsoft.com/office/drawing/2014/main" id="{6DC18B53-886F-48DE-9E3C-C4219C77C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5"/>
            <a:ext cx="12192000" cy="686007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7E0EC7F-5C87-469F-94AD-8DB985028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4463" y="0"/>
            <a:ext cx="6182537" cy="1080938"/>
          </a:xfrm>
        </p:spPr>
        <p:txBody>
          <a:bodyPr>
            <a:normAutofit/>
          </a:bodyPr>
          <a:lstStyle/>
          <a:p>
            <a:r>
              <a:rPr lang="es-C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NORMAS DE CONVIVENCIA EN NUESTRO ENTORNO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2FEEBD-0ECF-483A-A282-2F49C73D1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8463" y="840719"/>
            <a:ext cx="9090837" cy="1603375"/>
          </a:xfrm>
        </p:spPr>
        <p:txBody>
          <a:bodyPr/>
          <a:lstStyle/>
          <a:p>
            <a:r>
              <a:rPr lang="es-CL" dirty="0"/>
              <a:t>En los espacios públicos y lugares comunes es importarte respetar las normas que nos permiten cuidarnos, evitar accidentes y tener una buena convivencia.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5B74D27-716B-4E20-8E89-0883649FC1A8}"/>
              </a:ext>
            </a:extLst>
          </p:cNvPr>
          <p:cNvSpPr txBox="1"/>
          <p:nvPr/>
        </p:nvSpPr>
        <p:spPr>
          <a:xfrm>
            <a:off x="2730500" y="5410625"/>
            <a:ext cx="73786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Una </a:t>
            </a:r>
            <a:r>
              <a:rPr lang="es-ES" sz="2400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norma</a:t>
            </a:r>
            <a:r>
              <a:rPr lang="es-ES" sz="2400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es una regla que debe ser respetada </a:t>
            </a:r>
            <a:r>
              <a:rPr lang="es-ES" sz="2400" b="1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s-ES" sz="2400" b="0" i="0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que permite ajustar ciertas conductas o actividades.</a:t>
            </a:r>
            <a:endParaRPr lang="es-CL" sz="2400" dirty="0">
              <a:solidFill>
                <a:schemeClr val="bg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2181F4EB-C3EB-4021-B53E-A78A2C1E30BF}"/>
              </a:ext>
            </a:extLst>
          </p:cNvPr>
          <p:cNvSpPr txBox="1">
            <a:spLocks/>
          </p:cNvSpPr>
          <p:nvPr/>
        </p:nvSpPr>
        <p:spPr>
          <a:xfrm>
            <a:off x="3310392" y="2212588"/>
            <a:ext cx="6106978" cy="746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dirty="0">
                <a:latin typeface="arial" panose="020B0604020202020204" pitchFamily="34" charset="0"/>
              </a:rPr>
              <a:t>¿Qué es el autocuidado?</a:t>
            </a:r>
            <a:endParaRPr lang="es-CL" sz="2400" b="1" dirty="0"/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B522AE1A-5486-4AEF-9FF4-BB2170CC9573}"/>
              </a:ext>
            </a:extLst>
          </p:cNvPr>
          <p:cNvSpPr txBox="1">
            <a:spLocks/>
          </p:cNvSpPr>
          <p:nvPr/>
        </p:nvSpPr>
        <p:spPr>
          <a:xfrm>
            <a:off x="2987965" y="2902676"/>
            <a:ext cx="6940070" cy="18091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s-ES" dirty="0">
                <a:latin typeface="arial" panose="020B0604020202020204" pitchFamily="34" charset="0"/>
              </a:rPr>
              <a:t>El </a:t>
            </a:r>
            <a:r>
              <a:rPr lang="es-ES" b="1" dirty="0">
                <a:latin typeface="arial" panose="020B0604020202020204" pitchFamily="34" charset="0"/>
              </a:rPr>
              <a:t>Autocuidado</a:t>
            </a:r>
            <a:r>
              <a:rPr lang="es-ES" dirty="0">
                <a:latin typeface="arial" panose="020B0604020202020204" pitchFamily="34" charset="0"/>
              </a:rPr>
              <a:t> es la capacidad progresiva de tomar decisiones respecto de la valoración de la vida, de su cuerpo, de su bienestar y de su salud, desarrollando  prácticas y hábitos para mejorar su  seguridad y prevenir riesgos.</a:t>
            </a:r>
          </a:p>
          <a:p>
            <a:pPr>
              <a:lnSpc>
                <a:spcPct val="110000"/>
              </a:lnSpc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920950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58CB44-A64A-4DAB-9616-4089491F2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66" y="-253640"/>
            <a:ext cx="5268416" cy="1080938"/>
          </a:xfrm>
        </p:spPr>
        <p:txBody>
          <a:bodyPr/>
          <a:lstStyle/>
          <a:p>
            <a:r>
              <a:rPr lang="es-C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la clase anterior….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27C39866-CEA4-4C1C-95DC-EE070B0F9F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8515503"/>
              </p:ext>
            </p:extLst>
          </p:nvPr>
        </p:nvGraphicFramePr>
        <p:xfrm>
          <a:off x="598129" y="534256"/>
          <a:ext cx="12045933" cy="6323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53800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FB3CA1-D707-40AB-BE5A-9664FABA1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VEAMOS UN CASO DE AUTOCUIDADO EN LA VÍA PUBLICA.</a:t>
            </a:r>
          </a:p>
        </p:txBody>
      </p:sp>
      <p:pic>
        <p:nvPicPr>
          <p:cNvPr id="7" name="Elementos multimedia en línea 6" title="Hormigas en el crucero peatonal I Cuentos Infantiles I Narración I Yo Me Cuido">
            <a:hlinkClick r:id="" action="ppaction://media"/>
            <a:extLst>
              <a:ext uri="{FF2B5EF4-FFF2-40B4-BE49-F238E27FC236}">
                <a16:creationId xmlns:a16="http://schemas.microsoft.com/office/drawing/2014/main" id="{26D77179-5544-404E-BE13-CEA89A8CA02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93186" y="1834166"/>
            <a:ext cx="8743067" cy="491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9328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lementos multimedia en línea 4" title="Un olor invade nuestra casa I Cuentos Infantiles I Narración I Yo Me Cuido">
            <a:hlinkClick r:id="" action="ppaction://media"/>
            <a:extLst>
              <a:ext uri="{FF2B5EF4-FFF2-40B4-BE49-F238E27FC236}">
                <a16:creationId xmlns:a16="http://schemas.microsoft.com/office/drawing/2014/main" id="{F6274225-3BE1-43BC-A7D3-8A9DA4F5F84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51398" y="1921778"/>
            <a:ext cx="8609744" cy="4843248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A4BD6D58-EC8C-45B7-9647-8326E46CF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/>
          <a:lstStyle/>
          <a:p>
            <a:r>
              <a:rPr lang="es-CL" dirty="0"/>
              <a:t>VEAMOS UN CASO DE AUTOCUIDADO EN EL HOGAR.</a:t>
            </a:r>
          </a:p>
        </p:txBody>
      </p:sp>
    </p:spTree>
    <p:extLst>
      <p:ext uri="{BB962C8B-B14F-4D97-AF65-F5344CB8AC3E}">
        <p14:creationId xmlns:p14="http://schemas.microsoft.com/office/powerpoint/2010/main" val="51778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C898D3F-3F83-4169-920C-5CADA8AF4B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C1F35E-B3D1-4700-852C-952665F470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1DC6BD9-5A06-49FF-834C-AAB1B2A483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E1F7F7B-B776-4829-AD02-28AA464C23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E61AAA8-FE5C-41FD-8346-674707AA5B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47B3B59-13A3-4D62-A197-70E1D9CE86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5BFE5D9-732D-4D34-9BED-4825285280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" y="0"/>
            <a:ext cx="12192000" cy="68580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C7AE86A-AC9D-4C10-B9C8-B314F292F1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45570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0F3E5C8-B7DE-4CA5-86BE-16BF80CD69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557357"/>
            <a:ext cx="8978671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C0EBCDD-520B-4722-93A0-F9B04EE25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64" y="4710483"/>
            <a:ext cx="8791422" cy="14228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just"/>
            <a:r>
              <a:rPr lang="en-US" sz="2400" b="1" i="1" dirty="0">
                <a:effectLst/>
              </a:rPr>
              <a:t>Para que una </a:t>
            </a:r>
            <a:r>
              <a:rPr lang="en-US" sz="2400" b="1" i="1" dirty="0" err="1">
                <a:effectLst/>
              </a:rPr>
              <a:t>comunidad</a:t>
            </a:r>
            <a:r>
              <a:rPr lang="en-US" sz="2400" b="1" i="1" dirty="0">
                <a:effectLst/>
              </a:rPr>
              <a:t> </a:t>
            </a:r>
            <a:r>
              <a:rPr lang="en-US" sz="2400" b="1" i="1" dirty="0" err="1">
                <a:effectLst/>
              </a:rPr>
              <a:t>funcione</a:t>
            </a:r>
            <a:r>
              <a:rPr lang="en-US" sz="2400" b="1" i="1" dirty="0">
                <a:effectLst/>
              </a:rPr>
              <a:t> de </a:t>
            </a:r>
            <a:r>
              <a:rPr lang="en-US" sz="2400" b="1" i="1" dirty="0" err="1">
                <a:effectLst/>
              </a:rPr>
              <a:t>manera</a:t>
            </a:r>
            <a:r>
              <a:rPr lang="en-US" sz="2400" b="1" i="1" dirty="0">
                <a:effectLst/>
              </a:rPr>
              <a:t> </a:t>
            </a:r>
            <a:r>
              <a:rPr lang="en-US" sz="2400" b="1" i="1" dirty="0" err="1">
                <a:effectLst/>
              </a:rPr>
              <a:t>armónica</a:t>
            </a:r>
            <a:r>
              <a:rPr lang="en-US" sz="2400" b="1" i="1" dirty="0">
                <a:effectLst/>
              </a:rPr>
              <a:t> </a:t>
            </a:r>
            <a:r>
              <a:rPr lang="en-US" sz="2400" b="1" i="1" dirty="0" err="1">
                <a:effectLst/>
              </a:rPr>
              <a:t>deben</a:t>
            </a:r>
            <a:r>
              <a:rPr lang="en-US" sz="2400" b="1" i="1" dirty="0">
                <a:effectLst/>
              </a:rPr>
              <a:t> </a:t>
            </a:r>
            <a:r>
              <a:rPr lang="en-US" sz="2400" b="1" i="1" dirty="0" err="1">
                <a:effectLst/>
              </a:rPr>
              <a:t>existir</a:t>
            </a:r>
            <a:r>
              <a:rPr lang="en-US" sz="2400" b="1" i="1" dirty="0">
                <a:effectLst/>
              </a:rPr>
              <a:t> </a:t>
            </a:r>
            <a:r>
              <a:rPr lang="en-US" sz="2400" b="1" i="1" dirty="0" err="1">
                <a:effectLst/>
              </a:rPr>
              <a:t>normas</a:t>
            </a:r>
            <a:r>
              <a:rPr lang="en-US" sz="2400" b="1" i="1" dirty="0">
                <a:effectLst/>
              </a:rPr>
              <a:t> </a:t>
            </a:r>
            <a:r>
              <a:rPr lang="en-US" sz="2400" b="1" i="1" dirty="0" err="1">
                <a:effectLst/>
              </a:rPr>
              <a:t>en</a:t>
            </a:r>
            <a:r>
              <a:rPr lang="en-US" sz="2400" b="1" i="1" dirty="0">
                <a:effectLst/>
              </a:rPr>
              <a:t> los </a:t>
            </a:r>
            <a:r>
              <a:rPr lang="en-US" sz="2400" b="1" i="1" dirty="0" err="1">
                <a:effectLst/>
              </a:rPr>
              <a:t>espacios</a:t>
            </a:r>
            <a:r>
              <a:rPr lang="en-US" sz="2400" b="1" i="1" dirty="0">
                <a:effectLst/>
              </a:rPr>
              <a:t> </a:t>
            </a:r>
            <a:r>
              <a:rPr lang="en-US" sz="2400" b="1" i="1" dirty="0" err="1">
                <a:effectLst/>
              </a:rPr>
              <a:t>públicos</a:t>
            </a:r>
            <a:r>
              <a:rPr lang="en-US" sz="2400" b="1" i="1" dirty="0"/>
              <a:t>,</a:t>
            </a:r>
            <a:r>
              <a:rPr lang="en-US" sz="2400" b="1" i="1" dirty="0">
                <a:effectLst/>
              </a:rPr>
              <a:t> communes </a:t>
            </a:r>
            <a:r>
              <a:rPr lang="en-US" sz="2400" b="1" i="1" dirty="0"/>
              <a:t>y</a:t>
            </a:r>
            <a:r>
              <a:rPr lang="en-US" sz="2400" b="1" i="1" dirty="0">
                <a:effectLst/>
              </a:rPr>
              <a:t> privados que </a:t>
            </a:r>
            <a:r>
              <a:rPr lang="en-US" sz="2400" b="1" i="1" dirty="0" err="1">
                <a:effectLst/>
              </a:rPr>
              <a:t>nos</a:t>
            </a:r>
            <a:r>
              <a:rPr lang="en-US" sz="2400" b="1" i="1" dirty="0">
                <a:effectLst/>
              </a:rPr>
              <a:t> </a:t>
            </a:r>
            <a:r>
              <a:rPr lang="en-US" sz="2400" b="1" i="1" dirty="0" err="1">
                <a:effectLst/>
              </a:rPr>
              <a:t>ayuden</a:t>
            </a:r>
            <a:r>
              <a:rPr lang="en-US" sz="2400" b="1" i="1" dirty="0">
                <a:effectLst/>
              </a:rPr>
              <a:t> a </a:t>
            </a:r>
            <a:r>
              <a:rPr lang="en-US" sz="2400" b="1" i="1" dirty="0" err="1">
                <a:effectLst/>
              </a:rPr>
              <a:t>convivir</a:t>
            </a:r>
            <a:r>
              <a:rPr lang="en-US" sz="2400" b="1" i="1" dirty="0">
                <a:effectLst/>
              </a:rPr>
              <a:t> y </a:t>
            </a:r>
            <a:r>
              <a:rPr lang="en-US" sz="2400" b="1" i="1" dirty="0" err="1">
                <a:effectLst/>
              </a:rPr>
              <a:t>evitar</a:t>
            </a:r>
            <a:r>
              <a:rPr lang="en-US" sz="2400" b="1" i="1" dirty="0">
                <a:effectLst/>
              </a:rPr>
              <a:t> </a:t>
            </a:r>
            <a:r>
              <a:rPr lang="en-US" sz="2400" b="1" i="1" dirty="0" err="1">
                <a:effectLst/>
              </a:rPr>
              <a:t>riesgos</a:t>
            </a:r>
            <a:r>
              <a:rPr lang="en-US" sz="1600" b="1" i="1" dirty="0">
                <a:effectLst/>
              </a:rPr>
              <a:t>.</a:t>
            </a:r>
            <a:r>
              <a:rPr lang="en-US" sz="1600" dirty="0">
                <a:effectLst/>
              </a:rPr>
              <a:t/>
            </a:r>
            <a:br>
              <a:rPr lang="en-US" sz="1600" dirty="0">
                <a:effectLst/>
              </a:rPr>
            </a:br>
            <a:endParaRPr lang="en-US" sz="1600" dirty="0"/>
          </a:p>
        </p:txBody>
      </p:sp>
      <p:pic>
        <p:nvPicPr>
          <p:cNvPr id="5" name="Picture 2" descr="Alcaldia de Planeta Rica على تويتر: &quot;“DALE AL PEATÓN SU PRIORIDAD ...">
            <a:extLst>
              <a:ext uri="{FF2B5EF4-FFF2-40B4-BE49-F238E27FC236}">
                <a16:creationId xmlns:a16="http://schemas.microsoft.com/office/drawing/2014/main" id="{D7D0D637-B710-49AB-B011-9F2DA06887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" t="38219" r="4924" b="5607"/>
          <a:stretch/>
        </p:blipFill>
        <p:spPr bwMode="auto">
          <a:xfrm>
            <a:off x="32964" y="0"/>
            <a:ext cx="12148449" cy="448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BE40DF0-EC01-4D2D-A3E8-869D49CC6C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3" t="4031" r="5415" b="7264"/>
          <a:stretch/>
        </p:blipFill>
        <p:spPr bwMode="auto">
          <a:xfrm>
            <a:off x="10586" y="1754654"/>
            <a:ext cx="3638730" cy="284094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Normas de convivencia en la escuela - YouTube">
            <a:extLst>
              <a:ext uri="{FF2B5EF4-FFF2-40B4-BE49-F238E27FC236}">
                <a16:creationId xmlns:a16="http://schemas.microsoft.com/office/drawing/2014/main" id="{45C113FF-D628-496F-9D9D-468B6A0972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1" b="13829"/>
          <a:stretch/>
        </p:blipFill>
        <p:spPr bwMode="auto">
          <a:xfrm>
            <a:off x="7466278" y="2057289"/>
            <a:ext cx="4715136" cy="2461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8BBA590E-20CE-4A13-9DAE-30908FE390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22301" y="4557357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904E712-BF93-48FD-AE53-2FDA3207E1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6" y="6210130"/>
            <a:ext cx="8968085" cy="275942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54887F5-DBC2-45FF-ADEB-00B07AF143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22301" y="6210130"/>
            <a:ext cx="3080285" cy="27594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C6F3242-6047-41E0-9CF1-B2E7C3EC311D}"/>
              </a:ext>
            </a:extLst>
          </p:cNvPr>
          <p:cNvSpPr txBox="1"/>
          <p:nvPr/>
        </p:nvSpPr>
        <p:spPr>
          <a:xfrm>
            <a:off x="9359757" y="4911047"/>
            <a:ext cx="26507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b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RESUMEN</a:t>
            </a:r>
          </a:p>
        </p:txBody>
      </p:sp>
    </p:spTree>
    <p:extLst>
      <p:ext uri="{BB962C8B-B14F-4D97-AF65-F5344CB8AC3E}">
        <p14:creationId xmlns:p14="http://schemas.microsoft.com/office/powerpoint/2010/main" val="1199235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B9C2B48-3899-4B1D-B526-C35DFD16BC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89A43D-53DA-411B-94AD-DEEF9B654A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844A84-2EA4-4FF5-83FD-E14C9E8D72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A23D1B2-B408-4913-9A1D-051C9DB38D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89E329-C38B-4230-A181-B6B8BB9E14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CE9D4C7-0FAC-453A-8787-1DC73454D7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31B4D5C-F279-4A9D-AA74-5720666C38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" y="0"/>
            <a:ext cx="12192000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C7E49E3-1EBB-4F20-8760-6650B2EBCF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45570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1ECC30B-933B-4FFB-AA69-48B6FF3461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557357"/>
            <a:ext cx="8978671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FF073C9-39F6-4EED-93F6-1E819A90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908" y="4710483"/>
            <a:ext cx="8133478" cy="940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AHORA VEAMOS LA GUÍA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F3F8998-AD6E-404D-B7C0-42A657C597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60" t="35356" r="7810" b="15056"/>
          <a:stretch/>
        </p:blipFill>
        <p:spPr>
          <a:xfrm>
            <a:off x="766714" y="640078"/>
            <a:ext cx="10652769" cy="3609141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4EE1FBF-BF4C-4C24-9503-B03480434C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22301" y="4557357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48EBCC9-757F-4322-823D-BFA6AB1CDF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6" y="6210130"/>
            <a:ext cx="8968085" cy="27594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CF18AE8-EFDF-4D20-99D6-ABD6AF0BAB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22301" y="6210130"/>
            <a:ext cx="3080285" cy="275942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72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BFA5DE-52BF-4263-BA37-EFA8A4A24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621" y="-158601"/>
            <a:ext cx="5314079" cy="1080938"/>
          </a:xfrm>
        </p:spPr>
        <p:txBody>
          <a:bodyPr/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Resumiendo la unidad.</a:t>
            </a:r>
          </a:p>
        </p:txBody>
      </p:sp>
      <p:graphicFrame>
        <p:nvGraphicFramePr>
          <p:cNvPr id="8" name="Marcador de contenido 7">
            <a:extLst>
              <a:ext uri="{FF2B5EF4-FFF2-40B4-BE49-F238E27FC236}">
                <a16:creationId xmlns:a16="http://schemas.microsoft.com/office/drawing/2014/main" id="{7553CC52-1DAB-469D-A08E-3CA3C6A606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4147900"/>
              </p:ext>
            </p:extLst>
          </p:nvPr>
        </p:nvGraphicFramePr>
        <p:xfrm>
          <a:off x="-215900" y="93611"/>
          <a:ext cx="12407900" cy="614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2" descr="La imagen puede contener: texto que dice &quot;EL SEMAFORO RESPETA 黑 o JOSE GREGORIO HERNÁNDEZ Conapdis&quot;">
            <a:extLst>
              <a:ext uri="{FF2B5EF4-FFF2-40B4-BE49-F238E27FC236}">
                <a16:creationId xmlns:a16="http://schemas.microsoft.com/office/drawing/2014/main" id="{CE3BD8F2-C038-474F-A27A-161A8F04CE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90" r="-2" b="9989"/>
          <a:stretch/>
        </p:blipFill>
        <p:spPr bwMode="auto">
          <a:xfrm>
            <a:off x="8107892" y="381868"/>
            <a:ext cx="3935480" cy="30742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opy Que Me Duele, 2018 - Lessons - Tes Teach">
            <a:extLst>
              <a:ext uri="{FF2B5EF4-FFF2-40B4-BE49-F238E27FC236}">
                <a16:creationId xmlns:a16="http://schemas.microsoft.com/office/drawing/2014/main" id="{23285C64-383C-4C05-994E-E46F99909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8743"/>
          <a:stretch/>
        </p:blipFill>
        <p:spPr bwMode="auto">
          <a:xfrm>
            <a:off x="137993" y="819868"/>
            <a:ext cx="3385772" cy="30742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lustración De Niños Caminando Por Un Pasillo Alineado Con ...">
            <a:extLst>
              <a:ext uri="{FF2B5EF4-FFF2-40B4-BE49-F238E27FC236}">
                <a16:creationId xmlns:a16="http://schemas.microsoft.com/office/drawing/2014/main" id="{943CFB2E-402F-4214-93FD-131B2BACA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2" r="3713" b="3"/>
          <a:stretch/>
        </p:blipFill>
        <p:spPr bwMode="auto">
          <a:xfrm>
            <a:off x="6922071" y="4259649"/>
            <a:ext cx="3109409" cy="25983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36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4FB767-94FD-4D4D-832B-4011F5C73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984" y="-202268"/>
            <a:ext cx="9613861" cy="1080938"/>
          </a:xfrm>
        </p:spPr>
        <p:txBody>
          <a:bodyPr/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ACTIVIDADES DEL TEXTO PÁGINAS 46 Y 47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FFCF2F4-B57A-4660-A368-FFEB67565D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60" t="16030" r="15566" b="23446"/>
          <a:stretch/>
        </p:blipFill>
        <p:spPr>
          <a:xfrm>
            <a:off x="0" y="652409"/>
            <a:ext cx="6549017" cy="298978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0F9E114-12AC-4B29-BA84-FD10A913D0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966" t="35056" r="11432" b="19252"/>
          <a:stretch/>
        </p:blipFill>
        <p:spPr>
          <a:xfrm>
            <a:off x="7243106" y="756071"/>
            <a:ext cx="4846328" cy="267292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CB7A152-0255-4FDA-B59A-6F3816D2F3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1645" t="37753" r="10927" b="6966"/>
          <a:stretch/>
        </p:blipFill>
        <p:spPr>
          <a:xfrm>
            <a:off x="0" y="3655030"/>
            <a:ext cx="4885302" cy="320297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1D935FA-6E16-4651-A1D0-E8901E5B473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28" t="37753" r="58557" b="6966"/>
          <a:stretch/>
        </p:blipFill>
        <p:spPr>
          <a:xfrm>
            <a:off x="7942261" y="3517901"/>
            <a:ext cx="4008439" cy="3202970"/>
          </a:xfrm>
          <a:prstGeom prst="rect">
            <a:avLst/>
          </a:prstGeom>
        </p:spPr>
      </p:pic>
      <p:pic>
        <p:nvPicPr>
          <p:cNvPr id="2050" name="Picture 2" descr="Personajes De Dibujos Animados De Libro Y Lápiz Ilustraciones ...">
            <a:extLst>
              <a:ext uri="{FF2B5EF4-FFF2-40B4-BE49-F238E27FC236}">
                <a16:creationId xmlns:a16="http://schemas.microsoft.com/office/drawing/2014/main" id="{B5C3F8ED-7172-4A65-8697-C7DEE6210F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7" t="2460" b="6655"/>
          <a:stretch/>
        </p:blipFill>
        <p:spPr bwMode="auto">
          <a:xfrm>
            <a:off x="5274716" y="3784032"/>
            <a:ext cx="1642567" cy="1275922"/>
          </a:xfrm>
          <a:prstGeom prst="roundRect">
            <a:avLst>
              <a:gd name="adj" fmla="val 35699"/>
            </a:avLst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A COMUNICACIÓN MÁS ALLÁ DE LAS PALABRAS: COMUNICACIÓN Y EXPRESIÓN ...">
            <a:extLst>
              <a:ext uri="{FF2B5EF4-FFF2-40B4-BE49-F238E27FC236}">
                <a16:creationId xmlns:a16="http://schemas.microsoft.com/office/drawing/2014/main" id="{63A62261-0929-43EF-9F71-73E7F3AF3D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71" b="32593"/>
          <a:stretch/>
        </p:blipFill>
        <p:spPr bwMode="auto">
          <a:xfrm>
            <a:off x="5555909" y="5336006"/>
            <a:ext cx="1288196" cy="1384865"/>
          </a:xfrm>
          <a:prstGeom prst="roundRect">
            <a:avLst>
              <a:gd name="adj" fmla="val 39704"/>
            </a:avLst>
          </a:prstGeom>
          <a:noFill/>
          <a:ln w="76200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62C58B69-61CA-493E-9F71-8293535904ED}"/>
              </a:ext>
            </a:extLst>
          </p:cNvPr>
          <p:cNvSpPr/>
          <p:nvPr/>
        </p:nvSpPr>
        <p:spPr>
          <a:xfrm>
            <a:off x="95182" y="3784032"/>
            <a:ext cx="4667318" cy="194595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40CC8ABB-FA51-4BCE-B4D2-1F784221DAE4}"/>
              </a:ext>
            </a:extLst>
          </p:cNvPr>
          <p:cNvSpPr/>
          <p:nvPr/>
        </p:nvSpPr>
        <p:spPr>
          <a:xfrm>
            <a:off x="95182" y="5770089"/>
            <a:ext cx="4667318" cy="1087911"/>
          </a:xfrm>
          <a:prstGeom prst="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9BDB414B-E605-4F9D-9CF9-1914EC25251F}"/>
              </a:ext>
            </a:extLst>
          </p:cNvPr>
          <p:cNvSpPr/>
          <p:nvPr/>
        </p:nvSpPr>
        <p:spPr>
          <a:xfrm>
            <a:off x="4762500" y="4267200"/>
            <a:ext cx="389414" cy="4445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A00BAF72-076D-4102-A002-4D359B8A491F}"/>
              </a:ext>
            </a:extLst>
          </p:cNvPr>
          <p:cNvSpPr/>
          <p:nvPr/>
        </p:nvSpPr>
        <p:spPr>
          <a:xfrm>
            <a:off x="4823901" y="5983341"/>
            <a:ext cx="389414" cy="444500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64084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8" grpId="0" animBg="1"/>
    </p:bldLst>
  </p:timing>
</p:sld>
</file>

<file path=ppt/theme/theme1.xml><?xml version="1.0" encoding="utf-8"?>
<a:theme xmlns:a="http://schemas.openxmlformats.org/drawingml/2006/main" name="Berlín">
  <a:themeElements>
    <a:clrScheme name="Berlí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í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í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175</Words>
  <Application>Microsoft Office PowerPoint</Application>
  <PresentationFormat>Panorámica</PresentationFormat>
  <Paragraphs>29</Paragraphs>
  <Slides>12</Slides>
  <Notes>1</Notes>
  <HiddenSlides>0</HiddenSlides>
  <MMClips>2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8" baseType="lpstr">
      <vt:lpstr>Arial</vt:lpstr>
      <vt:lpstr>Arial</vt:lpstr>
      <vt:lpstr>Calibri</vt:lpstr>
      <vt:lpstr>Times New Roman</vt:lpstr>
      <vt:lpstr>Trebuchet MS</vt:lpstr>
      <vt:lpstr>Berlín</vt:lpstr>
      <vt:lpstr>GUÍA N°18 DE HISTORIA, GEOGRAFÍA Y CC SS.</vt:lpstr>
      <vt:lpstr>NORMAS DE CONVIVENCIA EN NUESTRO ENTORNO</vt:lpstr>
      <vt:lpstr>En la clase anterior….</vt:lpstr>
      <vt:lpstr>VEAMOS UN CASO DE AUTOCUIDADO EN LA VÍA PUBLICA.</vt:lpstr>
      <vt:lpstr>VEAMOS UN CASO DE AUTOCUIDADO EN EL HOGAR.</vt:lpstr>
      <vt:lpstr>Para que una comunidad funcione de manera armónica deben existir normas en los espacios públicos, communes y privados que nos ayuden a convivir y evitar riesgos. </vt:lpstr>
      <vt:lpstr>AHORA VEAMOS LA GUÍA</vt:lpstr>
      <vt:lpstr>Resumiendo la unidad.</vt:lpstr>
      <vt:lpstr>ACTIVIDADES DEL TEXTO PÁGINAS 46 Y 47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GUÍA N°18 DE HISTORIA, GEOGRAFÍA Y CC SS.</dc:title>
  <dc:creator>Javiera  Carrasco Rojas</dc:creator>
  <cp:lastModifiedBy>hp sfc</cp:lastModifiedBy>
  <cp:revision>5</cp:revision>
  <dcterms:created xsi:type="dcterms:W3CDTF">2020-08-07T02:58:06Z</dcterms:created>
  <dcterms:modified xsi:type="dcterms:W3CDTF">2020-08-10T19:47:26Z</dcterms:modified>
</cp:coreProperties>
</file>