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4"/>
  </p:notesMasterIdLst>
  <p:sldIdLst>
    <p:sldId id="256" r:id="rId2"/>
    <p:sldId id="263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CC3-34AA-49F9-9658-5315A8F9FD57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FA9A9-646D-4188-BD93-A95175AB49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022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71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50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094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85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19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729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82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056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6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243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19584" y="1414733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19599" y="1725667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887065" y="1272400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7113517" y="1414733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7113529" y="1725667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5884333" y="1272400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4119584" y="2796200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4119599" y="3107133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887065" y="2653867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7113517" y="2796200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7113529" y="3107133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5884333" y="2653867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4119584" y="4177667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4119599" y="4488600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887065" y="4035333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7113517" y="4177667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7113529" y="4488600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5884333" y="4035333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341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705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358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95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283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13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76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69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92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2E31-E491-407B-8CDF-6ACDAF8023E8}" type="datetimeFigureOut">
              <a:rPr lang="es-CL" smtClean="0"/>
              <a:t>04-08-2020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AF68E-2BEF-43F1-8B04-EDDC2B00E1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4129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0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68388" y="1122363"/>
            <a:ext cx="5599611" cy="2387600"/>
          </a:xfrm>
        </p:spPr>
        <p:txBody>
          <a:bodyPr/>
          <a:lstStyle/>
          <a:p>
            <a:r>
              <a:rPr lang="es-CL" dirty="0" smtClean="0"/>
              <a:t>El Gorila Razán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5690" y="3602038"/>
            <a:ext cx="6413864" cy="1975802"/>
          </a:xfrm>
        </p:spPr>
        <p:txBody>
          <a:bodyPr>
            <a:normAutofit/>
          </a:bodyPr>
          <a:lstStyle/>
          <a:p>
            <a:r>
              <a:rPr lang="es-CL" sz="4600" dirty="0" smtClean="0"/>
              <a:t>Juego interactivo</a:t>
            </a:r>
          </a:p>
          <a:p>
            <a:endParaRPr lang="es-CL" dirty="0"/>
          </a:p>
          <a:p>
            <a:r>
              <a:rPr lang="es-CL" dirty="0" smtClean="0"/>
              <a:t>Prof. Diferencial  Katherin Carreño </a:t>
            </a:r>
          </a:p>
          <a:p>
            <a:r>
              <a:rPr lang="es-CL" dirty="0" smtClean="0"/>
              <a:t>Programa de Integración Escolar</a:t>
            </a:r>
            <a:endParaRPr lang="es-CL" dirty="0"/>
          </a:p>
        </p:txBody>
      </p:sp>
      <p:pic>
        <p:nvPicPr>
          <p:cNvPr id="6146" name="Picture 2" descr="El gorila Razán - María Luisa Silva.pdf | Libros infantiles pdf, Libros,  Libro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8" y="1223168"/>
            <a:ext cx="4338048" cy="54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mediana-insignia-SF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9" y="258807"/>
            <a:ext cx="893219" cy="86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8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 | Frases para alumnos, Frases, Gif animado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18" y="1476706"/>
            <a:ext cx="4833258" cy="46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n de Tanya campoz en E~~~⛦⛯♌ | Gifts animados, Dibujos de animales,  Animac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32" y="1397727"/>
            <a:ext cx="5464937" cy="44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ruido que escuchaba el Gorila era de un…</a:t>
            </a:r>
            <a:endParaRPr lang="es-CL" dirty="0"/>
          </a:p>
        </p:txBody>
      </p:sp>
      <p:pic>
        <p:nvPicPr>
          <p:cNvPr id="12290" name="Picture 2" descr="ᐈ Sapo para dibujar imágenes de stock, dibujos sapo | descargar en  Depositphotos®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95" y="2981131"/>
            <a:ext cx="2464461" cy="24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lajación para niños: técnica Koeppen | Elefantes para colorear, Dibujo de  elefante, Dibujos de elefantes">
            <a:hlinkClick r:id="rId5" action="ppaction://hlinksldjump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952206"/>
            <a:ext cx="2679064" cy="24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erro De Dibujos Animados En El Baño Ilustraciones Vectoriales, Clip Art  Vectorizado Libre De Derechos. Image 84633158.">
            <a:hlinkClick r:id="rId5" action="ppaction://hlinksldjump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19" y="2952206"/>
            <a:ext cx="2015382" cy="24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elicidades - Comentarios para Amigos! | Postales de feliz cumpleaños,  Feliz cumpleaños, Feliz cumpleaños hermano">
            <a:hlinkClick r:id="rId2" action="ppaction://hlinksldjump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4" y="1279928"/>
            <a:ext cx="6635932" cy="47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n de Maydee Robles en Chanchitos❤ | Cerditos enamorados, Dibujos kawaii,  Cerdito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654457"/>
            <a:ext cx="5238206" cy="523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¿A quién le cantaba poemas el sapo?</a:t>
            </a:r>
            <a:endParaRPr lang="es-CL" dirty="0"/>
          </a:p>
        </p:txBody>
      </p:sp>
      <p:pic>
        <p:nvPicPr>
          <p:cNvPr id="15364" name="Picture 4" descr="ᐈ Sol dibujos de stock, imágenes dibujo sol | descargar en Depositphotos®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2" y="2991393"/>
            <a:ext cx="2370909" cy="23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ibujo de Luna pintado por Gggr en Dibujos.net el día 08-12-10 a las  06:49:46. Imprime, pinta o colorea tus propios dibujos!">
            <a:hlinkClick r:id="rId5" action="ppaction://hlinksldjump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13" y="2991393"/>
            <a:ext cx="2504335" cy="23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Dibujo de 6 estrellas pintado por Nairim1924 en Dibujos.net el día 12-12-15  a las 19:29:30. Imprime, pinta o colorea tus propios dibujos!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29" y="2991393"/>
            <a:ext cx="2942096" cy="23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elicidades Congratulations GIF - Felicidades Congratulations Cheering -  Descubre &amp; Comparte GIFs">
            <a:hlinkClick r:id="rId2" action="ppaction://hlinksldjump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55" y="1175946"/>
            <a:ext cx="6531428" cy="47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KACHU LLORA on Make a 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56" y="1504014"/>
            <a:ext cx="7501840" cy="42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¿A quién le molestaba el cantar del sapo?</a:t>
            </a:r>
            <a:endParaRPr lang="es-CL" dirty="0"/>
          </a:p>
        </p:txBody>
      </p:sp>
      <p:pic>
        <p:nvPicPr>
          <p:cNvPr id="5" name="Imagen 4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350" y="2553516"/>
            <a:ext cx="1647825" cy="2952750"/>
          </a:xfrm>
          <a:prstGeom prst="rect">
            <a:avLst/>
          </a:prstGeom>
        </p:spPr>
      </p:pic>
      <p:pic>
        <p:nvPicPr>
          <p:cNvPr id="18434" name="Picture 2" descr="Cute jirafa de dibujos animados | Vector Premium">
            <a:hlinkClick r:id="rId5" action="ppaction://hlinksldjump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99" y="2614680"/>
            <a:ext cx="2579103" cy="28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ebra linda de dibujos animados | Vector Premium">
            <a:hlinkClick r:id="rId5" action="ppaction://hlinksldjump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05" y="2663407"/>
            <a:ext cx="2662600" cy="278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para bien hecho gif animado | Gif animados, Frases para  alumnos, 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36" y="1136469"/>
            <a:ext cx="704690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438" y="4180114"/>
            <a:ext cx="796562" cy="1005185"/>
          </a:xfrm>
          <a:prstGeom prst="rect">
            <a:avLst/>
          </a:prstGeom>
        </p:spPr>
      </p:pic>
      <p:sp>
        <p:nvSpPr>
          <p:cNvPr id="2" name="Marcador de contenido 2"/>
          <p:cNvSpPr txBox="1">
            <a:spLocks/>
          </p:cNvSpPr>
          <p:nvPr/>
        </p:nvSpPr>
        <p:spPr>
          <a:xfrm>
            <a:off x="838198" y="1825624"/>
            <a:ext cx="11166567" cy="31382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CL" sz="2400" b="1" dirty="0" smtClean="0">
                <a:solidFill>
                  <a:schemeClr val="bg1"/>
                </a:solidFill>
              </a:rPr>
              <a:t>* ¿Ya leíste el libro “El Gorila Razán? Pues veamos cuanto recuerdas…</a:t>
            </a:r>
          </a:p>
          <a:p>
            <a:pPr marL="0" indent="0"/>
            <a:endParaRPr lang="es-CL" sz="2400" b="1" dirty="0" smtClean="0">
              <a:solidFill>
                <a:schemeClr val="bg1"/>
              </a:solidFill>
            </a:endParaRPr>
          </a:p>
          <a:p>
            <a:pPr marL="0" indent="0"/>
            <a:r>
              <a:rPr lang="es-CL" sz="2400" b="1" dirty="0" smtClean="0">
                <a:solidFill>
                  <a:schemeClr val="bg1"/>
                </a:solidFill>
              </a:rPr>
              <a:t>*Después de leer cada pregunta, debes seleccionar la opción correcta con el mouse (haciendo clic sobre la imagen).</a:t>
            </a:r>
          </a:p>
          <a:p>
            <a:pPr marL="0" indent="0"/>
            <a:endParaRPr lang="es-CL" sz="2400" b="1" dirty="0" smtClean="0">
              <a:solidFill>
                <a:schemeClr val="bg1"/>
              </a:solidFill>
            </a:endParaRPr>
          </a:p>
          <a:p>
            <a:pPr marL="0" indent="0"/>
            <a:r>
              <a:rPr lang="es-CL" sz="2400" b="1" dirty="0" smtClean="0">
                <a:solidFill>
                  <a:schemeClr val="bg1"/>
                </a:solidFill>
              </a:rPr>
              <a:t>*Continúa con las preguntas hasta terminar. </a:t>
            </a:r>
          </a:p>
          <a:p>
            <a:pPr marL="0" indent="0"/>
            <a:endParaRPr lang="es-CL" sz="2400" b="1" dirty="0" smtClean="0">
              <a:solidFill>
                <a:schemeClr val="bg1"/>
              </a:solidFill>
            </a:endParaRPr>
          </a:p>
          <a:p>
            <a:pPr marL="0" indent="0"/>
            <a:r>
              <a:rPr lang="es-CL" sz="2400" b="1" dirty="0" smtClean="0">
                <a:solidFill>
                  <a:schemeClr val="bg1"/>
                </a:solidFill>
              </a:rPr>
              <a:t>*Recuerda activar el volumen de tu PC y ponerlo en modo “presentación”</a:t>
            </a:r>
          </a:p>
          <a:p>
            <a:pPr marL="0" indent="0"/>
            <a:endParaRPr lang="es-CL" sz="2400" b="1" dirty="0">
              <a:solidFill>
                <a:schemeClr val="bg1"/>
              </a:solidFill>
            </a:endParaRPr>
          </a:p>
          <a:p>
            <a:pPr marL="0" indent="0"/>
            <a:r>
              <a:rPr lang="es-CL" sz="2400" b="1" dirty="0" smtClean="0">
                <a:solidFill>
                  <a:schemeClr val="bg1"/>
                </a:solidFill>
              </a:rPr>
              <a:t>*NO imprimas este ppt. Está elaborado para trabajarlo sólo en el PC.</a:t>
            </a:r>
          </a:p>
          <a:p>
            <a:pPr marL="0" indent="0"/>
            <a:endParaRPr lang="es-CL" sz="2400" dirty="0"/>
          </a:p>
        </p:txBody>
      </p:sp>
      <p:sp>
        <p:nvSpPr>
          <p:cNvPr id="3" name="Título 1"/>
          <p:cNvSpPr>
            <a:spLocks noGrp="1"/>
          </p:cNvSpPr>
          <p:nvPr>
            <p:ph type="title" idx="2"/>
          </p:nvPr>
        </p:nvSpPr>
        <p:spPr>
          <a:xfrm>
            <a:off x="1515291" y="500061"/>
            <a:ext cx="7060474" cy="1325563"/>
          </a:xfrm>
        </p:spPr>
        <p:txBody>
          <a:bodyPr/>
          <a:lstStyle/>
          <a:p>
            <a:r>
              <a:rPr lang="es-CL" sz="5400" b="1" dirty="0" smtClean="0">
                <a:solidFill>
                  <a:schemeClr val="bg1"/>
                </a:solidFill>
              </a:rPr>
              <a:t>Instrucciones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7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n en Frase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48" y="1451156"/>
            <a:ext cx="4516393" cy="45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hlinkClick r:id="" action="ppaction://noaction">
                  <a:snd r:embed="rId2" name="drumroll.wav"/>
                </a:hlinkClick>
              </a:rPr>
              <a:t>¿Cómo termina la historia del Gorila Razán?</a:t>
            </a:r>
            <a:endParaRPr lang="es-CL" b="1" dirty="0">
              <a:hlinkClick r:id="" action="ppaction://noaction">
                <a:snd r:embed="rId2" name="drumroll.wav"/>
              </a:hlinkClick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5452" y="2754884"/>
            <a:ext cx="9613861" cy="1464419"/>
          </a:xfrm>
        </p:spPr>
        <p:txBody>
          <a:bodyPr>
            <a:normAutofit/>
          </a:bodyPr>
          <a:lstStyle/>
          <a:p>
            <a:r>
              <a:rPr lang="es-CL" sz="4800" b="1" dirty="0" smtClean="0">
                <a:solidFill>
                  <a:srgbClr val="00B050"/>
                </a:solidFill>
              </a:rPr>
              <a:t>Coméntale a tus padres</a:t>
            </a:r>
            <a:endParaRPr lang="es-CL" sz="4800" b="1" dirty="0">
              <a:solidFill>
                <a:srgbClr val="00B050"/>
              </a:solidFill>
            </a:endParaRPr>
          </a:p>
        </p:txBody>
      </p:sp>
      <p:pic>
        <p:nvPicPr>
          <p:cNvPr id="22530" name="Picture 2" descr="Rípodas Márquez Blog: DEBEN SER LOS GORILAS QUE ANDARÁN POR AHÍ!!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37" y="3102667"/>
            <a:ext cx="2945583" cy="30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rpentinas vector - Buscar con Google | Serpentina, Fiesta dibujo, Diseño  de panta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" y="33356"/>
            <a:ext cx="12182223" cy="68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Excelente Trabajo GIF - Excelente Trabajo Felicidades - Discover &amp; Share  GIFs | School stickers, English lessons for kids, Positive phrases">
            <a:hlinkClick r:id="" action="ppaction://hlinkshowjump?jump=endshow" highlightClick="1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00" y="522515"/>
            <a:ext cx="7524717" cy="53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¿Quién es Razán?</a:t>
            </a:r>
            <a:endParaRPr lang="es-CL" dirty="0"/>
          </a:p>
        </p:txBody>
      </p:sp>
      <p:pic>
        <p:nvPicPr>
          <p:cNvPr id="3" name="Imagen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73" y="2857605"/>
            <a:ext cx="1732053" cy="2153770"/>
          </a:xfrm>
          <a:prstGeom prst="rect">
            <a:avLst/>
          </a:prstGeom>
        </p:spPr>
      </p:pic>
      <p:pic>
        <p:nvPicPr>
          <p:cNvPr id="4" name="Imagen 3">
            <a:hlinkClick r:id="rId5" action="ppaction://hlinksldjump">
              <a:snd r:embed="rId6" name="explod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878" y="2857605"/>
            <a:ext cx="2128726" cy="2153770"/>
          </a:xfrm>
          <a:prstGeom prst="rect">
            <a:avLst/>
          </a:prstGeom>
        </p:spPr>
      </p:pic>
      <p:pic>
        <p:nvPicPr>
          <p:cNvPr id="6" name="Imagen 5">
            <a:hlinkClick r:id="rId5" action="ppaction://hlinksldjump">
              <a:snd r:embed="rId6" name="explod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1530" y="2857605"/>
            <a:ext cx="1383498" cy="21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rendiendo de puertas abiertas... | Felicitaciones por logros, Frases de  felicitaciones, Mensajes de felicitación por logro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7" y="1186542"/>
            <a:ext cx="6074228" cy="43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 | Dibujos de osos, Dibujos kawaii tiernos, Gif lindos">
            <a:hlinkClick r:id="rId2" action="ppaction://hlinksldjump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870167"/>
            <a:ext cx="5421086" cy="49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¿En que lugar se desarrolla el cuento?</a:t>
            </a:r>
            <a:endParaRPr lang="es-CL" dirty="0"/>
          </a:p>
        </p:txBody>
      </p:sp>
      <p:sp>
        <p:nvSpPr>
          <p:cNvPr id="4" name="AutoShape 2" descr="Ciudad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8" name="Picture 8" descr="Ciudad - Wikipedia, la enciclopedia libre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08014"/>
            <a:ext cx="2571206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laya - Wikipedia, la enciclopedia libre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47" y="2808014"/>
            <a:ext cx="2571208" cy="1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osques: origen, clasificación, importancia y características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63" y="2799387"/>
            <a:ext cx="3509356" cy="18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/05/2015 - Elementary Schoo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46" y="1628185"/>
            <a:ext cx="5200197" cy="46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noopy Crying GIF - Snoopy Crying - Discover &amp; Share GIFs | Imágenes de  snoopy, Gifs snoopy y Frases de snoop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51" y="1405391"/>
            <a:ext cx="4833258" cy="46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¿Dónde dormía el Gorila Razán?</a:t>
            </a:r>
            <a:endParaRPr lang="es-CL" dirty="0"/>
          </a:p>
        </p:txBody>
      </p:sp>
      <p:pic>
        <p:nvPicPr>
          <p:cNvPr id="9218" name="Picture 2" descr="1 Árboles de regresión | Modelos Predictivos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3075138"/>
            <a:ext cx="2643237" cy="21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ibujos: Cama - Educación preescolar">
            <a:hlinkClick r:id="rId5" action="ppaction://hlinksldjump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3073730"/>
            <a:ext cx="2883807" cy="21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ueva de dibujos animados aislado sobre fondo blanco | Vector Premium">
            <a:hlinkClick r:id="rId5" action="ppaction://hlinksldjump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55" y="3073729"/>
            <a:ext cx="2548717" cy="21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238</TotalTime>
  <Words>154</Words>
  <Application>Microsoft Office PowerPoint</Application>
  <PresentationFormat>Personalizado</PresentationFormat>
  <Paragraphs>23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Berlín</vt:lpstr>
      <vt:lpstr>El Gorila Razán</vt:lpstr>
      <vt:lpstr>Instrucciones </vt:lpstr>
      <vt:lpstr>¿Quién es Razán?</vt:lpstr>
      <vt:lpstr>Presentación de PowerPoint</vt:lpstr>
      <vt:lpstr>Presentación de PowerPoint</vt:lpstr>
      <vt:lpstr>¿En que lugar se desarrolla el cuento?</vt:lpstr>
      <vt:lpstr>Presentación de PowerPoint</vt:lpstr>
      <vt:lpstr>Presentación de PowerPoint</vt:lpstr>
      <vt:lpstr>¿Dónde dormía el Gorila Razán?</vt:lpstr>
      <vt:lpstr>Presentación de PowerPoint</vt:lpstr>
      <vt:lpstr>Presentación de PowerPoint</vt:lpstr>
      <vt:lpstr>El ruido que escuchaba el Gorila era de un…</vt:lpstr>
      <vt:lpstr>Presentación de PowerPoint</vt:lpstr>
      <vt:lpstr>Presentación de PowerPoint</vt:lpstr>
      <vt:lpstr>¿A quién le cantaba poemas el sapo?</vt:lpstr>
      <vt:lpstr>Presentación de PowerPoint</vt:lpstr>
      <vt:lpstr>Presentación de PowerPoint</vt:lpstr>
      <vt:lpstr>¿A quién le molestaba el cantar del sapo?</vt:lpstr>
      <vt:lpstr>Presentación de PowerPoint</vt:lpstr>
      <vt:lpstr>Presentación de PowerPoint</vt:lpstr>
      <vt:lpstr>¿Cómo termina la historia del Gorila Razán?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Gorila Razán</dc:title>
  <dc:creator>Katherin Carreño Torres</dc:creator>
  <cp:lastModifiedBy>Enlaces</cp:lastModifiedBy>
  <cp:revision>20</cp:revision>
  <dcterms:created xsi:type="dcterms:W3CDTF">2020-08-04T03:49:24Z</dcterms:created>
  <dcterms:modified xsi:type="dcterms:W3CDTF">2020-08-04T14:11:39Z</dcterms:modified>
</cp:coreProperties>
</file>