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3"/>
  </p:notesMasterIdLst>
  <p:sldIdLst>
    <p:sldId id="256" r:id="rId2"/>
    <p:sldId id="257" r:id="rId3"/>
    <p:sldId id="307" r:id="rId4"/>
    <p:sldId id="258" r:id="rId5"/>
    <p:sldId id="259" r:id="rId6"/>
    <p:sldId id="308" r:id="rId7"/>
    <p:sldId id="261" r:id="rId8"/>
    <p:sldId id="262" r:id="rId9"/>
    <p:sldId id="264" r:id="rId10"/>
    <p:sldId id="269" r:id="rId11"/>
    <p:sldId id="287" r:id="rId12"/>
  </p:sldIdLst>
  <p:sldSz cx="9144000" cy="5143500" type="screen16x9"/>
  <p:notesSz cx="6858000" cy="9144000"/>
  <p:embeddedFontLst>
    <p:embeddedFont>
      <p:font typeface="Bauhaus 93" panose="04030905020B02020C02" pitchFamily="82" charset="0"/>
      <p:regular r:id="rId14"/>
    </p:embeddedFont>
    <p:embeddedFont>
      <p:font typeface="Cambria Math" panose="02040503050406030204" pitchFamily="18" charset="0"/>
      <p:regular r:id="rId15"/>
    </p:embeddedFont>
    <p:embeddedFont>
      <p:font typeface="Catamaran" panose="020B0604020202020204" charset="0"/>
      <p:regular r:id="rId16"/>
      <p:bold r:id="rId17"/>
    </p:embeddedFont>
    <p:embeddedFont>
      <p:font typeface="Architects Daughter"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128D1E4-0A80-47F5-9998-0B441CD4EA6A}">
  <a:tblStyle styleId="{F128D1E4-0A80-47F5-9998-0B441CD4EA6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2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773254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395e1ec2a_0_16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395e1ec2a_0_16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73b3767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73b3767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395e1ec2a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7395e1ec2a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7395e1ec2a_0_15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7395e1ec2a_0_15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7348ee11bb_0_3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7348ee11bb_0_3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7395e1ec2a_0_15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7395e1ec2a_0_15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7395e1ec2a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7395e1ec2a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7395e1ec2a_0_15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7395e1ec2a_0_15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40687" y="0"/>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1100" y="496875"/>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294250" y="1805625"/>
            <a:ext cx="4555500" cy="1255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74750" y="3190550"/>
            <a:ext cx="2794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3" name="Google Shape;13;p2"/>
          <p:cNvGrpSpPr/>
          <p:nvPr/>
        </p:nvGrpSpPr>
        <p:grpSpPr>
          <a:xfrm rot="3181939">
            <a:off x="7836774" y="3816843"/>
            <a:ext cx="821525" cy="1396244"/>
            <a:chOff x="7457711" y="2910223"/>
            <a:chExt cx="787685" cy="1338550"/>
          </a:xfrm>
        </p:grpSpPr>
        <p:sp>
          <p:nvSpPr>
            <p:cNvPr id="14" name="Google Shape;14;p2"/>
            <p:cNvSpPr/>
            <p:nvPr/>
          </p:nvSpPr>
          <p:spPr>
            <a:xfrm>
              <a:off x="7929918" y="3775415"/>
              <a:ext cx="150794" cy="119356"/>
            </a:xfrm>
            <a:custGeom>
              <a:avLst/>
              <a:gdLst/>
              <a:ahLst/>
              <a:cxnLst/>
              <a:rect l="l" t="t" r="r" b="b"/>
              <a:pathLst>
                <a:path w="5895" h="4666" extrusionOk="0">
                  <a:moveTo>
                    <a:pt x="2378" y="0"/>
                  </a:moveTo>
                  <a:cubicBezTo>
                    <a:pt x="864" y="0"/>
                    <a:pt x="223" y="1853"/>
                    <a:pt x="223" y="1853"/>
                  </a:cubicBezTo>
                  <a:cubicBezTo>
                    <a:pt x="0" y="3922"/>
                    <a:pt x="1731" y="4666"/>
                    <a:pt x="2951" y="4666"/>
                  </a:cubicBezTo>
                  <a:cubicBezTo>
                    <a:pt x="3309" y="4666"/>
                    <a:pt x="3623" y="4601"/>
                    <a:pt x="3831" y="4488"/>
                  </a:cubicBezTo>
                  <a:cubicBezTo>
                    <a:pt x="4747" y="3988"/>
                    <a:pt x="5894" y="1582"/>
                    <a:pt x="3540" y="326"/>
                  </a:cubicBezTo>
                  <a:cubicBezTo>
                    <a:pt x="3107" y="95"/>
                    <a:pt x="2720" y="0"/>
                    <a:pt x="2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45105" y="3417065"/>
              <a:ext cx="200291" cy="152227"/>
            </a:xfrm>
            <a:custGeom>
              <a:avLst/>
              <a:gdLst/>
              <a:ahLst/>
              <a:cxnLst/>
              <a:rect l="l" t="t" r="r" b="b"/>
              <a:pathLst>
                <a:path w="7830" h="5951" extrusionOk="0">
                  <a:moveTo>
                    <a:pt x="3807" y="0"/>
                  </a:moveTo>
                  <a:cubicBezTo>
                    <a:pt x="2416" y="0"/>
                    <a:pt x="1" y="1325"/>
                    <a:pt x="1054" y="4138"/>
                  </a:cubicBezTo>
                  <a:cubicBezTo>
                    <a:pt x="1590" y="5567"/>
                    <a:pt x="2555" y="5951"/>
                    <a:pt x="3438" y="5951"/>
                  </a:cubicBezTo>
                  <a:cubicBezTo>
                    <a:pt x="4464" y="5951"/>
                    <a:pt x="5378" y="5433"/>
                    <a:pt x="5378" y="5433"/>
                  </a:cubicBezTo>
                  <a:cubicBezTo>
                    <a:pt x="7829" y="3185"/>
                    <a:pt x="5440" y="322"/>
                    <a:pt x="4182" y="38"/>
                  </a:cubicBezTo>
                  <a:cubicBezTo>
                    <a:pt x="4070" y="13"/>
                    <a:pt x="3943" y="0"/>
                    <a:pt x="3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669053" y="3529284"/>
              <a:ext cx="165400" cy="126647"/>
            </a:xfrm>
            <a:custGeom>
              <a:avLst/>
              <a:gdLst/>
              <a:ahLst/>
              <a:cxnLst/>
              <a:rect l="l" t="t" r="r" b="b"/>
              <a:pathLst>
                <a:path w="6466" h="4951" extrusionOk="0">
                  <a:moveTo>
                    <a:pt x="3955" y="1"/>
                  </a:moveTo>
                  <a:cubicBezTo>
                    <a:pt x="3507" y="1"/>
                    <a:pt x="3006" y="134"/>
                    <a:pt x="2460" y="455"/>
                  </a:cubicBezTo>
                  <a:cubicBezTo>
                    <a:pt x="0" y="1906"/>
                    <a:pt x="2005" y="4339"/>
                    <a:pt x="2005" y="4339"/>
                  </a:cubicBezTo>
                  <a:cubicBezTo>
                    <a:pt x="2572" y="4775"/>
                    <a:pt x="3128" y="4951"/>
                    <a:pt x="3642" y="4951"/>
                  </a:cubicBezTo>
                  <a:cubicBezTo>
                    <a:pt x="5198" y="4951"/>
                    <a:pt x="6383" y="3348"/>
                    <a:pt x="6423" y="2509"/>
                  </a:cubicBezTo>
                  <a:cubicBezTo>
                    <a:pt x="6465" y="1640"/>
                    <a:pt x="5531" y="1"/>
                    <a:pt x="3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777512" y="4176561"/>
              <a:ext cx="94339" cy="72212"/>
            </a:xfrm>
            <a:custGeom>
              <a:avLst/>
              <a:gdLst/>
              <a:ahLst/>
              <a:cxnLst/>
              <a:rect l="l" t="t" r="r" b="b"/>
              <a:pathLst>
                <a:path w="3688" h="2823" extrusionOk="0">
                  <a:moveTo>
                    <a:pt x="2256" y="1"/>
                  </a:moveTo>
                  <a:cubicBezTo>
                    <a:pt x="2001" y="1"/>
                    <a:pt x="1715" y="77"/>
                    <a:pt x="1404" y="260"/>
                  </a:cubicBezTo>
                  <a:cubicBezTo>
                    <a:pt x="1" y="1087"/>
                    <a:pt x="1145" y="2473"/>
                    <a:pt x="1145" y="2473"/>
                  </a:cubicBezTo>
                  <a:cubicBezTo>
                    <a:pt x="1469" y="2723"/>
                    <a:pt x="1785" y="2823"/>
                    <a:pt x="2079" y="2823"/>
                  </a:cubicBezTo>
                  <a:cubicBezTo>
                    <a:pt x="2965" y="2823"/>
                    <a:pt x="3640" y="1909"/>
                    <a:pt x="3664" y="1431"/>
                  </a:cubicBezTo>
                  <a:cubicBezTo>
                    <a:pt x="3687" y="936"/>
                    <a:pt x="3155" y="1"/>
                    <a:pt x="22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872951" y="3030449"/>
              <a:ext cx="180620" cy="153147"/>
            </a:xfrm>
            <a:custGeom>
              <a:avLst/>
              <a:gdLst/>
              <a:ahLst/>
              <a:cxnLst/>
              <a:rect l="l" t="t" r="r" b="b"/>
              <a:pathLst>
                <a:path w="7061" h="5987" extrusionOk="0">
                  <a:moveTo>
                    <a:pt x="3803" y="1"/>
                  </a:moveTo>
                  <a:cubicBezTo>
                    <a:pt x="2805" y="1"/>
                    <a:pt x="1871" y="347"/>
                    <a:pt x="1467" y="765"/>
                  </a:cubicBezTo>
                  <a:cubicBezTo>
                    <a:pt x="506" y="1757"/>
                    <a:pt x="0" y="5245"/>
                    <a:pt x="3466" y="5910"/>
                  </a:cubicBezTo>
                  <a:cubicBezTo>
                    <a:pt x="3739" y="5962"/>
                    <a:pt x="3991" y="5986"/>
                    <a:pt x="4224" y="5986"/>
                  </a:cubicBezTo>
                  <a:cubicBezTo>
                    <a:pt x="6952" y="5986"/>
                    <a:pt x="7060" y="2679"/>
                    <a:pt x="7060" y="2679"/>
                  </a:cubicBezTo>
                  <a:cubicBezTo>
                    <a:pt x="6664" y="655"/>
                    <a:pt x="5174" y="1"/>
                    <a:pt x="3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457711" y="2910223"/>
              <a:ext cx="180672" cy="153122"/>
            </a:xfrm>
            <a:custGeom>
              <a:avLst/>
              <a:gdLst/>
              <a:ahLst/>
              <a:cxnLst/>
              <a:rect l="l" t="t" r="r" b="b"/>
              <a:pathLst>
                <a:path w="7063" h="5986" extrusionOk="0">
                  <a:moveTo>
                    <a:pt x="3804" y="1"/>
                  </a:moveTo>
                  <a:cubicBezTo>
                    <a:pt x="2807" y="1"/>
                    <a:pt x="1874" y="347"/>
                    <a:pt x="1469" y="764"/>
                  </a:cubicBezTo>
                  <a:cubicBezTo>
                    <a:pt x="508" y="1756"/>
                    <a:pt x="1" y="5246"/>
                    <a:pt x="3469" y="5909"/>
                  </a:cubicBezTo>
                  <a:cubicBezTo>
                    <a:pt x="3741" y="5962"/>
                    <a:pt x="3993" y="5986"/>
                    <a:pt x="4226" y="5986"/>
                  </a:cubicBezTo>
                  <a:cubicBezTo>
                    <a:pt x="6954" y="5986"/>
                    <a:pt x="7063" y="2679"/>
                    <a:pt x="7063" y="2679"/>
                  </a:cubicBezTo>
                  <a:cubicBezTo>
                    <a:pt x="6665" y="655"/>
                    <a:pt x="5174" y="1"/>
                    <a:pt x="38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219657" y="152608"/>
            <a:ext cx="1854709" cy="1798480"/>
            <a:chOff x="898615" y="160398"/>
            <a:chExt cx="1778245" cy="1724169"/>
          </a:xfrm>
        </p:grpSpPr>
        <p:sp>
          <p:nvSpPr>
            <p:cNvPr id="21" name="Google Shape;21;p2"/>
            <p:cNvSpPr/>
            <p:nvPr/>
          </p:nvSpPr>
          <p:spPr>
            <a:xfrm>
              <a:off x="898615" y="1384094"/>
              <a:ext cx="170823" cy="129870"/>
            </a:xfrm>
            <a:custGeom>
              <a:avLst/>
              <a:gdLst/>
              <a:ahLst/>
              <a:cxnLst/>
              <a:rect l="l" t="t" r="r" b="b"/>
              <a:pathLst>
                <a:path w="6678" h="5077" extrusionOk="0">
                  <a:moveTo>
                    <a:pt x="3033" y="1"/>
                  </a:moveTo>
                  <a:cubicBezTo>
                    <a:pt x="1554" y="1"/>
                    <a:pt x="294" y="1376"/>
                    <a:pt x="159" y="2182"/>
                  </a:cubicBezTo>
                  <a:cubicBezTo>
                    <a:pt x="1" y="3120"/>
                    <a:pt x="856" y="5076"/>
                    <a:pt x="2672" y="5076"/>
                  </a:cubicBezTo>
                  <a:cubicBezTo>
                    <a:pt x="3062" y="5076"/>
                    <a:pt x="3496" y="4986"/>
                    <a:pt x="3975" y="4775"/>
                  </a:cubicBezTo>
                  <a:cubicBezTo>
                    <a:pt x="6677" y="3588"/>
                    <a:pt x="4918" y="846"/>
                    <a:pt x="4918" y="846"/>
                  </a:cubicBezTo>
                  <a:cubicBezTo>
                    <a:pt x="4295" y="237"/>
                    <a:pt x="3645" y="1"/>
                    <a:pt x="3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87191" y="1724666"/>
              <a:ext cx="193436" cy="159901"/>
            </a:xfrm>
            <a:custGeom>
              <a:avLst/>
              <a:gdLst/>
              <a:ahLst/>
              <a:cxnLst/>
              <a:rect l="l" t="t" r="r" b="b"/>
              <a:pathLst>
                <a:path w="7562" h="6251" extrusionOk="0">
                  <a:moveTo>
                    <a:pt x="2936" y="0"/>
                  </a:moveTo>
                  <a:cubicBezTo>
                    <a:pt x="469" y="0"/>
                    <a:pt x="0" y="3070"/>
                    <a:pt x="0" y="3070"/>
                  </a:cubicBezTo>
                  <a:cubicBezTo>
                    <a:pt x="180" y="5472"/>
                    <a:pt x="2006" y="6251"/>
                    <a:pt x="3558" y="6251"/>
                  </a:cubicBezTo>
                  <a:cubicBezTo>
                    <a:pt x="4379" y="6251"/>
                    <a:pt x="5123" y="6033"/>
                    <a:pt x="5507" y="5721"/>
                  </a:cubicBezTo>
                  <a:cubicBezTo>
                    <a:pt x="6615" y="4821"/>
                    <a:pt x="7561" y="1303"/>
                    <a:pt x="4085" y="195"/>
                  </a:cubicBezTo>
                  <a:cubicBezTo>
                    <a:pt x="3661" y="60"/>
                    <a:pt x="3279" y="0"/>
                    <a:pt x="29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00769" y="510384"/>
              <a:ext cx="163200" cy="137339"/>
            </a:xfrm>
            <a:custGeom>
              <a:avLst/>
              <a:gdLst/>
              <a:ahLst/>
              <a:cxnLst/>
              <a:rect l="l" t="t" r="r" b="b"/>
              <a:pathLst>
                <a:path w="6380" h="5369" extrusionOk="0">
                  <a:moveTo>
                    <a:pt x="3425" y="0"/>
                  </a:moveTo>
                  <a:cubicBezTo>
                    <a:pt x="2572" y="0"/>
                    <a:pt x="1778" y="279"/>
                    <a:pt x="1421" y="629"/>
                  </a:cubicBezTo>
                  <a:cubicBezTo>
                    <a:pt x="536" y="1495"/>
                    <a:pt x="0" y="4605"/>
                    <a:pt x="3087" y="5281"/>
                  </a:cubicBezTo>
                  <a:cubicBezTo>
                    <a:pt x="3360" y="5341"/>
                    <a:pt x="3612" y="5369"/>
                    <a:pt x="3842" y="5369"/>
                  </a:cubicBezTo>
                  <a:cubicBezTo>
                    <a:pt x="6208" y="5369"/>
                    <a:pt x="6380" y="2476"/>
                    <a:pt x="6380" y="2476"/>
                  </a:cubicBezTo>
                  <a:cubicBezTo>
                    <a:pt x="6064" y="604"/>
                    <a:pt x="4680" y="0"/>
                    <a:pt x="3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53271" y="196620"/>
              <a:ext cx="93034" cy="78326"/>
            </a:xfrm>
            <a:custGeom>
              <a:avLst/>
              <a:gdLst/>
              <a:ahLst/>
              <a:cxnLst/>
              <a:rect l="l" t="t" r="r" b="b"/>
              <a:pathLst>
                <a:path w="3637" h="3062" extrusionOk="0">
                  <a:moveTo>
                    <a:pt x="1952" y="1"/>
                  </a:moveTo>
                  <a:cubicBezTo>
                    <a:pt x="1466" y="1"/>
                    <a:pt x="1014" y="160"/>
                    <a:pt x="811" y="360"/>
                  </a:cubicBezTo>
                  <a:cubicBezTo>
                    <a:pt x="306" y="853"/>
                    <a:pt x="1" y="2627"/>
                    <a:pt x="1760" y="3012"/>
                  </a:cubicBezTo>
                  <a:cubicBezTo>
                    <a:pt x="1915" y="3046"/>
                    <a:pt x="2058" y="3062"/>
                    <a:pt x="2188" y="3062"/>
                  </a:cubicBezTo>
                  <a:cubicBezTo>
                    <a:pt x="3539" y="3062"/>
                    <a:pt x="3636" y="1412"/>
                    <a:pt x="3636" y="1412"/>
                  </a:cubicBezTo>
                  <a:cubicBezTo>
                    <a:pt x="3456" y="346"/>
                    <a:pt x="2668" y="1"/>
                    <a:pt x="1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28785" y="160398"/>
              <a:ext cx="248075" cy="181720"/>
            </a:xfrm>
            <a:custGeom>
              <a:avLst/>
              <a:gdLst/>
              <a:ahLst/>
              <a:cxnLst/>
              <a:rect l="l" t="t" r="r" b="b"/>
              <a:pathLst>
                <a:path w="9698" h="7104" extrusionOk="0">
                  <a:moveTo>
                    <a:pt x="4929" y="0"/>
                  </a:moveTo>
                  <a:cubicBezTo>
                    <a:pt x="3365" y="0"/>
                    <a:pt x="2042" y="1335"/>
                    <a:pt x="2042" y="1335"/>
                  </a:cubicBezTo>
                  <a:cubicBezTo>
                    <a:pt x="0" y="4634"/>
                    <a:pt x="3498" y="7104"/>
                    <a:pt x="5063" y="7104"/>
                  </a:cubicBezTo>
                  <a:cubicBezTo>
                    <a:pt x="5087" y="7104"/>
                    <a:pt x="5112" y="7103"/>
                    <a:pt x="5136" y="7102"/>
                  </a:cubicBezTo>
                  <a:cubicBezTo>
                    <a:pt x="6661" y="7020"/>
                    <a:pt x="9697" y="4573"/>
                    <a:pt x="7388" y="1424"/>
                  </a:cubicBezTo>
                  <a:cubicBezTo>
                    <a:pt x="6603" y="354"/>
                    <a:pt x="5734" y="0"/>
                    <a:pt x="4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61261" y="746897"/>
              <a:ext cx="248100" cy="181746"/>
            </a:xfrm>
            <a:custGeom>
              <a:avLst/>
              <a:gdLst/>
              <a:ahLst/>
              <a:cxnLst/>
              <a:rect l="l" t="t" r="r" b="b"/>
              <a:pathLst>
                <a:path w="9699" h="7105" extrusionOk="0">
                  <a:moveTo>
                    <a:pt x="4929" y="0"/>
                  </a:moveTo>
                  <a:cubicBezTo>
                    <a:pt x="3365" y="0"/>
                    <a:pt x="2042" y="1335"/>
                    <a:pt x="2042" y="1335"/>
                  </a:cubicBezTo>
                  <a:cubicBezTo>
                    <a:pt x="0" y="4634"/>
                    <a:pt x="3498" y="7104"/>
                    <a:pt x="5062" y="7104"/>
                  </a:cubicBezTo>
                  <a:cubicBezTo>
                    <a:pt x="5087" y="7104"/>
                    <a:pt x="5112" y="7104"/>
                    <a:pt x="5136" y="7102"/>
                  </a:cubicBezTo>
                  <a:cubicBezTo>
                    <a:pt x="6661" y="7022"/>
                    <a:pt x="9699" y="4575"/>
                    <a:pt x="7388" y="1424"/>
                  </a:cubicBezTo>
                  <a:cubicBezTo>
                    <a:pt x="6603" y="354"/>
                    <a:pt x="5734" y="0"/>
                    <a:pt x="4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Design">
  <p:cSld name="CAPTION_ONLY_1">
    <p:bg>
      <p:bgPr>
        <a:solidFill>
          <a:schemeClr val="dk2"/>
        </a:solidFill>
        <a:effectLst/>
      </p:bgPr>
    </p:bg>
    <p:spTree>
      <p:nvGrpSpPr>
        <p:cNvPr id="1" name="Shape 177"/>
        <p:cNvGrpSpPr/>
        <p:nvPr/>
      </p:nvGrpSpPr>
      <p:grpSpPr>
        <a:xfrm>
          <a:off x="0" y="0"/>
          <a:ext cx="0" cy="0"/>
          <a:chOff x="0" y="0"/>
          <a:chExt cx="0" cy="0"/>
        </a:xfrm>
      </p:grpSpPr>
      <p:sp>
        <p:nvSpPr>
          <p:cNvPr id="178" name="Google Shape;178;p21"/>
          <p:cNvSpPr txBox="1">
            <a:spLocks noGrp="1"/>
          </p:cNvSpPr>
          <p:nvPr>
            <p:ph type="title"/>
          </p:nvPr>
        </p:nvSpPr>
        <p:spPr>
          <a:xfrm>
            <a:off x="514650" y="569302"/>
            <a:ext cx="81147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179" name="Google Shape;179;p21"/>
          <p:cNvSpPr/>
          <p:nvPr/>
        </p:nvSpPr>
        <p:spPr>
          <a:xfrm>
            <a:off x="-40675" y="771675"/>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2">
  <p:cSld name="ONE_COLUMN_TEXT_1_1_1">
    <p:bg>
      <p:bgPr>
        <a:solidFill>
          <a:schemeClr val="dk2"/>
        </a:solidFill>
        <a:effectLst/>
      </p:bgPr>
    </p:bg>
    <p:spTree>
      <p:nvGrpSpPr>
        <p:cNvPr id="1" name="Shape 223"/>
        <p:cNvGrpSpPr/>
        <p:nvPr/>
      </p:nvGrpSpPr>
      <p:grpSpPr>
        <a:xfrm>
          <a:off x="0" y="0"/>
          <a:ext cx="0" cy="0"/>
          <a:chOff x="0" y="0"/>
          <a:chExt cx="0" cy="0"/>
        </a:xfrm>
      </p:grpSpPr>
      <p:sp>
        <p:nvSpPr>
          <p:cNvPr id="224" name="Google Shape;224;p28"/>
          <p:cNvSpPr txBox="1">
            <a:spLocks noGrp="1"/>
          </p:cNvSpPr>
          <p:nvPr>
            <p:ph type="title"/>
          </p:nvPr>
        </p:nvSpPr>
        <p:spPr>
          <a:xfrm>
            <a:off x="5254175" y="1131975"/>
            <a:ext cx="2808000" cy="13209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5" name="Google Shape;225;p28"/>
          <p:cNvSpPr txBox="1">
            <a:spLocks noGrp="1"/>
          </p:cNvSpPr>
          <p:nvPr>
            <p:ph type="body" idx="1"/>
          </p:nvPr>
        </p:nvSpPr>
        <p:spPr>
          <a:xfrm>
            <a:off x="5254175" y="2531025"/>
            <a:ext cx="2808000" cy="10233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sp>
        <p:nvSpPr>
          <p:cNvPr id="226" name="Google Shape;226;p28"/>
          <p:cNvSpPr/>
          <p:nvPr/>
        </p:nvSpPr>
        <p:spPr>
          <a:xfrm rot="7173324">
            <a:off x="-1329918" y="1927559"/>
            <a:ext cx="7051412" cy="5076789"/>
          </a:xfrm>
          <a:custGeom>
            <a:avLst/>
            <a:gdLst/>
            <a:ahLst/>
            <a:cxnLst/>
            <a:rect l="l" t="t" r="r" b="b"/>
            <a:pathLst>
              <a:path w="43747" h="31496" extrusionOk="0">
                <a:moveTo>
                  <a:pt x="22407" y="1"/>
                </a:moveTo>
                <a:cubicBezTo>
                  <a:pt x="14255" y="1"/>
                  <a:pt x="6330" y="4706"/>
                  <a:pt x="2856" y="12976"/>
                </a:cubicBezTo>
                <a:cubicBezTo>
                  <a:pt x="1146" y="17057"/>
                  <a:pt x="1" y="22251"/>
                  <a:pt x="2211" y="26364"/>
                </a:cubicBezTo>
                <a:cubicBezTo>
                  <a:pt x="3308" y="28397"/>
                  <a:pt x="5275" y="29881"/>
                  <a:pt x="7437" y="30719"/>
                </a:cubicBezTo>
                <a:cubicBezTo>
                  <a:pt x="8939" y="31291"/>
                  <a:pt x="10311" y="31477"/>
                  <a:pt x="11675" y="31477"/>
                </a:cubicBezTo>
                <a:cubicBezTo>
                  <a:pt x="13199" y="31477"/>
                  <a:pt x="14713" y="31245"/>
                  <a:pt x="16389" y="31058"/>
                </a:cubicBezTo>
                <a:cubicBezTo>
                  <a:pt x="17873" y="30886"/>
                  <a:pt x="19357" y="30800"/>
                  <a:pt x="20846" y="30800"/>
                </a:cubicBezTo>
                <a:cubicBezTo>
                  <a:pt x="21590" y="30800"/>
                  <a:pt x="22336" y="30821"/>
                  <a:pt x="23083" y="30864"/>
                </a:cubicBezTo>
                <a:cubicBezTo>
                  <a:pt x="25637" y="31013"/>
                  <a:pt x="28869" y="31495"/>
                  <a:pt x="31973" y="31495"/>
                </a:cubicBezTo>
                <a:cubicBezTo>
                  <a:pt x="34613" y="31495"/>
                  <a:pt x="37160" y="31146"/>
                  <a:pt x="39117" y="29945"/>
                </a:cubicBezTo>
                <a:cubicBezTo>
                  <a:pt x="40875" y="28880"/>
                  <a:pt x="42165" y="27203"/>
                  <a:pt x="42795" y="25251"/>
                </a:cubicBezTo>
                <a:cubicBezTo>
                  <a:pt x="42907" y="24880"/>
                  <a:pt x="43004" y="24493"/>
                  <a:pt x="43101" y="24090"/>
                </a:cubicBezTo>
                <a:cubicBezTo>
                  <a:pt x="43746" y="20993"/>
                  <a:pt x="43569" y="17138"/>
                  <a:pt x="42569" y="14331"/>
                </a:cubicBezTo>
                <a:cubicBezTo>
                  <a:pt x="41149" y="10363"/>
                  <a:pt x="38439" y="6782"/>
                  <a:pt x="35084" y="4249"/>
                </a:cubicBezTo>
                <a:cubicBezTo>
                  <a:pt x="31229" y="1358"/>
                  <a:pt x="26785" y="1"/>
                  <a:pt x="22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 Credits">
  <p:cSld name="TITLE_1">
    <p:bg>
      <p:bgPr>
        <a:solidFill>
          <a:schemeClr val="lt1"/>
        </a:solidFill>
        <a:effectLst/>
      </p:bgPr>
    </p:bg>
    <p:spTree>
      <p:nvGrpSpPr>
        <p:cNvPr id="1" name="Shape 227"/>
        <p:cNvGrpSpPr/>
        <p:nvPr/>
      </p:nvGrpSpPr>
      <p:grpSpPr>
        <a:xfrm>
          <a:off x="0" y="0"/>
          <a:ext cx="0" cy="0"/>
          <a:chOff x="0" y="0"/>
          <a:chExt cx="0" cy="0"/>
        </a:xfrm>
      </p:grpSpPr>
      <p:sp>
        <p:nvSpPr>
          <p:cNvPr id="228" name="Google Shape;228;p29"/>
          <p:cNvSpPr/>
          <p:nvPr/>
        </p:nvSpPr>
        <p:spPr>
          <a:xfrm rot="10800000">
            <a:off x="-244465" y="166548"/>
            <a:ext cx="9548662" cy="4868827"/>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p:nvPr/>
        </p:nvSpPr>
        <p:spPr>
          <a:xfrm rot="10800000">
            <a:off x="-223337" y="-268882"/>
            <a:ext cx="9548662" cy="4868827"/>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txBox="1">
            <a:spLocks noGrp="1"/>
          </p:cNvSpPr>
          <p:nvPr>
            <p:ph type="ctrTitle"/>
          </p:nvPr>
        </p:nvSpPr>
        <p:spPr>
          <a:xfrm>
            <a:off x="1041175" y="894850"/>
            <a:ext cx="2794500" cy="6927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a:endParaRPr/>
          </a:p>
        </p:txBody>
      </p:sp>
      <p:sp>
        <p:nvSpPr>
          <p:cNvPr id="231" name="Google Shape;231;p29"/>
          <p:cNvSpPr txBox="1">
            <a:spLocks noGrp="1"/>
          </p:cNvSpPr>
          <p:nvPr>
            <p:ph type="subTitle" idx="1"/>
          </p:nvPr>
        </p:nvSpPr>
        <p:spPr>
          <a:xfrm>
            <a:off x="1041175" y="1716725"/>
            <a:ext cx="27945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232" name="Google Shape;232;p29"/>
          <p:cNvSpPr txBox="1"/>
          <p:nvPr/>
        </p:nvSpPr>
        <p:spPr>
          <a:xfrm>
            <a:off x="4989850" y="3394100"/>
            <a:ext cx="3385200" cy="7926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chemeClr val="dk1"/>
                </a:solidFill>
                <a:latin typeface="Catamaran"/>
                <a:ea typeface="Catamaran"/>
                <a:cs typeface="Catamaran"/>
                <a:sym typeface="Catamaran"/>
              </a:rPr>
              <a:t>CREDITS: This presentation template was created by </a:t>
            </a:r>
            <a:r>
              <a:rPr lang="en" sz="1200" b="1">
                <a:solidFill>
                  <a:schemeClr val="dk1"/>
                </a:solidFill>
                <a:uFill>
                  <a:noFill/>
                </a:uFill>
                <a:latin typeface="Catamaran"/>
                <a:ea typeface="Catamaran"/>
                <a:cs typeface="Catamaran"/>
                <a:sym typeface="Catamaran"/>
                <a:hlinkClick r:id="rId2"/>
              </a:rPr>
              <a:t>Slidesgo</a:t>
            </a:r>
            <a:r>
              <a:rPr lang="en" sz="1200">
                <a:solidFill>
                  <a:schemeClr val="dk1"/>
                </a:solidFill>
                <a:latin typeface="Catamaran"/>
                <a:ea typeface="Catamaran"/>
                <a:cs typeface="Catamaran"/>
                <a:sym typeface="Catamaran"/>
              </a:rPr>
              <a:t>, including icons by </a:t>
            </a:r>
            <a:r>
              <a:rPr lang="en" sz="1200" b="1">
                <a:solidFill>
                  <a:schemeClr val="dk1"/>
                </a:solidFill>
                <a:uFill>
                  <a:noFill/>
                </a:uFill>
                <a:latin typeface="Catamaran"/>
                <a:ea typeface="Catamaran"/>
                <a:cs typeface="Catamaran"/>
                <a:sym typeface="Catamaran"/>
                <a:hlinkClick r:id="rId3"/>
              </a:rPr>
              <a:t>Flaticon</a:t>
            </a:r>
            <a:r>
              <a:rPr lang="en" sz="1200">
                <a:solidFill>
                  <a:schemeClr val="dk1"/>
                </a:solidFill>
                <a:latin typeface="Catamaran"/>
                <a:ea typeface="Catamaran"/>
                <a:cs typeface="Catamaran"/>
                <a:sym typeface="Catamaran"/>
              </a:rPr>
              <a:t>, and infographics &amp; images by </a:t>
            </a:r>
            <a:r>
              <a:rPr lang="en" sz="1200" b="1">
                <a:solidFill>
                  <a:schemeClr val="dk1"/>
                </a:solidFill>
                <a:uFill>
                  <a:noFill/>
                </a:uFill>
                <a:latin typeface="Catamaran"/>
                <a:ea typeface="Catamaran"/>
                <a:cs typeface="Catamaran"/>
                <a:sym typeface="Catamaran"/>
                <a:hlinkClick r:id="rId4"/>
              </a:rPr>
              <a:t>Freepik</a:t>
            </a:r>
            <a:r>
              <a:rPr lang="en" sz="1200">
                <a:solidFill>
                  <a:schemeClr val="dk1"/>
                </a:solidFill>
                <a:latin typeface="Catamaran"/>
                <a:ea typeface="Catamaran"/>
                <a:cs typeface="Catamaran"/>
                <a:sym typeface="Catamaran"/>
              </a:rPr>
              <a:t>. </a:t>
            </a:r>
            <a:endParaRPr sz="1200">
              <a:solidFill>
                <a:schemeClr val="dk1"/>
              </a:solidFill>
              <a:latin typeface="Catamaran"/>
              <a:ea typeface="Catamaran"/>
              <a:cs typeface="Catamaran"/>
              <a:sym typeface="Catamaran"/>
            </a:endParaRPr>
          </a:p>
          <a:p>
            <a:pPr marL="0" lvl="0" indent="0" algn="l" rtl="0">
              <a:spcBef>
                <a:spcPts val="300"/>
              </a:spcBef>
              <a:spcAft>
                <a:spcPts val="0"/>
              </a:spcAft>
              <a:buNone/>
            </a:pPr>
            <a:endParaRPr sz="1200" b="1">
              <a:solidFill>
                <a:schemeClr val="dk1"/>
              </a:solidFill>
              <a:latin typeface="Catamaran"/>
              <a:ea typeface="Catamaran"/>
              <a:cs typeface="Catamaran"/>
              <a:sym typeface="Catamar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TITLE_AND_BODY_1_1_1">
    <p:bg>
      <p:bgPr>
        <a:solidFill>
          <a:schemeClr val="dk2"/>
        </a:solidFill>
        <a:effectLst/>
      </p:bgPr>
    </p:bg>
    <p:spTree>
      <p:nvGrpSpPr>
        <p:cNvPr id="1" name="Shape 24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APTION_ONLY_1_1_1_1">
    <p:bg>
      <p:bgPr>
        <a:solidFill>
          <a:schemeClr val="dk2"/>
        </a:solidFill>
        <a:effectLst/>
      </p:bgPr>
    </p:bg>
    <p:spTree>
      <p:nvGrpSpPr>
        <p:cNvPr id="1" name="Shape 250"/>
        <p:cNvGrpSpPr/>
        <p:nvPr/>
      </p:nvGrpSpPr>
      <p:grpSpPr>
        <a:xfrm>
          <a:off x="0" y="0"/>
          <a:ext cx="0" cy="0"/>
          <a:chOff x="0" y="0"/>
          <a:chExt cx="0" cy="0"/>
        </a:xfrm>
      </p:grpSpPr>
      <p:sp>
        <p:nvSpPr>
          <p:cNvPr id="251" name="Google Shape;251;p33"/>
          <p:cNvSpPr/>
          <p:nvPr/>
        </p:nvSpPr>
        <p:spPr>
          <a:xfrm flipH="1">
            <a:off x="-49871" y="202182"/>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flipH="1">
            <a:off x="-40675" y="3547244"/>
            <a:ext cx="9225360" cy="1661292"/>
          </a:xfrm>
          <a:custGeom>
            <a:avLst/>
            <a:gdLst/>
            <a:ahLst/>
            <a:cxnLst/>
            <a:rect l="l" t="t" r="r" b="b"/>
            <a:pathLst>
              <a:path w="173352" h="31576" extrusionOk="0">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IG_NUMBER_1_1">
    <p:bg>
      <p:bgPr>
        <a:solidFill>
          <a:schemeClr val="dk2"/>
        </a:solidFill>
        <a:effectLst/>
      </p:bgPr>
    </p:bg>
    <p:spTree>
      <p:nvGrpSpPr>
        <p:cNvPr id="1" name="Shape 253"/>
        <p:cNvGrpSpPr/>
        <p:nvPr/>
      </p:nvGrpSpPr>
      <p:grpSpPr>
        <a:xfrm>
          <a:off x="0" y="0"/>
          <a:ext cx="0" cy="0"/>
          <a:chOff x="0" y="0"/>
          <a:chExt cx="0" cy="0"/>
        </a:xfrm>
      </p:grpSpPr>
      <p:sp>
        <p:nvSpPr>
          <p:cNvPr id="254" name="Google Shape;254;p34"/>
          <p:cNvSpPr/>
          <p:nvPr/>
        </p:nvSpPr>
        <p:spPr>
          <a:xfrm flipH="1">
            <a:off x="-40675" y="439632"/>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4"/>
          <p:cNvSpPr/>
          <p:nvPr/>
        </p:nvSpPr>
        <p:spPr>
          <a:xfrm flipH="1">
            <a:off x="-419185" y="2385949"/>
            <a:ext cx="7292485" cy="3864574"/>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SECTION_HEADER_1_1_1">
    <p:bg>
      <p:bgPr>
        <a:solidFill>
          <a:schemeClr val="dk2"/>
        </a:solidFill>
        <a:effectLst/>
      </p:bgPr>
    </p:bg>
    <p:spTree>
      <p:nvGrpSpPr>
        <p:cNvPr id="1" name="Shape 256"/>
        <p:cNvGrpSpPr/>
        <p:nvPr/>
      </p:nvGrpSpPr>
      <p:grpSpPr>
        <a:xfrm>
          <a:off x="0" y="0"/>
          <a:ext cx="0" cy="0"/>
          <a:chOff x="0" y="0"/>
          <a:chExt cx="0" cy="0"/>
        </a:xfrm>
      </p:grpSpPr>
      <p:sp>
        <p:nvSpPr>
          <p:cNvPr id="257" name="Google Shape;257;p35"/>
          <p:cNvSpPr/>
          <p:nvPr/>
        </p:nvSpPr>
        <p:spPr>
          <a:xfrm>
            <a:off x="-61100" y="420675"/>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5"/>
          <p:cNvSpPr/>
          <p:nvPr/>
        </p:nvSpPr>
        <p:spPr>
          <a:xfrm rot="10800000">
            <a:off x="-40683" y="-499488"/>
            <a:ext cx="9225360" cy="1661292"/>
          </a:xfrm>
          <a:custGeom>
            <a:avLst/>
            <a:gdLst/>
            <a:ahLst/>
            <a:cxnLst/>
            <a:rect l="l" t="t" r="r" b="b"/>
            <a:pathLst>
              <a:path w="173352" h="31576" extrusionOk="0">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2470200" y="2901300"/>
            <a:ext cx="42036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subTitle" idx="1"/>
          </p:nvPr>
        </p:nvSpPr>
        <p:spPr>
          <a:xfrm>
            <a:off x="2782800" y="3622225"/>
            <a:ext cx="35784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200"/>
              <a:buNone/>
              <a:defRPr sz="22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30" name="Google Shape;30;p3"/>
          <p:cNvSpPr/>
          <p:nvPr/>
        </p:nvSpPr>
        <p:spPr>
          <a:xfrm>
            <a:off x="-90100" y="3778438"/>
            <a:ext cx="9324171" cy="1661292"/>
          </a:xfrm>
          <a:custGeom>
            <a:avLst/>
            <a:gdLst/>
            <a:ahLst/>
            <a:cxnLst/>
            <a:rect l="l" t="t" r="r" b="b"/>
            <a:pathLst>
              <a:path w="173352" h="31576" extrusionOk="0">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0037" y="3852688"/>
            <a:ext cx="9324171" cy="1661292"/>
          </a:xfrm>
          <a:custGeom>
            <a:avLst/>
            <a:gdLst/>
            <a:ahLst/>
            <a:cxnLst/>
            <a:rect l="l" t="t" r="r" b="b"/>
            <a:pathLst>
              <a:path w="173352" h="31576" extrusionOk="0">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0800000">
            <a:off x="-90095" y="-395505"/>
            <a:ext cx="9324171" cy="1661292"/>
          </a:xfrm>
          <a:custGeom>
            <a:avLst/>
            <a:gdLst/>
            <a:ahLst/>
            <a:cxnLst/>
            <a:rect l="l" t="t" r="r" b="b"/>
            <a:pathLst>
              <a:path w="173352" h="31576" extrusionOk="0">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rot="-9560041">
            <a:off x="654343" y="162933"/>
            <a:ext cx="821567" cy="1396252"/>
            <a:chOff x="7457711" y="2910223"/>
            <a:chExt cx="787685" cy="1338550"/>
          </a:xfrm>
        </p:grpSpPr>
        <p:sp>
          <p:nvSpPr>
            <p:cNvPr id="34" name="Google Shape;34;p3"/>
            <p:cNvSpPr/>
            <p:nvPr/>
          </p:nvSpPr>
          <p:spPr>
            <a:xfrm>
              <a:off x="7929918" y="3775415"/>
              <a:ext cx="150794" cy="119356"/>
            </a:xfrm>
            <a:custGeom>
              <a:avLst/>
              <a:gdLst/>
              <a:ahLst/>
              <a:cxnLst/>
              <a:rect l="l" t="t" r="r" b="b"/>
              <a:pathLst>
                <a:path w="5895" h="4666" extrusionOk="0">
                  <a:moveTo>
                    <a:pt x="2378" y="0"/>
                  </a:moveTo>
                  <a:cubicBezTo>
                    <a:pt x="864" y="0"/>
                    <a:pt x="223" y="1853"/>
                    <a:pt x="223" y="1853"/>
                  </a:cubicBezTo>
                  <a:cubicBezTo>
                    <a:pt x="0" y="3922"/>
                    <a:pt x="1731" y="4666"/>
                    <a:pt x="2951" y="4666"/>
                  </a:cubicBezTo>
                  <a:cubicBezTo>
                    <a:pt x="3309" y="4666"/>
                    <a:pt x="3623" y="4601"/>
                    <a:pt x="3831" y="4488"/>
                  </a:cubicBezTo>
                  <a:cubicBezTo>
                    <a:pt x="4747" y="3988"/>
                    <a:pt x="5894" y="1582"/>
                    <a:pt x="3540" y="326"/>
                  </a:cubicBezTo>
                  <a:cubicBezTo>
                    <a:pt x="3107" y="95"/>
                    <a:pt x="2720" y="0"/>
                    <a:pt x="2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8045105" y="3417065"/>
              <a:ext cx="200291" cy="152227"/>
            </a:xfrm>
            <a:custGeom>
              <a:avLst/>
              <a:gdLst/>
              <a:ahLst/>
              <a:cxnLst/>
              <a:rect l="l" t="t" r="r" b="b"/>
              <a:pathLst>
                <a:path w="7830" h="5951" extrusionOk="0">
                  <a:moveTo>
                    <a:pt x="3807" y="0"/>
                  </a:moveTo>
                  <a:cubicBezTo>
                    <a:pt x="2416" y="0"/>
                    <a:pt x="1" y="1325"/>
                    <a:pt x="1054" y="4138"/>
                  </a:cubicBezTo>
                  <a:cubicBezTo>
                    <a:pt x="1590" y="5567"/>
                    <a:pt x="2555" y="5951"/>
                    <a:pt x="3438" y="5951"/>
                  </a:cubicBezTo>
                  <a:cubicBezTo>
                    <a:pt x="4464" y="5951"/>
                    <a:pt x="5378" y="5433"/>
                    <a:pt x="5378" y="5433"/>
                  </a:cubicBezTo>
                  <a:cubicBezTo>
                    <a:pt x="7829" y="3185"/>
                    <a:pt x="5440" y="322"/>
                    <a:pt x="4182" y="38"/>
                  </a:cubicBezTo>
                  <a:cubicBezTo>
                    <a:pt x="4070" y="13"/>
                    <a:pt x="3943" y="0"/>
                    <a:pt x="38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7669053" y="3529284"/>
              <a:ext cx="165400" cy="126647"/>
            </a:xfrm>
            <a:custGeom>
              <a:avLst/>
              <a:gdLst/>
              <a:ahLst/>
              <a:cxnLst/>
              <a:rect l="l" t="t" r="r" b="b"/>
              <a:pathLst>
                <a:path w="6466" h="4951" extrusionOk="0">
                  <a:moveTo>
                    <a:pt x="3955" y="1"/>
                  </a:moveTo>
                  <a:cubicBezTo>
                    <a:pt x="3507" y="1"/>
                    <a:pt x="3006" y="134"/>
                    <a:pt x="2460" y="455"/>
                  </a:cubicBezTo>
                  <a:cubicBezTo>
                    <a:pt x="0" y="1906"/>
                    <a:pt x="2005" y="4339"/>
                    <a:pt x="2005" y="4339"/>
                  </a:cubicBezTo>
                  <a:cubicBezTo>
                    <a:pt x="2572" y="4775"/>
                    <a:pt x="3128" y="4951"/>
                    <a:pt x="3642" y="4951"/>
                  </a:cubicBezTo>
                  <a:cubicBezTo>
                    <a:pt x="5198" y="4951"/>
                    <a:pt x="6383" y="3348"/>
                    <a:pt x="6423" y="2509"/>
                  </a:cubicBezTo>
                  <a:cubicBezTo>
                    <a:pt x="6465" y="1640"/>
                    <a:pt x="5531" y="1"/>
                    <a:pt x="3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7777512" y="4176561"/>
              <a:ext cx="94339" cy="72212"/>
            </a:xfrm>
            <a:custGeom>
              <a:avLst/>
              <a:gdLst/>
              <a:ahLst/>
              <a:cxnLst/>
              <a:rect l="l" t="t" r="r" b="b"/>
              <a:pathLst>
                <a:path w="3688" h="2823" extrusionOk="0">
                  <a:moveTo>
                    <a:pt x="2256" y="1"/>
                  </a:moveTo>
                  <a:cubicBezTo>
                    <a:pt x="2001" y="1"/>
                    <a:pt x="1715" y="77"/>
                    <a:pt x="1404" y="260"/>
                  </a:cubicBezTo>
                  <a:cubicBezTo>
                    <a:pt x="1" y="1087"/>
                    <a:pt x="1145" y="2473"/>
                    <a:pt x="1145" y="2473"/>
                  </a:cubicBezTo>
                  <a:cubicBezTo>
                    <a:pt x="1469" y="2723"/>
                    <a:pt x="1785" y="2823"/>
                    <a:pt x="2079" y="2823"/>
                  </a:cubicBezTo>
                  <a:cubicBezTo>
                    <a:pt x="2965" y="2823"/>
                    <a:pt x="3640" y="1909"/>
                    <a:pt x="3664" y="1431"/>
                  </a:cubicBezTo>
                  <a:cubicBezTo>
                    <a:pt x="3687" y="936"/>
                    <a:pt x="3155" y="1"/>
                    <a:pt x="2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7872951" y="3030449"/>
              <a:ext cx="180620" cy="153147"/>
            </a:xfrm>
            <a:custGeom>
              <a:avLst/>
              <a:gdLst/>
              <a:ahLst/>
              <a:cxnLst/>
              <a:rect l="l" t="t" r="r" b="b"/>
              <a:pathLst>
                <a:path w="7061" h="5987" extrusionOk="0">
                  <a:moveTo>
                    <a:pt x="3803" y="1"/>
                  </a:moveTo>
                  <a:cubicBezTo>
                    <a:pt x="2805" y="1"/>
                    <a:pt x="1871" y="347"/>
                    <a:pt x="1467" y="765"/>
                  </a:cubicBezTo>
                  <a:cubicBezTo>
                    <a:pt x="506" y="1757"/>
                    <a:pt x="0" y="5245"/>
                    <a:pt x="3466" y="5910"/>
                  </a:cubicBezTo>
                  <a:cubicBezTo>
                    <a:pt x="3739" y="5962"/>
                    <a:pt x="3991" y="5986"/>
                    <a:pt x="4224" y="5986"/>
                  </a:cubicBezTo>
                  <a:cubicBezTo>
                    <a:pt x="6952" y="5986"/>
                    <a:pt x="7060" y="2679"/>
                    <a:pt x="7060" y="2679"/>
                  </a:cubicBezTo>
                  <a:cubicBezTo>
                    <a:pt x="6664" y="655"/>
                    <a:pt x="5174" y="1"/>
                    <a:pt x="3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7457711" y="2910223"/>
              <a:ext cx="180672" cy="153122"/>
            </a:xfrm>
            <a:custGeom>
              <a:avLst/>
              <a:gdLst/>
              <a:ahLst/>
              <a:cxnLst/>
              <a:rect l="l" t="t" r="r" b="b"/>
              <a:pathLst>
                <a:path w="7063" h="5986" extrusionOk="0">
                  <a:moveTo>
                    <a:pt x="3804" y="1"/>
                  </a:moveTo>
                  <a:cubicBezTo>
                    <a:pt x="2807" y="1"/>
                    <a:pt x="1874" y="347"/>
                    <a:pt x="1469" y="764"/>
                  </a:cubicBezTo>
                  <a:cubicBezTo>
                    <a:pt x="508" y="1756"/>
                    <a:pt x="1" y="5246"/>
                    <a:pt x="3469" y="5909"/>
                  </a:cubicBezTo>
                  <a:cubicBezTo>
                    <a:pt x="3741" y="5962"/>
                    <a:pt x="3993" y="5986"/>
                    <a:pt x="4226" y="5986"/>
                  </a:cubicBezTo>
                  <a:cubicBezTo>
                    <a:pt x="6954" y="5986"/>
                    <a:pt x="7063" y="2679"/>
                    <a:pt x="7063" y="2679"/>
                  </a:cubicBezTo>
                  <a:cubicBezTo>
                    <a:pt x="6665" y="655"/>
                    <a:pt x="5174" y="1"/>
                    <a:pt x="3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54"/>
        <p:cNvGrpSpPr/>
        <p:nvPr/>
      </p:nvGrpSpPr>
      <p:grpSpPr>
        <a:xfrm>
          <a:off x="0" y="0"/>
          <a:ext cx="0" cy="0"/>
          <a:chOff x="0" y="0"/>
          <a:chExt cx="0" cy="0"/>
        </a:xfrm>
      </p:grpSpPr>
      <p:sp>
        <p:nvSpPr>
          <p:cNvPr id="55" name="Google Shape;55;p6"/>
          <p:cNvSpPr/>
          <p:nvPr/>
        </p:nvSpPr>
        <p:spPr>
          <a:xfrm>
            <a:off x="-40687" y="864000"/>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6"/>
          <p:cNvGrpSpPr/>
          <p:nvPr/>
        </p:nvGrpSpPr>
        <p:grpSpPr>
          <a:xfrm>
            <a:off x="8085197" y="223450"/>
            <a:ext cx="930729" cy="1581765"/>
            <a:chOff x="7457711" y="2910223"/>
            <a:chExt cx="787685" cy="1338550"/>
          </a:xfrm>
        </p:grpSpPr>
        <p:sp>
          <p:nvSpPr>
            <p:cNvPr id="57" name="Google Shape;57;p6"/>
            <p:cNvSpPr/>
            <p:nvPr/>
          </p:nvSpPr>
          <p:spPr>
            <a:xfrm>
              <a:off x="7929918" y="3775415"/>
              <a:ext cx="150794" cy="119356"/>
            </a:xfrm>
            <a:custGeom>
              <a:avLst/>
              <a:gdLst/>
              <a:ahLst/>
              <a:cxnLst/>
              <a:rect l="l" t="t" r="r" b="b"/>
              <a:pathLst>
                <a:path w="5895" h="4666" extrusionOk="0">
                  <a:moveTo>
                    <a:pt x="2378" y="0"/>
                  </a:moveTo>
                  <a:cubicBezTo>
                    <a:pt x="864" y="0"/>
                    <a:pt x="223" y="1853"/>
                    <a:pt x="223" y="1853"/>
                  </a:cubicBezTo>
                  <a:cubicBezTo>
                    <a:pt x="0" y="3922"/>
                    <a:pt x="1731" y="4666"/>
                    <a:pt x="2951" y="4666"/>
                  </a:cubicBezTo>
                  <a:cubicBezTo>
                    <a:pt x="3309" y="4666"/>
                    <a:pt x="3623" y="4601"/>
                    <a:pt x="3831" y="4488"/>
                  </a:cubicBezTo>
                  <a:cubicBezTo>
                    <a:pt x="4747" y="3988"/>
                    <a:pt x="5894" y="1582"/>
                    <a:pt x="3540" y="326"/>
                  </a:cubicBezTo>
                  <a:cubicBezTo>
                    <a:pt x="3107" y="95"/>
                    <a:pt x="2720" y="0"/>
                    <a:pt x="2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a:off x="8045105" y="3417065"/>
              <a:ext cx="200291" cy="152227"/>
            </a:xfrm>
            <a:custGeom>
              <a:avLst/>
              <a:gdLst/>
              <a:ahLst/>
              <a:cxnLst/>
              <a:rect l="l" t="t" r="r" b="b"/>
              <a:pathLst>
                <a:path w="7830" h="5951" extrusionOk="0">
                  <a:moveTo>
                    <a:pt x="3807" y="0"/>
                  </a:moveTo>
                  <a:cubicBezTo>
                    <a:pt x="2416" y="0"/>
                    <a:pt x="1" y="1325"/>
                    <a:pt x="1054" y="4138"/>
                  </a:cubicBezTo>
                  <a:cubicBezTo>
                    <a:pt x="1590" y="5567"/>
                    <a:pt x="2555" y="5951"/>
                    <a:pt x="3438" y="5951"/>
                  </a:cubicBezTo>
                  <a:cubicBezTo>
                    <a:pt x="4464" y="5951"/>
                    <a:pt x="5378" y="5433"/>
                    <a:pt x="5378" y="5433"/>
                  </a:cubicBezTo>
                  <a:cubicBezTo>
                    <a:pt x="7829" y="3185"/>
                    <a:pt x="5440" y="322"/>
                    <a:pt x="4182" y="38"/>
                  </a:cubicBezTo>
                  <a:cubicBezTo>
                    <a:pt x="4070" y="13"/>
                    <a:pt x="3943" y="0"/>
                    <a:pt x="3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a:off x="7669053" y="3529284"/>
              <a:ext cx="165400" cy="126647"/>
            </a:xfrm>
            <a:custGeom>
              <a:avLst/>
              <a:gdLst/>
              <a:ahLst/>
              <a:cxnLst/>
              <a:rect l="l" t="t" r="r" b="b"/>
              <a:pathLst>
                <a:path w="6466" h="4951" extrusionOk="0">
                  <a:moveTo>
                    <a:pt x="3955" y="1"/>
                  </a:moveTo>
                  <a:cubicBezTo>
                    <a:pt x="3507" y="1"/>
                    <a:pt x="3006" y="134"/>
                    <a:pt x="2460" y="455"/>
                  </a:cubicBezTo>
                  <a:cubicBezTo>
                    <a:pt x="0" y="1906"/>
                    <a:pt x="2005" y="4339"/>
                    <a:pt x="2005" y="4339"/>
                  </a:cubicBezTo>
                  <a:cubicBezTo>
                    <a:pt x="2572" y="4775"/>
                    <a:pt x="3128" y="4951"/>
                    <a:pt x="3642" y="4951"/>
                  </a:cubicBezTo>
                  <a:cubicBezTo>
                    <a:pt x="5198" y="4951"/>
                    <a:pt x="6383" y="3348"/>
                    <a:pt x="6423" y="2509"/>
                  </a:cubicBezTo>
                  <a:cubicBezTo>
                    <a:pt x="6465" y="1640"/>
                    <a:pt x="5531" y="1"/>
                    <a:pt x="3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a:off x="7777512" y="4176561"/>
              <a:ext cx="94339" cy="72212"/>
            </a:xfrm>
            <a:custGeom>
              <a:avLst/>
              <a:gdLst/>
              <a:ahLst/>
              <a:cxnLst/>
              <a:rect l="l" t="t" r="r" b="b"/>
              <a:pathLst>
                <a:path w="3688" h="2823" extrusionOk="0">
                  <a:moveTo>
                    <a:pt x="2256" y="1"/>
                  </a:moveTo>
                  <a:cubicBezTo>
                    <a:pt x="2001" y="1"/>
                    <a:pt x="1715" y="77"/>
                    <a:pt x="1404" y="260"/>
                  </a:cubicBezTo>
                  <a:cubicBezTo>
                    <a:pt x="1" y="1087"/>
                    <a:pt x="1145" y="2473"/>
                    <a:pt x="1145" y="2473"/>
                  </a:cubicBezTo>
                  <a:cubicBezTo>
                    <a:pt x="1469" y="2723"/>
                    <a:pt x="1785" y="2823"/>
                    <a:pt x="2079" y="2823"/>
                  </a:cubicBezTo>
                  <a:cubicBezTo>
                    <a:pt x="2965" y="2823"/>
                    <a:pt x="3640" y="1909"/>
                    <a:pt x="3664" y="1431"/>
                  </a:cubicBezTo>
                  <a:cubicBezTo>
                    <a:pt x="3687" y="936"/>
                    <a:pt x="3155" y="1"/>
                    <a:pt x="22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7872951" y="3030449"/>
              <a:ext cx="180620" cy="153147"/>
            </a:xfrm>
            <a:custGeom>
              <a:avLst/>
              <a:gdLst/>
              <a:ahLst/>
              <a:cxnLst/>
              <a:rect l="l" t="t" r="r" b="b"/>
              <a:pathLst>
                <a:path w="7061" h="5987" extrusionOk="0">
                  <a:moveTo>
                    <a:pt x="3803" y="1"/>
                  </a:moveTo>
                  <a:cubicBezTo>
                    <a:pt x="2805" y="1"/>
                    <a:pt x="1871" y="347"/>
                    <a:pt x="1467" y="765"/>
                  </a:cubicBezTo>
                  <a:cubicBezTo>
                    <a:pt x="506" y="1757"/>
                    <a:pt x="0" y="5245"/>
                    <a:pt x="3466" y="5910"/>
                  </a:cubicBezTo>
                  <a:cubicBezTo>
                    <a:pt x="3739" y="5962"/>
                    <a:pt x="3991" y="5986"/>
                    <a:pt x="4224" y="5986"/>
                  </a:cubicBezTo>
                  <a:cubicBezTo>
                    <a:pt x="6952" y="5986"/>
                    <a:pt x="7060" y="2679"/>
                    <a:pt x="7060" y="2679"/>
                  </a:cubicBezTo>
                  <a:cubicBezTo>
                    <a:pt x="6664" y="655"/>
                    <a:pt x="5174" y="1"/>
                    <a:pt x="38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7457711" y="2910223"/>
              <a:ext cx="180672" cy="153122"/>
            </a:xfrm>
            <a:custGeom>
              <a:avLst/>
              <a:gdLst/>
              <a:ahLst/>
              <a:cxnLst/>
              <a:rect l="l" t="t" r="r" b="b"/>
              <a:pathLst>
                <a:path w="7063" h="5986" extrusionOk="0">
                  <a:moveTo>
                    <a:pt x="3804" y="1"/>
                  </a:moveTo>
                  <a:cubicBezTo>
                    <a:pt x="2807" y="1"/>
                    <a:pt x="1874" y="347"/>
                    <a:pt x="1469" y="764"/>
                  </a:cubicBezTo>
                  <a:cubicBezTo>
                    <a:pt x="508" y="1756"/>
                    <a:pt x="1" y="5246"/>
                    <a:pt x="3469" y="5909"/>
                  </a:cubicBezTo>
                  <a:cubicBezTo>
                    <a:pt x="3741" y="5962"/>
                    <a:pt x="3993" y="5986"/>
                    <a:pt x="4226" y="5986"/>
                  </a:cubicBezTo>
                  <a:cubicBezTo>
                    <a:pt x="6954" y="5986"/>
                    <a:pt x="7063" y="2679"/>
                    <a:pt x="7063" y="2679"/>
                  </a:cubicBezTo>
                  <a:cubicBezTo>
                    <a:pt x="6665" y="655"/>
                    <a:pt x="5174" y="1"/>
                    <a:pt x="3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514650" y="569302"/>
            <a:ext cx="81147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4"/>
        <p:cNvGrpSpPr/>
        <p:nvPr/>
      </p:nvGrpSpPr>
      <p:grpSpPr>
        <a:xfrm>
          <a:off x="0" y="0"/>
          <a:ext cx="0" cy="0"/>
          <a:chOff x="0" y="0"/>
          <a:chExt cx="0" cy="0"/>
        </a:xfrm>
      </p:grpSpPr>
      <p:sp>
        <p:nvSpPr>
          <p:cNvPr id="75" name="Google Shape;75;p8"/>
          <p:cNvSpPr/>
          <p:nvPr/>
        </p:nvSpPr>
        <p:spPr>
          <a:xfrm rot="9827327">
            <a:off x="-1889207" y="-1134235"/>
            <a:ext cx="9225537" cy="4703866"/>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txBox="1">
            <a:spLocks noGrp="1"/>
          </p:cNvSpPr>
          <p:nvPr>
            <p:ph type="title"/>
          </p:nvPr>
        </p:nvSpPr>
        <p:spPr>
          <a:xfrm>
            <a:off x="919650" y="450150"/>
            <a:ext cx="32670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77"/>
        <p:cNvGrpSpPr/>
        <p:nvPr/>
      </p:nvGrpSpPr>
      <p:grpSpPr>
        <a:xfrm>
          <a:off x="0" y="0"/>
          <a:ext cx="0" cy="0"/>
          <a:chOff x="0" y="0"/>
          <a:chExt cx="0" cy="0"/>
        </a:xfrm>
      </p:grpSpPr>
      <p:sp>
        <p:nvSpPr>
          <p:cNvPr id="78" name="Google Shape;78;p9"/>
          <p:cNvSpPr txBox="1">
            <a:spLocks noGrp="1"/>
          </p:cNvSpPr>
          <p:nvPr>
            <p:ph type="subTitle" idx="1"/>
          </p:nvPr>
        </p:nvSpPr>
        <p:spPr>
          <a:xfrm>
            <a:off x="2549400" y="1134050"/>
            <a:ext cx="4045200" cy="694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9" name="Google Shape;79;p9"/>
          <p:cNvSpPr txBox="1">
            <a:spLocks noGrp="1"/>
          </p:cNvSpPr>
          <p:nvPr>
            <p:ph type="body" idx="2"/>
          </p:nvPr>
        </p:nvSpPr>
        <p:spPr>
          <a:xfrm>
            <a:off x="4866500" y="2074175"/>
            <a:ext cx="3837000" cy="2534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80" name="Google Shape;80;p9"/>
          <p:cNvSpPr txBox="1">
            <a:spLocks noGrp="1"/>
          </p:cNvSpPr>
          <p:nvPr>
            <p:ph type="title"/>
          </p:nvPr>
        </p:nvSpPr>
        <p:spPr>
          <a:xfrm>
            <a:off x="514650" y="569302"/>
            <a:ext cx="81147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81" name="Google Shape;81;p9"/>
          <p:cNvSpPr/>
          <p:nvPr/>
        </p:nvSpPr>
        <p:spPr>
          <a:xfrm flipH="1">
            <a:off x="-40687" y="864000"/>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Bullet Points ">
  <p:cSld name="TITLE_AND_BODY_1_1">
    <p:bg>
      <p:bgPr>
        <a:solidFill>
          <a:schemeClr val="dk2"/>
        </a:solidFill>
        <a:effectLst/>
      </p:bgPr>
    </p:bg>
    <p:spTree>
      <p:nvGrpSpPr>
        <p:cNvPr id="1" name="Shape 91"/>
        <p:cNvGrpSpPr/>
        <p:nvPr/>
      </p:nvGrpSpPr>
      <p:grpSpPr>
        <a:xfrm>
          <a:off x="0" y="0"/>
          <a:ext cx="0" cy="0"/>
          <a:chOff x="0" y="0"/>
          <a:chExt cx="0" cy="0"/>
        </a:xfrm>
      </p:grpSpPr>
      <p:sp>
        <p:nvSpPr>
          <p:cNvPr id="92" name="Google Shape;92;p13"/>
          <p:cNvSpPr/>
          <p:nvPr/>
        </p:nvSpPr>
        <p:spPr>
          <a:xfrm>
            <a:off x="4" y="569307"/>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txBox="1">
            <a:spLocks noGrp="1"/>
          </p:cNvSpPr>
          <p:nvPr>
            <p:ph type="body" idx="1"/>
          </p:nvPr>
        </p:nvSpPr>
        <p:spPr>
          <a:xfrm>
            <a:off x="970800" y="1211525"/>
            <a:ext cx="7202400" cy="3228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4" name="Google Shape;94;p13"/>
          <p:cNvSpPr txBox="1">
            <a:spLocks noGrp="1"/>
          </p:cNvSpPr>
          <p:nvPr>
            <p:ph type="title"/>
          </p:nvPr>
        </p:nvSpPr>
        <p:spPr>
          <a:xfrm>
            <a:off x="514650" y="569302"/>
            <a:ext cx="81147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Text">
  <p:cSld name="SECTION_HEADER_1">
    <p:bg>
      <p:bgPr>
        <a:solidFill>
          <a:schemeClr val="lt1"/>
        </a:solidFill>
        <a:effectLst/>
      </p:bgPr>
    </p:bg>
    <p:spTree>
      <p:nvGrpSpPr>
        <p:cNvPr id="1" name="Shape 111"/>
        <p:cNvGrpSpPr/>
        <p:nvPr/>
      </p:nvGrpSpPr>
      <p:grpSpPr>
        <a:xfrm>
          <a:off x="0" y="0"/>
          <a:ext cx="0" cy="0"/>
          <a:chOff x="0" y="0"/>
          <a:chExt cx="0" cy="0"/>
        </a:xfrm>
      </p:grpSpPr>
      <p:sp>
        <p:nvSpPr>
          <p:cNvPr id="112" name="Google Shape;112;p15"/>
          <p:cNvSpPr/>
          <p:nvPr/>
        </p:nvSpPr>
        <p:spPr>
          <a:xfrm rot="5400000">
            <a:off x="2207428" y="-3910082"/>
            <a:ext cx="4909890" cy="10070905"/>
          </a:xfrm>
          <a:custGeom>
            <a:avLst/>
            <a:gdLst/>
            <a:ahLst/>
            <a:cxnLst/>
            <a:rect l="l" t="t" r="r" b="b"/>
            <a:pathLst>
              <a:path w="37149" h="62346" extrusionOk="0">
                <a:moveTo>
                  <a:pt x="19454" y="0"/>
                </a:moveTo>
                <a:cubicBezTo>
                  <a:pt x="14988" y="0"/>
                  <a:pt x="12450" y="3116"/>
                  <a:pt x="10872" y="6624"/>
                </a:cubicBezTo>
                <a:cubicBezTo>
                  <a:pt x="8904" y="10915"/>
                  <a:pt x="7114" y="15286"/>
                  <a:pt x="5097" y="19560"/>
                </a:cubicBezTo>
                <a:cubicBezTo>
                  <a:pt x="3452" y="23012"/>
                  <a:pt x="1661" y="26464"/>
                  <a:pt x="839" y="30190"/>
                </a:cubicBezTo>
                <a:cubicBezTo>
                  <a:pt x="0" y="33917"/>
                  <a:pt x="1032" y="36723"/>
                  <a:pt x="2726" y="40191"/>
                </a:cubicBezTo>
                <a:cubicBezTo>
                  <a:pt x="4581" y="43982"/>
                  <a:pt x="6501" y="47756"/>
                  <a:pt x="8727" y="51386"/>
                </a:cubicBezTo>
                <a:cubicBezTo>
                  <a:pt x="10565" y="54370"/>
                  <a:pt x="12066" y="58209"/>
                  <a:pt x="14759" y="60693"/>
                </a:cubicBezTo>
                <a:cubicBezTo>
                  <a:pt x="16027" y="61854"/>
                  <a:pt x="17790" y="62345"/>
                  <a:pt x="19532" y="62345"/>
                </a:cubicBezTo>
                <a:cubicBezTo>
                  <a:pt x="20162" y="62345"/>
                  <a:pt x="20789" y="62281"/>
                  <a:pt x="21389" y="62161"/>
                </a:cubicBezTo>
                <a:cubicBezTo>
                  <a:pt x="24163" y="61612"/>
                  <a:pt x="24825" y="60467"/>
                  <a:pt x="25873" y="58322"/>
                </a:cubicBezTo>
                <a:cubicBezTo>
                  <a:pt x="28664" y="52660"/>
                  <a:pt x="31728" y="47111"/>
                  <a:pt x="34503" y="41433"/>
                </a:cubicBezTo>
                <a:cubicBezTo>
                  <a:pt x="35745" y="38869"/>
                  <a:pt x="37019" y="36223"/>
                  <a:pt x="37067" y="33384"/>
                </a:cubicBezTo>
                <a:cubicBezTo>
                  <a:pt x="37148" y="29077"/>
                  <a:pt x="35293" y="25593"/>
                  <a:pt x="33696" y="21690"/>
                </a:cubicBezTo>
                <a:cubicBezTo>
                  <a:pt x="32035" y="17560"/>
                  <a:pt x="30599" y="13415"/>
                  <a:pt x="28647" y="9366"/>
                </a:cubicBezTo>
                <a:cubicBezTo>
                  <a:pt x="26922" y="5801"/>
                  <a:pt x="25228" y="381"/>
                  <a:pt x="20179" y="27"/>
                </a:cubicBezTo>
                <a:cubicBezTo>
                  <a:pt x="19932" y="9"/>
                  <a:pt x="19690" y="0"/>
                  <a:pt x="19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15"/>
          <p:cNvGrpSpPr/>
          <p:nvPr/>
        </p:nvGrpSpPr>
        <p:grpSpPr>
          <a:xfrm>
            <a:off x="-373079" y="-1437575"/>
            <a:ext cx="10070905" cy="4909890"/>
            <a:chOff x="-373079" y="-1437575"/>
            <a:chExt cx="10070905" cy="4909890"/>
          </a:xfrm>
        </p:grpSpPr>
        <p:sp>
          <p:nvSpPr>
            <p:cNvPr id="114" name="Google Shape;114;p15"/>
            <p:cNvSpPr/>
            <p:nvPr/>
          </p:nvSpPr>
          <p:spPr>
            <a:xfrm rot="5400000">
              <a:off x="2207428" y="-4018082"/>
              <a:ext cx="4909890" cy="10070905"/>
            </a:xfrm>
            <a:custGeom>
              <a:avLst/>
              <a:gdLst/>
              <a:ahLst/>
              <a:cxnLst/>
              <a:rect l="l" t="t" r="r" b="b"/>
              <a:pathLst>
                <a:path w="37149" h="62346" extrusionOk="0">
                  <a:moveTo>
                    <a:pt x="19454" y="0"/>
                  </a:moveTo>
                  <a:cubicBezTo>
                    <a:pt x="14988" y="0"/>
                    <a:pt x="12450" y="3116"/>
                    <a:pt x="10872" y="6624"/>
                  </a:cubicBezTo>
                  <a:cubicBezTo>
                    <a:pt x="8904" y="10915"/>
                    <a:pt x="7114" y="15286"/>
                    <a:pt x="5097" y="19560"/>
                  </a:cubicBezTo>
                  <a:cubicBezTo>
                    <a:pt x="3452" y="23012"/>
                    <a:pt x="1661" y="26464"/>
                    <a:pt x="839" y="30190"/>
                  </a:cubicBezTo>
                  <a:cubicBezTo>
                    <a:pt x="0" y="33917"/>
                    <a:pt x="1032" y="36723"/>
                    <a:pt x="2726" y="40191"/>
                  </a:cubicBezTo>
                  <a:cubicBezTo>
                    <a:pt x="4581" y="43982"/>
                    <a:pt x="6501" y="47756"/>
                    <a:pt x="8727" y="51386"/>
                  </a:cubicBezTo>
                  <a:cubicBezTo>
                    <a:pt x="10565" y="54370"/>
                    <a:pt x="12066" y="58209"/>
                    <a:pt x="14759" y="60693"/>
                  </a:cubicBezTo>
                  <a:cubicBezTo>
                    <a:pt x="16027" y="61854"/>
                    <a:pt x="17790" y="62345"/>
                    <a:pt x="19532" y="62345"/>
                  </a:cubicBezTo>
                  <a:cubicBezTo>
                    <a:pt x="20162" y="62345"/>
                    <a:pt x="20789" y="62281"/>
                    <a:pt x="21389" y="62161"/>
                  </a:cubicBezTo>
                  <a:cubicBezTo>
                    <a:pt x="24163" y="61612"/>
                    <a:pt x="24825" y="60467"/>
                    <a:pt x="25873" y="58322"/>
                  </a:cubicBezTo>
                  <a:cubicBezTo>
                    <a:pt x="28664" y="52660"/>
                    <a:pt x="31728" y="47111"/>
                    <a:pt x="34503" y="41433"/>
                  </a:cubicBezTo>
                  <a:cubicBezTo>
                    <a:pt x="35745" y="38869"/>
                    <a:pt x="37019" y="36223"/>
                    <a:pt x="37067" y="33384"/>
                  </a:cubicBezTo>
                  <a:cubicBezTo>
                    <a:pt x="37148" y="29077"/>
                    <a:pt x="35293" y="25593"/>
                    <a:pt x="33696" y="21690"/>
                  </a:cubicBezTo>
                  <a:cubicBezTo>
                    <a:pt x="32035" y="17560"/>
                    <a:pt x="30599" y="13415"/>
                    <a:pt x="28647" y="9366"/>
                  </a:cubicBezTo>
                  <a:cubicBezTo>
                    <a:pt x="26922" y="5801"/>
                    <a:pt x="25228" y="381"/>
                    <a:pt x="20179" y="27"/>
                  </a:cubicBezTo>
                  <a:cubicBezTo>
                    <a:pt x="19932" y="9"/>
                    <a:pt x="19690" y="0"/>
                    <a:pt x="19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67500" y="-86900"/>
              <a:ext cx="9211500" cy="810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15"/>
          <p:cNvGrpSpPr/>
          <p:nvPr/>
        </p:nvGrpSpPr>
        <p:grpSpPr>
          <a:xfrm rot="3181939">
            <a:off x="-123326" y="2675293"/>
            <a:ext cx="821525" cy="1396244"/>
            <a:chOff x="7457711" y="2910223"/>
            <a:chExt cx="787685" cy="1338550"/>
          </a:xfrm>
        </p:grpSpPr>
        <p:sp>
          <p:nvSpPr>
            <p:cNvPr id="117" name="Google Shape;117;p15"/>
            <p:cNvSpPr/>
            <p:nvPr/>
          </p:nvSpPr>
          <p:spPr>
            <a:xfrm>
              <a:off x="7929918" y="3775415"/>
              <a:ext cx="150794" cy="119356"/>
            </a:xfrm>
            <a:custGeom>
              <a:avLst/>
              <a:gdLst/>
              <a:ahLst/>
              <a:cxnLst/>
              <a:rect l="l" t="t" r="r" b="b"/>
              <a:pathLst>
                <a:path w="5895" h="4666" extrusionOk="0">
                  <a:moveTo>
                    <a:pt x="2378" y="0"/>
                  </a:moveTo>
                  <a:cubicBezTo>
                    <a:pt x="864" y="0"/>
                    <a:pt x="223" y="1853"/>
                    <a:pt x="223" y="1853"/>
                  </a:cubicBezTo>
                  <a:cubicBezTo>
                    <a:pt x="0" y="3922"/>
                    <a:pt x="1731" y="4666"/>
                    <a:pt x="2951" y="4666"/>
                  </a:cubicBezTo>
                  <a:cubicBezTo>
                    <a:pt x="3309" y="4666"/>
                    <a:pt x="3623" y="4601"/>
                    <a:pt x="3831" y="4488"/>
                  </a:cubicBezTo>
                  <a:cubicBezTo>
                    <a:pt x="4747" y="3988"/>
                    <a:pt x="5894" y="1582"/>
                    <a:pt x="3540" y="326"/>
                  </a:cubicBezTo>
                  <a:cubicBezTo>
                    <a:pt x="3107" y="95"/>
                    <a:pt x="2720" y="0"/>
                    <a:pt x="2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8045105" y="3417065"/>
              <a:ext cx="200291" cy="152227"/>
            </a:xfrm>
            <a:custGeom>
              <a:avLst/>
              <a:gdLst/>
              <a:ahLst/>
              <a:cxnLst/>
              <a:rect l="l" t="t" r="r" b="b"/>
              <a:pathLst>
                <a:path w="7830" h="5951" extrusionOk="0">
                  <a:moveTo>
                    <a:pt x="3807" y="0"/>
                  </a:moveTo>
                  <a:cubicBezTo>
                    <a:pt x="2416" y="0"/>
                    <a:pt x="1" y="1325"/>
                    <a:pt x="1054" y="4138"/>
                  </a:cubicBezTo>
                  <a:cubicBezTo>
                    <a:pt x="1590" y="5567"/>
                    <a:pt x="2555" y="5951"/>
                    <a:pt x="3438" y="5951"/>
                  </a:cubicBezTo>
                  <a:cubicBezTo>
                    <a:pt x="4464" y="5951"/>
                    <a:pt x="5378" y="5433"/>
                    <a:pt x="5378" y="5433"/>
                  </a:cubicBezTo>
                  <a:cubicBezTo>
                    <a:pt x="7829" y="3185"/>
                    <a:pt x="5440" y="322"/>
                    <a:pt x="4182" y="38"/>
                  </a:cubicBezTo>
                  <a:cubicBezTo>
                    <a:pt x="4070" y="13"/>
                    <a:pt x="3943" y="0"/>
                    <a:pt x="38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7669053" y="3529284"/>
              <a:ext cx="165400" cy="126647"/>
            </a:xfrm>
            <a:custGeom>
              <a:avLst/>
              <a:gdLst/>
              <a:ahLst/>
              <a:cxnLst/>
              <a:rect l="l" t="t" r="r" b="b"/>
              <a:pathLst>
                <a:path w="6466" h="4951" extrusionOk="0">
                  <a:moveTo>
                    <a:pt x="3955" y="1"/>
                  </a:moveTo>
                  <a:cubicBezTo>
                    <a:pt x="3507" y="1"/>
                    <a:pt x="3006" y="134"/>
                    <a:pt x="2460" y="455"/>
                  </a:cubicBezTo>
                  <a:cubicBezTo>
                    <a:pt x="0" y="1906"/>
                    <a:pt x="2005" y="4339"/>
                    <a:pt x="2005" y="4339"/>
                  </a:cubicBezTo>
                  <a:cubicBezTo>
                    <a:pt x="2572" y="4775"/>
                    <a:pt x="3128" y="4951"/>
                    <a:pt x="3642" y="4951"/>
                  </a:cubicBezTo>
                  <a:cubicBezTo>
                    <a:pt x="5198" y="4951"/>
                    <a:pt x="6383" y="3348"/>
                    <a:pt x="6423" y="2509"/>
                  </a:cubicBezTo>
                  <a:cubicBezTo>
                    <a:pt x="6465" y="1640"/>
                    <a:pt x="5531" y="1"/>
                    <a:pt x="3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7777512" y="4176561"/>
              <a:ext cx="94339" cy="72212"/>
            </a:xfrm>
            <a:custGeom>
              <a:avLst/>
              <a:gdLst/>
              <a:ahLst/>
              <a:cxnLst/>
              <a:rect l="l" t="t" r="r" b="b"/>
              <a:pathLst>
                <a:path w="3688" h="2823" extrusionOk="0">
                  <a:moveTo>
                    <a:pt x="2256" y="1"/>
                  </a:moveTo>
                  <a:cubicBezTo>
                    <a:pt x="2001" y="1"/>
                    <a:pt x="1715" y="77"/>
                    <a:pt x="1404" y="260"/>
                  </a:cubicBezTo>
                  <a:cubicBezTo>
                    <a:pt x="1" y="1087"/>
                    <a:pt x="1145" y="2473"/>
                    <a:pt x="1145" y="2473"/>
                  </a:cubicBezTo>
                  <a:cubicBezTo>
                    <a:pt x="1469" y="2723"/>
                    <a:pt x="1785" y="2823"/>
                    <a:pt x="2079" y="2823"/>
                  </a:cubicBezTo>
                  <a:cubicBezTo>
                    <a:pt x="2965" y="2823"/>
                    <a:pt x="3640" y="1909"/>
                    <a:pt x="3664" y="1431"/>
                  </a:cubicBezTo>
                  <a:cubicBezTo>
                    <a:pt x="3687" y="936"/>
                    <a:pt x="3155" y="1"/>
                    <a:pt x="2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7872951" y="3030449"/>
              <a:ext cx="180620" cy="153147"/>
            </a:xfrm>
            <a:custGeom>
              <a:avLst/>
              <a:gdLst/>
              <a:ahLst/>
              <a:cxnLst/>
              <a:rect l="l" t="t" r="r" b="b"/>
              <a:pathLst>
                <a:path w="7061" h="5987" extrusionOk="0">
                  <a:moveTo>
                    <a:pt x="3803" y="1"/>
                  </a:moveTo>
                  <a:cubicBezTo>
                    <a:pt x="2805" y="1"/>
                    <a:pt x="1871" y="347"/>
                    <a:pt x="1467" y="765"/>
                  </a:cubicBezTo>
                  <a:cubicBezTo>
                    <a:pt x="506" y="1757"/>
                    <a:pt x="0" y="5245"/>
                    <a:pt x="3466" y="5910"/>
                  </a:cubicBezTo>
                  <a:cubicBezTo>
                    <a:pt x="3739" y="5962"/>
                    <a:pt x="3991" y="5986"/>
                    <a:pt x="4224" y="5986"/>
                  </a:cubicBezTo>
                  <a:cubicBezTo>
                    <a:pt x="6952" y="5986"/>
                    <a:pt x="7060" y="2679"/>
                    <a:pt x="7060" y="2679"/>
                  </a:cubicBezTo>
                  <a:cubicBezTo>
                    <a:pt x="6664" y="655"/>
                    <a:pt x="5174" y="1"/>
                    <a:pt x="3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7457711" y="2910223"/>
              <a:ext cx="180672" cy="153122"/>
            </a:xfrm>
            <a:custGeom>
              <a:avLst/>
              <a:gdLst/>
              <a:ahLst/>
              <a:cxnLst/>
              <a:rect l="l" t="t" r="r" b="b"/>
              <a:pathLst>
                <a:path w="7063" h="5986" extrusionOk="0">
                  <a:moveTo>
                    <a:pt x="3804" y="1"/>
                  </a:moveTo>
                  <a:cubicBezTo>
                    <a:pt x="2807" y="1"/>
                    <a:pt x="1874" y="347"/>
                    <a:pt x="1469" y="764"/>
                  </a:cubicBezTo>
                  <a:cubicBezTo>
                    <a:pt x="508" y="1756"/>
                    <a:pt x="1" y="5246"/>
                    <a:pt x="3469" y="5909"/>
                  </a:cubicBezTo>
                  <a:cubicBezTo>
                    <a:pt x="3741" y="5962"/>
                    <a:pt x="3993" y="5986"/>
                    <a:pt x="4226" y="5986"/>
                  </a:cubicBezTo>
                  <a:cubicBezTo>
                    <a:pt x="6954" y="5986"/>
                    <a:pt x="7063" y="2679"/>
                    <a:pt x="7063" y="2679"/>
                  </a:cubicBezTo>
                  <a:cubicBezTo>
                    <a:pt x="6665" y="655"/>
                    <a:pt x="5174"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15"/>
          <p:cNvGrpSpPr/>
          <p:nvPr/>
        </p:nvGrpSpPr>
        <p:grpSpPr>
          <a:xfrm rot="5400000">
            <a:off x="7145157" y="28108"/>
            <a:ext cx="1854709" cy="1798480"/>
            <a:chOff x="898615" y="160398"/>
            <a:chExt cx="1778245" cy="1724169"/>
          </a:xfrm>
        </p:grpSpPr>
        <p:sp>
          <p:nvSpPr>
            <p:cNvPr id="124" name="Google Shape;124;p15"/>
            <p:cNvSpPr/>
            <p:nvPr/>
          </p:nvSpPr>
          <p:spPr>
            <a:xfrm>
              <a:off x="898615" y="1384094"/>
              <a:ext cx="170823" cy="129870"/>
            </a:xfrm>
            <a:custGeom>
              <a:avLst/>
              <a:gdLst/>
              <a:ahLst/>
              <a:cxnLst/>
              <a:rect l="l" t="t" r="r" b="b"/>
              <a:pathLst>
                <a:path w="6678" h="5077" extrusionOk="0">
                  <a:moveTo>
                    <a:pt x="3033" y="1"/>
                  </a:moveTo>
                  <a:cubicBezTo>
                    <a:pt x="1554" y="1"/>
                    <a:pt x="294" y="1376"/>
                    <a:pt x="159" y="2182"/>
                  </a:cubicBezTo>
                  <a:cubicBezTo>
                    <a:pt x="1" y="3120"/>
                    <a:pt x="856" y="5076"/>
                    <a:pt x="2672" y="5076"/>
                  </a:cubicBezTo>
                  <a:cubicBezTo>
                    <a:pt x="3062" y="5076"/>
                    <a:pt x="3496" y="4986"/>
                    <a:pt x="3975" y="4775"/>
                  </a:cubicBezTo>
                  <a:cubicBezTo>
                    <a:pt x="6677" y="3588"/>
                    <a:pt x="4918" y="846"/>
                    <a:pt x="4918" y="846"/>
                  </a:cubicBezTo>
                  <a:cubicBezTo>
                    <a:pt x="4295" y="237"/>
                    <a:pt x="3645" y="1"/>
                    <a:pt x="3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1087191" y="1724666"/>
              <a:ext cx="193436" cy="159901"/>
            </a:xfrm>
            <a:custGeom>
              <a:avLst/>
              <a:gdLst/>
              <a:ahLst/>
              <a:cxnLst/>
              <a:rect l="l" t="t" r="r" b="b"/>
              <a:pathLst>
                <a:path w="7562" h="6251" extrusionOk="0">
                  <a:moveTo>
                    <a:pt x="2936" y="0"/>
                  </a:moveTo>
                  <a:cubicBezTo>
                    <a:pt x="469" y="0"/>
                    <a:pt x="0" y="3070"/>
                    <a:pt x="0" y="3070"/>
                  </a:cubicBezTo>
                  <a:cubicBezTo>
                    <a:pt x="180" y="5472"/>
                    <a:pt x="2006" y="6251"/>
                    <a:pt x="3558" y="6251"/>
                  </a:cubicBezTo>
                  <a:cubicBezTo>
                    <a:pt x="4379" y="6251"/>
                    <a:pt x="5123" y="6033"/>
                    <a:pt x="5507" y="5721"/>
                  </a:cubicBezTo>
                  <a:cubicBezTo>
                    <a:pt x="6615" y="4821"/>
                    <a:pt x="7561" y="1303"/>
                    <a:pt x="4085" y="195"/>
                  </a:cubicBezTo>
                  <a:cubicBezTo>
                    <a:pt x="3661" y="60"/>
                    <a:pt x="3279" y="0"/>
                    <a:pt x="29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1500769" y="510384"/>
              <a:ext cx="163200" cy="137339"/>
            </a:xfrm>
            <a:custGeom>
              <a:avLst/>
              <a:gdLst/>
              <a:ahLst/>
              <a:cxnLst/>
              <a:rect l="l" t="t" r="r" b="b"/>
              <a:pathLst>
                <a:path w="6380" h="5369" extrusionOk="0">
                  <a:moveTo>
                    <a:pt x="3425" y="0"/>
                  </a:moveTo>
                  <a:cubicBezTo>
                    <a:pt x="2572" y="0"/>
                    <a:pt x="1778" y="279"/>
                    <a:pt x="1421" y="629"/>
                  </a:cubicBezTo>
                  <a:cubicBezTo>
                    <a:pt x="536" y="1495"/>
                    <a:pt x="0" y="4605"/>
                    <a:pt x="3087" y="5281"/>
                  </a:cubicBezTo>
                  <a:cubicBezTo>
                    <a:pt x="3360" y="5341"/>
                    <a:pt x="3612" y="5369"/>
                    <a:pt x="3842" y="5369"/>
                  </a:cubicBezTo>
                  <a:cubicBezTo>
                    <a:pt x="6208" y="5369"/>
                    <a:pt x="6380" y="2476"/>
                    <a:pt x="6380" y="2476"/>
                  </a:cubicBezTo>
                  <a:cubicBezTo>
                    <a:pt x="6064" y="604"/>
                    <a:pt x="4680" y="0"/>
                    <a:pt x="3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2053271" y="196620"/>
              <a:ext cx="93034" cy="78326"/>
            </a:xfrm>
            <a:custGeom>
              <a:avLst/>
              <a:gdLst/>
              <a:ahLst/>
              <a:cxnLst/>
              <a:rect l="l" t="t" r="r" b="b"/>
              <a:pathLst>
                <a:path w="3637" h="3062" extrusionOk="0">
                  <a:moveTo>
                    <a:pt x="1952" y="1"/>
                  </a:moveTo>
                  <a:cubicBezTo>
                    <a:pt x="1466" y="1"/>
                    <a:pt x="1014" y="160"/>
                    <a:pt x="811" y="360"/>
                  </a:cubicBezTo>
                  <a:cubicBezTo>
                    <a:pt x="306" y="853"/>
                    <a:pt x="1" y="2627"/>
                    <a:pt x="1760" y="3012"/>
                  </a:cubicBezTo>
                  <a:cubicBezTo>
                    <a:pt x="1915" y="3046"/>
                    <a:pt x="2058" y="3062"/>
                    <a:pt x="2188" y="3062"/>
                  </a:cubicBezTo>
                  <a:cubicBezTo>
                    <a:pt x="3539" y="3062"/>
                    <a:pt x="3636" y="1412"/>
                    <a:pt x="3636" y="1412"/>
                  </a:cubicBezTo>
                  <a:cubicBezTo>
                    <a:pt x="3456" y="346"/>
                    <a:pt x="2668" y="1"/>
                    <a:pt x="1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2428785" y="160398"/>
              <a:ext cx="248075" cy="181720"/>
            </a:xfrm>
            <a:custGeom>
              <a:avLst/>
              <a:gdLst/>
              <a:ahLst/>
              <a:cxnLst/>
              <a:rect l="l" t="t" r="r" b="b"/>
              <a:pathLst>
                <a:path w="9698" h="7104" extrusionOk="0">
                  <a:moveTo>
                    <a:pt x="4929" y="0"/>
                  </a:moveTo>
                  <a:cubicBezTo>
                    <a:pt x="3365" y="0"/>
                    <a:pt x="2042" y="1335"/>
                    <a:pt x="2042" y="1335"/>
                  </a:cubicBezTo>
                  <a:cubicBezTo>
                    <a:pt x="0" y="4634"/>
                    <a:pt x="3498" y="7104"/>
                    <a:pt x="5063" y="7104"/>
                  </a:cubicBezTo>
                  <a:cubicBezTo>
                    <a:pt x="5087" y="7104"/>
                    <a:pt x="5112" y="7103"/>
                    <a:pt x="5136" y="7102"/>
                  </a:cubicBezTo>
                  <a:cubicBezTo>
                    <a:pt x="6661" y="7020"/>
                    <a:pt x="9697" y="4573"/>
                    <a:pt x="7388" y="1424"/>
                  </a:cubicBezTo>
                  <a:cubicBezTo>
                    <a:pt x="6603" y="354"/>
                    <a:pt x="5734" y="0"/>
                    <a:pt x="4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961261" y="746897"/>
              <a:ext cx="248100" cy="181746"/>
            </a:xfrm>
            <a:custGeom>
              <a:avLst/>
              <a:gdLst/>
              <a:ahLst/>
              <a:cxnLst/>
              <a:rect l="l" t="t" r="r" b="b"/>
              <a:pathLst>
                <a:path w="9699" h="7105" extrusionOk="0">
                  <a:moveTo>
                    <a:pt x="4929" y="0"/>
                  </a:moveTo>
                  <a:cubicBezTo>
                    <a:pt x="3365" y="0"/>
                    <a:pt x="2042" y="1335"/>
                    <a:pt x="2042" y="1335"/>
                  </a:cubicBezTo>
                  <a:cubicBezTo>
                    <a:pt x="0" y="4634"/>
                    <a:pt x="3498" y="7104"/>
                    <a:pt x="5062" y="7104"/>
                  </a:cubicBezTo>
                  <a:cubicBezTo>
                    <a:pt x="5087" y="7104"/>
                    <a:pt x="5112" y="7104"/>
                    <a:pt x="5136" y="7102"/>
                  </a:cubicBezTo>
                  <a:cubicBezTo>
                    <a:pt x="6661" y="7022"/>
                    <a:pt x="9699" y="4575"/>
                    <a:pt x="7388" y="1424"/>
                  </a:cubicBezTo>
                  <a:cubicBezTo>
                    <a:pt x="6603" y="354"/>
                    <a:pt x="5734" y="0"/>
                    <a:pt x="4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15"/>
          <p:cNvSpPr txBox="1">
            <a:spLocks noGrp="1"/>
          </p:cNvSpPr>
          <p:nvPr>
            <p:ph type="title"/>
          </p:nvPr>
        </p:nvSpPr>
        <p:spPr>
          <a:xfrm>
            <a:off x="1270050" y="862425"/>
            <a:ext cx="6603900" cy="95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31" name="Google Shape;131;p15"/>
          <p:cNvSpPr txBox="1">
            <a:spLocks noGrp="1"/>
          </p:cNvSpPr>
          <p:nvPr>
            <p:ph type="subTitle" idx="1"/>
          </p:nvPr>
        </p:nvSpPr>
        <p:spPr>
          <a:xfrm>
            <a:off x="2294100" y="1922200"/>
            <a:ext cx="4555800" cy="7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SECTION_HEADER_1_1">
    <p:bg>
      <p:bgPr>
        <a:solidFill>
          <a:schemeClr val="dk2"/>
        </a:solidFill>
        <a:effectLst/>
      </p:bgPr>
    </p:bg>
    <p:spTree>
      <p:nvGrpSpPr>
        <p:cNvPr id="1" name="Shape 132"/>
        <p:cNvGrpSpPr/>
        <p:nvPr/>
      </p:nvGrpSpPr>
      <p:grpSpPr>
        <a:xfrm>
          <a:off x="0" y="0"/>
          <a:ext cx="0" cy="0"/>
          <a:chOff x="0" y="0"/>
          <a:chExt cx="0" cy="0"/>
        </a:xfrm>
      </p:grpSpPr>
      <p:sp>
        <p:nvSpPr>
          <p:cNvPr id="133" name="Google Shape;133;p16"/>
          <p:cNvSpPr/>
          <p:nvPr/>
        </p:nvSpPr>
        <p:spPr>
          <a:xfrm>
            <a:off x="-61100" y="420675"/>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rot="10800000">
            <a:off x="-40683" y="-499488"/>
            <a:ext cx="9225360" cy="1661292"/>
          </a:xfrm>
          <a:custGeom>
            <a:avLst/>
            <a:gdLst/>
            <a:ahLst/>
            <a:cxnLst/>
            <a:rect l="l" t="t" r="r" b="b"/>
            <a:pathLst>
              <a:path w="173352" h="31576" extrusionOk="0">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txBox="1">
            <a:spLocks noGrp="1"/>
          </p:cNvSpPr>
          <p:nvPr>
            <p:ph type="title"/>
          </p:nvPr>
        </p:nvSpPr>
        <p:spPr>
          <a:xfrm>
            <a:off x="2982300" y="2998125"/>
            <a:ext cx="31794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6" name="Google Shape;136;p16"/>
          <p:cNvSpPr txBox="1">
            <a:spLocks noGrp="1"/>
          </p:cNvSpPr>
          <p:nvPr>
            <p:ph type="subTitle" idx="1"/>
          </p:nvPr>
        </p:nvSpPr>
        <p:spPr>
          <a:xfrm>
            <a:off x="1979100" y="1542675"/>
            <a:ext cx="5185800" cy="170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rchitects Daughter"/>
              <a:buNone/>
              <a:defRPr sz="2800" b="1">
                <a:solidFill>
                  <a:schemeClr val="dk1"/>
                </a:solidFill>
                <a:latin typeface="Architects Daughter"/>
                <a:ea typeface="Architects Daughter"/>
                <a:cs typeface="Architects Daughter"/>
                <a:sym typeface="Architects Daughte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Catamaran"/>
              <a:buChar char="●"/>
              <a:defRPr sz="1800">
                <a:solidFill>
                  <a:schemeClr val="dk1"/>
                </a:solidFill>
                <a:latin typeface="Catamaran"/>
                <a:ea typeface="Catamaran"/>
                <a:cs typeface="Catamaran"/>
                <a:sym typeface="Catamaran"/>
              </a:defRPr>
            </a:lvl1pPr>
            <a:lvl2pPr marL="914400" lvl="1"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00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8" r:id="rId6"/>
    <p:sldLayoutId id="2147483659" r:id="rId7"/>
    <p:sldLayoutId id="2147483661" r:id="rId8"/>
    <p:sldLayoutId id="2147483662" r:id="rId9"/>
    <p:sldLayoutId id="2147483667" r:id="rId10"/>
    <p:sldLayoutId id="2147483674" r:id="rId11"/>
    <p:sldLayoutId id="2147483675" r:id="rId12"/>
    <p:sldLayoutId id="2147483678" r:id="rId13"/>
    <p:sldLayoutId id="2147483679" r:id="rId14"/>
    <p:sldLayoutId id="2147483680" r:id="rId15"/>
    <p:sldLayoutId id="214748368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mailto:plastra@sanfernandocollege.cl"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grpSp>
        <p:nvGrpSpPr>
          <p:cNvPr id="267" name="Google Shape;267;p38"/>
          <p:cNvGrpSpPr/>
          <p:nvPr/>
        </p:nvGrpSpPr>
        <p:grpSpPr>
          <a:xfrm>
            <a:off x="1672763" y="437400"/>
            <a:ext cx="5495250" cy="4072498"/>
            <a:chOff x="1773838" y="502800"/>
            <a:chExt cx="5495250" cy="4072498"/>
          </a:xfrm>
        </p:grpSpPr>
        <p:sp>
          <p:nvSpPr>
            <p:cNvPr id="268" name="Google Shape;268;p38"/>
            <p:cNvSpPr/>
            <p:nvPr/>
          </p:nvSpPr>
          <p:spPr>
            <a:xfrm rot="5400000">
              <a:off x="2467376" y="-190739"/>
              <a:ext cx="4007098" cy="5394175"/>
            </a:xfrm>
            <a:custGeom>
              <a:avLst/>
              <a:gdLst/>
              <a:ahLst/>
              <a:cxnLst/>
              <a:rect l="l" t="t" r="r" b="b"/>
              <a:pathLst>
                <a:path w="34278" h="51389" extrusionOk="0">
                  <a:moveTo>
                    <a:pt x="19761" y="1"/>
                  </a:moveTo>
                  <a:cubicBezTo>
                    <a:pt x="16740" y="1"/>
                    <a:pt x="13720" y="151"/>
                    <a:pt x="10711" y="433"/>
                  </a:cubicBezTo>
                  <a:cubicBezTo>
                    <a:pt x="7743" y="724"/>
                    <a:pt x="5017" y="1192"/>
                    <a:pt x="3065" y="3724"/>
                  </a:cubicBezTo>
                  <a:cubicBezTo>
                    <a:pt x="1049" y="6337"/>
                    <a:pt x="1339" y="9983"/>
                    <a:pt x="1533" y="13289"/>
                  </a:cubicBezTo>
                  <a:cubicBezTo>
                    <a:pt x="2033" y="21774"/>
                    <a:pt x="1242" y="30291"/>
                    <a:pt x="388" y="38759"/>
                  </a:cubicBezTo>
                  <a:cubicBezTo>
                    <a:pt x="194" y="40679"/>
                    <a:pt x="0" y="42647"/>
                    <a:pt x="549" y="44486"/>
                  </a:cubicBezTo>
                  <a:cubicBezTo>
                    <a:pt x="2146" y="49825"/>
                    <a:pt x="8146" y="50631"/>
                    <a:pt x="12905" y="51131"/>
                  </a:cubicBezTo>
                  <a:cubicBezTo>
                    <a:pt x="14251" y="51278"/>
                    <a:pt x="15907" y="51389"/>
                    <a:pt x="17690" y="51389"/>
                  </a:cubicBezTo>
                  <a:cubicBezTo>
                    <a:pt x="23724" y="51389"/>
                    <a:pt x="31218" y="50126"/>
                    <a:pt x="33148" y="44760"/>
                  </a:cubicBezTo>
                  <a:cubicBezTo>
                    <a:pt x="34197" y="41824"/>
                    <a:pt x="34277" y="38630"/>
                    <a:pt x="34068" y="35501"/>
                  </a:cubicBezTo>
                  <a:cubicBezTo>
                    <a:pt x="33487" y="26629"/>
                    <a:pt x="32793" y="17596"/>
                    <a:pt x="31132" y="8837"/>
                  </a:cubicBezTo>
                  <a:cubicBezTo>
                    <a:pt x="30471" y="5321"/>
                    <a:pt x="29600" y="1788"/>
                    <a:pt x="25744" y="514"/>
                  </a:cubicBezTo>
                  <a:cubicBezTo>
                    <a:pt x="24567" y="127"/>
                    <a:pt x="23309" y="62"/>
                    <a:pt x="22067" y="30"/>
                  </a:cubicBezTo>
                  <a:cubicBezTo>
                    <a:pt x="21298" y="11"/>
                    <a:pt x="20530" y="1"/>
                    <a:pt x="19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8"/>
            <p:cNvSpPr/>
            <p:nvPr/>
          </p:nvSpPr>
          <p:spPr>
            <a:xfrm rot="5400000">
              <a:off x="2568451" y="-125339"/>
              <a:ext cx="4007098" cy="5394175"/>
            </a:xfrm>
            <a:custGeom>
              <a:avLst/>
              <a:gdLst/>
              <a:ahLst/>
              <a:cxnLst/>
              <a:rect l="l" t="t" r="r" b="b"/>
              <a:pathLst>
                <a:path w="34278" h="51389" extrusionOk="0">
                  <a:moveTo>
                    <a:pt x="19761" y="1"/>
                  </a:moveTo>
                  <a:cubicBezTo>
                    <a:pt x="16740" y="1"/>
                    <a:pt x="13720" y="151"/>
                    <a:pt x="10711" y="433"/>
                  </a:cubicBezTo>
                  <a:cubicBezTo>
                    <a:pt x="7743" y="724"/>
                    <a:pt x="5017" y="1192"/>
                    <a:pt x="3065" y="3724"/>
                  </a:cubicBezTo>
                  <a:cubicBezTo>
                    <a:pt x="1049" y="6337"/>
                    <a:pt x="1339" y="9983"/>
                    <a:pt x="1533" y="13289"/>
                  </a:cubicBezTo>
                  <a:cubicBezTo>
                    <a:pt x="2033" y="21774"/>
                    <a:pt x="1242" y="30291"/>
                    <a:pt x="388" y="38759"/>
                  </a:cubicBezTo>
                  <a:cubicBezTo>
                    <a:pt x="194" y="40679"/>
                    <a:pt x="0" y="42647"/>
                    <a:pt x="549" y="44486"/>
                  </a:cubicBezTo>
                  <a:cubicBezTo>
                    <a:pt x="2146" y="49825"/>
                    <a:pt x="8146" y="50631"/>
                    <a:pt x="12905" y="51131"/>
                  </a:cubicBezTo>
                  <a:cubicBezTo>
                    <a:pt x="14251" y="51278"/>
                    <a:pt x="15907" y="51389"/>
                    <a:pt x="17690" y="51389"/>
                  </a:cubicBezTo>
                  <a:cubicBezTo>
                    <a:pt x="23724" y="51389"/>
                    <a:pt x="31218" y="50126"/>
                    <a:pt x="33148" y="44760"/>
                  </a:cubicBezTo>
                  <a:cubicBezTo>
                    <a:pt x="34197" y="41824"/>
                    <a:pt x="34277" y="38630"/>
                    <a:pt x="34068" y="35501"/>
                  </a:cubicBezTo>
                  <a:cubicBezTo>
                    <a:pt x="33487" y="26629"/>
                    <a:pt x="32793" y="17596"/>
                    <a:pt x="31132" y="8837"/>
                  </a:cubicBezTo>
                  <a:cubicBezTo>
                    <a:pt x="30471" y="5321"/>
                    <a:pt x="29600" y="1788"/>
                    <a:pt x="25744" y="514"/>
                  </a:cubicBezTo>
                  <a:cubicBezTo>
                    <a:pt x="24567" y="127"/>
                    <a:pt x="23309" y="62"/>
                    <a:pt x="22067" y="30"/>
                  </a:cubicBezTo>
                  <a:cubicBezTo>
                    <a:pt x="21298" y="11"/>
                    <a:pt x="20530" y="1"/>
                    <a:pt x="19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38"/>
          <p:cNvSpPr txBox="1">
            <a:spLocks noGrp="1"/>
          </p:cNvSpPr>
          <p:nvPr>
            <p:ph type="ctrTitle"/>
          </p:nvPr>
        </p:nvSpPr>
        <p:spPr>
          <a:xfrm>
            <a:off x="1839421" y="1203598"/>
            <a:ext cx="5328592" cy="187220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L" sz="4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uhaus 93" panose="04030905020B02020C02" pitchFamily="82" charset="0"/>
              </a:rPr>
              <a:t>Ecuación Cuadrática:</a:t>
            </a:r>
            <a:br>
              <a:rPr lang="es-CL" sz="4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uhaus 93" panose="04030905020B02020C02" pitchFamily="82" charset="0"/>
              </a:rPr>
            </a:br>
            <a:r>
              <a:rPr lang="es-CL" sz="4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uhaus 93" panose="04030905020B02020C02" pitchFamily="82" charset="0"/>
              </a:rPr>
              <a:t>F</a:t>
            </a:r>
            <a:r>
              <a:rPr lang="es-CL" sz="4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uhaus 93" panose="04030905020B02020C02" pitchFamily="82" charset="0"/>
              </a:rPr>
              <a:t>órmula General</a:t>
            </a:r>
            <a:endParaRPr sz="4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uhaus 93" panose="04030905020B02020C02" pitchFamily="82" charset="0"/>
            </a:endParaRPr>
          </a:p>
        </p:txBody>
      </p:sp>
      <p:sp>
        <p:nvSpPr>
          <p:cNvPr id="271" name="Google Shape;271;p38"/>
          <p:cNvSpPr txBox="1">
            <a:spLocks noGrp="1"/>
          </p:cNvSpPr>
          <p:nvPr>
            <p:ph type="subTitle" idx="1"/>
          </p:nvPr>
        </p:nvSpPr>
        <p:spPr>
          <a:xfrm>
            <a:off x="3275856" y="3219822"/>
            <a:ext cx="2506468" cy="67165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dirty="0" smtClean="0"/>
              <a:t>Prof. Diferencial</a:t>
            </a:r>
          </a:p>
          <a:p>
            <a:pPr marL="0" lvl="0" indent="0" algn="ctr" rtl="0">
              <a:spcBef>
                <a:spcPts val="0"/>
              </a:spcBef>
              <a:spcAft>
                <a:spcPts val="0"/>
              </a:spcAft>
              <a:buNone/>
            </a:pPr>
            <a:r>
              <a:rPr lang="es-CL" dirty="0" smtClean="0"/>
              <a:t>Pía Lastra Donoso</a:t>
            </a:r>
            <a:endParaRPr dirty="0"/>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502799"/>
            <a:ext cx="936104" cy="1129268"/>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3106717"/>
            <a:ext cx="2016224" cy="20162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1"/>
        <p:cNvGrpSpPr/>
        <p:nvPr/>
      </p:nvGrpSpPr>
      <p:grpSpPr>
        <a:xfrm>
          <a:off x="0" y="0"/>
          <a:ext cx="0" cy="0"/>
          <a:chOff x="0" y="0"/>
          <a:chExt cx="0" cy="0"/>
        </a:xfrm>
      </p:grpSpPr>
      <p:sp>
        <p:nvSpPr>
          <p:cNvPr id="542" name="Google Shape;542;p51"/>
          <p:cNvSpPr txBox="1">
            <a:spLocks noGrp="1"/>
          </p:cNvSpPr>
          <p:nvPr>
            <p:ph type="title"/>
          </p:nvPr>
        </p:nvSpPr>
        <p:spPr>
          <a:xfrm>
            <a:off x="1259632" y="67526"/>
            <a:ext cx="5668574" cy="825456"/>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s-CL" dirty="0" smtClean="0"/>
              <a:t>Veamos otro ejemplo:</a:t>
            </a:r>
            <a:endParaRPr dirty="0"/>
          </a:p>
        </p:txBody>
      </p:sp>
      <mc:AlternateContent xmlns:mc="http://schemas.openxmlformats.org/markup-compatibility/2006" xmlns:a14="http://schemas.microsoft.com/office/drawing/2010/main">
        <mc:Choice Requires="a14">
          <p:sp>
            <p:nvSpPr>
              <p:cNvPr id="2" name="1 CuadroTexto"/>
              <p:cNvSpPr txBox="1"/>
              <p:nvPr/>
            </p:nvSpPr>
            <p:spPr>
              <a:xfrm>
                <a:off x="1482460" y="843558"/>
                <a:ext cx="4464496" cy="2986433"/>
              </a:xfrm>
              <a:prstGeom prst="rect">
                <a:avLst/>
              </a:prstGeom>
              <a:noFill/>
            </p:spPr>
            <p:style>
              <a:lnRef idx="2">
                <a:schemeClr val="accent2"/>
              </a:lnRef>
              <a:fillRef idx="1">
                <a:schemeClr val="lt1"/>
              </a:fillRef>
              <a:effectRef idx="0">
                <a:schemeClr val="accent2"/>
              </a:effectRef>
              <a:fontRef idx="minor">
                <a:schemeClr val="dk1"/>
              </a:fontRef>
            </p:style>
            <p:txBody>
              <a:bodyPr wrap="square" numCol="2" rtlCol="0">
                <a:spAutoFit/>
              </a:bodyPr>
              <a:lstStyle/>
              <a:p>
                <a:pPr/>
                <a14:m>
                  <m:oMathPara xmlns:m="http://schemas.openxmlformats.org/officeDocument/2006/math">
                    <m:oMathParaPr>
                      <m:jc m:val="centerGroup"/>
                    </m:oMathParaPr>
                    <m:oMath xmlns:m="http://schemas.openxmlformats.org/officeDocument/2006/math">
                      <m:sSup>
                        <m:sSupPr>
                          <m:ctrlPr>
                            <a:rPr lang="es-CL" sz="2000" i="1" smtClean="0">
                              <a:latin typeface="Cambria Math"/>
                            </a:rPr>
                          </m:ctrlPr>
                        </m:sSupPr>
                        <m:e>
                          <m:r>
                            <a:rPr lang="es-CL" sz="2000" i="1" smtClean="0">
                              <a:latin typeface="Cambria Math"/>
                            </a:rPr>
                            <m:t>𝑥</m:t>
                          </m:r>
                        </m:e>
                        <m:sup>
                          <m:r>
                            <a:rPr lang="es-CL" sz="2000" i="1" smtClean="0">
                              <a:latin typeface="Cambria Math"/>
                            </a:rPr>
                            <m:t>2</m:t>
                          </m:r>
                        </m:sup>
                      </m:sSup>
                      <m:r>
                        <a:rPr lang="es-CL" sz="2000" b="0" i="1" smtClean="0">
                          <a:latin typeface="Cambria Math"/>
                        </a:rPr>
                        <m:t>−5</m:t>
                      </m:r>
                      <m:r>
                        <a:rPr lang="es-CL" sz="2000" b="0" i="1" smtClean="0">
                          <a:latin typeface="Cambria Math"/>
                        </a:rPr>
                        <m:t>𝑥</m:t>
                      </m:r>
                      <m:r>
                        <a:rPr lang="es-CL" sz="2000" b="0" i="1" smtClean="0">
                          <a:latin typeface="Cambria Math"/>
                        </a:rPr>
                        <m:t>+6=0</m:t>
                      </m:r>
                    </m:oMath>
                  </m:oMathPara>
                </a14:m>
                <a:endParaRPr lang="es-CL" sz="2000" b="0" dirty="0" smtClean="0"/>
              </a:p>
              <a:p>
                <a:pPr/>
                <a14:m>
                  <m:oMathPara xmlns:m="http://schemas.openxmlformats.org/officeDocument/2006/math">
                    <m:oMathParaPr>
                      <m:jc m:val="centerGroup"/>
                    </m:oMathParaPr>
                    <m:oMath xmlns:m="http://schemas.openxmlformats.org/officeDocument/2006/math">
                      <m:r>
                        <a:rPr lang="es-CL" sz="2000" b="0" i="1" smtClean="0">
                          <a:latin typeface="Cambria Math"/>
                        </a:rPr>
                        <m:t>𝑥</m:t>
                      </m:r>
                      <m:r>
                        <a:rPr lang="es-CL" sz="2000" b="0" i="1" smtClean="0">
                          <a:latin typeface="Cambria Math"/>
                        </a:rPr>
                        <m:t>=</m:t>
                      </m:r>
                      <m:f>
                        <m:fPr>
                          <m:ctrlPr>
                            <a:rPr lang="es-CL" sz="2000" i="1" smtClean="0">
                              <a:latin typeface="Cambria Math"/>
                            </a:rPr>
                          </m:ctrlPr>
                        </m:fPr>
                        <m:num>
                          <m:r>
                            <a:rPr lang="es-CL" sz="2000" i="1" smtClean="0">
                              <a:latin typeface="Cambria Math"/>
                            </a:rPr>
                            <m:t>−</m:t>
                          </m:r>
                          <m:r>
                            <a:rPr lang="es-CL" sz="2000" b="0" i="1" smtClean="0">
                              <a:latin typeface="Cambria Math"/>
                            </a:rPr>
                            <m:t>(−5)</m:t>
                          </m:r>
                          <m:r>
                            <a:rPr lang="es-CL" sz="2000" i="1" smtClean="0">
                              <a:latin typeface="Cambria Math"/>
                            </a:rPr>
                            <m:t>±</m:t>
                          </m:r>
                          <m:rad>
                            <m:radPr>
                              <m:degHide m:val="on"/>
                              <m:ctrlPr>
                                <a:rPr lang="es-CL" sz="2000" i="1" smtClean="0">
                                  <a:latin typeface="Cambria Math"/>
                                </a:rPr>
                              </m:ctrlPr>
                            </m:radPr>
                            <m:deg/>
                            <m:e>
                              <m:sSup>
                                <m:sSupPr>
                                  <m:ctrlPr>
                                    <a:rPr lang="es-CL" sz="2000" i="1" smtClean="0">
                                      <a:latin typeface="Cambria Math"/>
                                    </a:rPr>
                                  </m:ctrlPr>
                                </m:sSupPr>
                                <m:e>
                                  <m:r>
                                    <a:rPr lang="es-CL" sz="2000" b="0" i="1" smtClean="0">
                                      <a:latin typeface="Cambria Math"/>
                                    </a:rPr>
                                    <m:t>(−5)</m:t>
                                  </m:r>
                                </m:e>
                                <m:sup>
                                  <m:r>
                                    <a:rPr lang="es-CL" sz="2000" i="1" smtClean="0">
                                      <a:latin typeface="Cambria Math"/>
                                    </a:rPr>
                                    <m:t>2</m:t>
                                  </m:r>
                                </m:sup>
                              </m:sSup>
                              <m:r>
                                <a:rPr lang="es-CL" sz="2000" i="1" smtClean="0">
                                  <a:latin typeface="Cambria Math"/>
                                </a:rPr>
                                <m:t>−4</m:t>
                              </m:r>
                              <m:r>
                                <a:rPr lang="es-CL" sz="2000" i="1" smtClean="0">
                                  <a:latin typeface="Cambria Math"/>
                                  <a:ea typeface="Cambria Math"/>
                                </a:rPr>
                                <m:t>∙</m:t>
                              </m:r>
                              <m:r>
                                <a:rPr lang="es-CL" sz="2000" b="0" i="1" smtClean="0">
                                  <a:latin typeface="Cambria Math"/>
                                  <a:ea typeface="Cambria Math"/>
                                </a:rPr>
                                <m:t>1∙6</m:t>
                              </m:r>
                            </m:e>
                          </m:rad>
                        </m:num>
                        <m:den>
                          <m:r>
                            <a:rPr lang="es-CL" sz="2000" i="1" smtClean="0">
                              <a:latin typeface="Cambria Math"/>
                            </a:rPr>
                            <m:t>2</m:t>
                          </m:r>
                          <m:r>
                            <a:rPr lang="es-CL" sz="2000" i="1" smtClean="0">
                              <a:latin typeface="Cambria Math"/>
                              <a:ea typeface="Cambria Math"/>
                            </a:rPr>
                            <m:t>∙</m:t>
                          </m:r>
                          <m:r>
                            <a:rPr lang="es-CL" sz="2000" b="0" i="1" smtClean="0">
                              <a:latin typeface="Cambria Math"/>
                              <a:ea typeface="Cambria Math"/>
                            </a:rPr>
                            <m:t>(1)</m:t>
                          </m:r>
                        </m:den>
                      </m:f>
                    </m:oMath>
                  </m:oMathPara>
                </a14:m>
                <a:endParaRPr lang="es-CL" sz="2000" dirty="0" smtClean="0"/>
              </a:p>
              <a:p>
                <a:pPr/>
                <a14:m>
                  <m:oMathPara xmlns:m="http://schemas.openxmlformats.org/officeDocument/2006/math">
                    <m:oMathParaPr>
                      <m:jc m:val="centerGroup"/>
                    </m:oMathParaPr>
                    <m:oMath xmlns:m="http://schemas.openxmlformats.org/officeDocument/2006/math">
                      <m:r>
                        <a:rPr lang="es-CL" sz="2000" b="0" i="1" smtClean="0">
                          <a:latin typeface="Cambria Math"/>
                        </a:rPr>
                        <m:t>𝑥</m:t>
                      </m:r>
                      <m:r>
                        <a:rPr lang="es-CL" sz="2000" b="0" i="1" smtClean="0">
                          <a:latin typeface="Cambria Math"/>
                        </a:rPr>
                        <m:t>=</m:t>
                      </m:r>
                      <m:f>
                        <m:fPr>
                          <m:ctrlPr>
                            <a:rPr lang="es-CL" sz="2000" i="1" smtClean="0">
                              <a:latin typeface="Cambria Math"/>
                            </a:rPr>
                          </m:ctrlPr>
                        </m:fPr>
                        <m:num>
                          <m:r>
                            <a:rPr lang="es-CL" sz="2000" b="0" i="1" smtClean="0">
                              <a:latin typeface="Cambria Math"/>
                            </a:rPr>
                            <m:t>5</m:t>
                          </m:r>
                          <m:r>
                            <a:rPr lang="es-CL" sz="2000" i="1" smtClean="0">
                              <a:latin typeface="Cambria Math"/>
                            </a:rPr>
                            <m:t>±</m:t>
                          </m:r>
                          <m:rad>
                            <m:radPr>
                              <m:degHide m:val="on"/>
                              <m:ctrlPr>
                                <a:rPr lang="es-CL" sz="2000" i="1" smtClean="0">
                                  <a:latin typeface="Cambria Math"/>
                                </a:rPr>
                              </m:ctrlPr>
                            </m:radPr>
                            <m:deg/>
                            <m:e>
                              <m:r>
                                <a:rPr lang="es-CL" sz="2000" b="0" i="1" smtClean="0">
                                  <a:latin typeface="Cambria Math"/>
                                </a:rPr>
                                <m:t>25</m:t>
                              </m:r>
                              <m:r>
                                <a:rPr lang="es-CL" sz="2000" i="1" smtClean="0">
                                  <a:latin typeface="Cambria Math"/>
                                </a:rPr>
                                <m:t>−</m:t>
                              </m:r>
                              <m:r>
                                <a:rPr lang="es-CL" sz="2000" b="0" i="1" smtClean="0">
                                  <a:latin typeface="Cambria Math"/>
                                </a:rPr>
                                <m:t>24</m:t>
                              </m:r>
                            </m:e>
                          </m:rad>
                        </m:num>
                        <m:den>
                          <m:r>
                            <a:rPr lang="es-CL" sz="2000" i="1" smtClean="0">
                              <a:latin typeface="Cambria Math"/>
                            </a:rPr>
                            <m:t>2</m:t>
                          </m:r>
                        </m:den>
                      </m:f>
                    </m:oMath>
                  </m:oMathPara>
                </a14:m>
                <a:endParaRPr lang="es-CL" sz="2000" dirty="0" smtClean="0"/>
              </a:p>
              <a:p>
                <a:pPr/>
                <a14:m>
                  <m:oMathPara xmlns:m="http://schemas.openxmlformats.org/officeDocument/2006/math">
                    <m:oMathParaPr>
                      <m:jc m:val="centerGroup"/>
                    </m:oMathParaPr>
                    <m:oMath xmlns:m="http://schemas.openxmlformats.org/officeDocument/2006/math">
                      <m:r>
                        <a:rPr lang="es-CL" sz="2000" b="0" i="1" smtClean="0">
                          <a:latin typeface="Cambria Math"/>
                        </a:rPr>
                        <m:t>𝑥</m:t>
                      </m:r>
                      <m:r>
                        <a:rPr lang="es-CL" sz="2000" b="0" i="1" smtClean="0">
                          <a:latin typeface="Cambria Math"/>
                        </a:rPr>
                        <m:t>=</m:t>
                      </m:r>
                      <m:f>
                        <m:fPr>
                          <m:ctrlPr>
                            <a:rPr lang="es-CL" sz="2000" i="1" smtClean="0">
                              <a:latin typeface="Cambria Math"/>
                            </a:rPr>
                          </m:ctrlPr>
                        </m:fPr>
                        <m:num>
                          <m:r>
                            <a:rPr lang="es-CL" sz="2000" b="0" i="1" smtClean="0">
                              <a:latin typeface="Cambria Math"/>
                            </a:rPr>
                            <m:t>5</m:t>
                          </m:r>
                          <m:r>
                            <a:rPr lang="es-CL" sz="2000" i="1" smtClean="0">
                              <a:latin typeface="Cambria Math"/>
                            </a:rPr>
                            <m:t>±</m:t>
                          </m:r>
                          <m:rad>
                            <m:radPr>
                              <m:degHide m:val="on"/>
                              <m:ctrlPr>
                                <a:rPr lang="es-CL" sz="2000" i="1" smtClean="0">
                                  <a:latin typeface="Cambria Math"/>
                                </a:rPr>
                              </m:ctrlPr>
                            </m:radPr>
                            <m:deg/>
                            <m:e>
                              <m:r>
                                <a:rPr lang="es-CL" sz="2000" b="0" i="1" smtClean="0">
                                  <a:latin typeface="Cambria Math"/>
                                </a:rPr>
                                <m:t>1</m:t>
                              </m:r>
                            </m:e>
                          </m:rad>
                        </m:num>
                        <m:den>
                          <m:r>
                            <a:rPr lang="es-CL" sz="2000" i="1" smtClean="0">
                              <a:latin typeface="Cambria Math"/>
                            </a:rPr>
                            <m:t>2</m:t>
                          </m:r>
                        </m:den>
                      </m:f>
                    </m:oMath>
                  </m:oMathPara>
                </a14:m>
                <a:endParaRPr lang="es-CL" sz="2000" dirty="0" smtClean="0"/>
              </a:p>
              <a:p>
                <a:pPr/>
                <a14:m>
                  <m:oMathPara xmlns:m="http://schemas.openxmlformats.org/officeDocument/2006/math">
                    <m:oMathParaPr>
                      <m:jc m:val="centerGroup"/>
                    </m:oMathParaPr>
                    <m:oMath xmlns:m="http://schemas.openxmlformats.org/officeDocument/2006/math">
                      <m:r>
                        <a:rPr lang="es-CL" sz="2000" i="1">
                          <a:latin typeface="Cambria Math"/>
                        </a:rPr>
                        <m:t>𝑥</m:t>
                      </m:r>
                      <m:r>
                        <a:rPr lang="es-CL" sz="2000" i="1">
                          <a:latin typeface="Cambria Math"/>
                        </a:rPr>
                        <m:t>=</m:t>
                      </m:r>
                      <m:f>
                        <m:fPr>
                          <m:ctrlPr>
                            <a:rPr lang="es-CL" sz="2000" i="1">
                              <a:latin typeface="Cambria Math"/>
                            </a:rPr>
                          </m:ctrlPr>
                        </m:fPr>
                        <m:num>
                          <m:r>
                            <a:rPr lang="es-CL" sz="2000" i="1">
                              <a:latin typeface="Cambria Math"/>
                            </a:rPr>
                            <m:t>5±</m:t>
                          </m:r>
                          <m:r>
                            <a:rPr lang="es-CL" sz="2000" b="0" i="1" smtClean="0">
                              <a:latin typeface="Cambria Math"/>
                            </a:rPr>
                            <m:t>1</m:t>
                          </m:r>
                        </m:num>
                        <m:den>
                          <m:r>
                            <a:rPr lang="es-CL" sz="2000" i="1">
                              <a:latin typeface="Cambria Math"/>
                            </a:rPr>
                            <m:t>2</m:t>
                          </m:r>
                        </m:den>
                      </m:f>
                    </m:oMath>
                  </m:oMathPara>
                </a14:m>
                <a:endParaRPr lang="es-CL" sz="2000"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1482460" y="843558"/>
                <a:ext cx="4464496" cy="2986433"/>
              </a:xfrm>
              <a:prstGeom prst="rect">
                <a:avLst/>
              </a:prstGeom>
              <a:blipFill rotWithShape="1">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4 CuadroTexto"/>
              <p:cNvSpPr txBox="1"/>
              <p:nvPr/>
            </p:nvSpPr>
            <p:spPr>
              <a:xfrm>
                <a:off x="1763688" y="3908401"/>
                <a:ext cx="1800200" cy="1118768"/>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a:rPr>
                        <m:t>𝑥</m:t>
                      </m:r>
                      <m:r>
                        <a:rPr lang="es-CL" b="0" i="1" baseline="-25000" smtClean="0">
                          <a:latin typeface="Cambria Math"/>
                        </a:rPr>
                        <m:t>1</m:t>
                      </m:r>
                      <m:r>
                        <a:rPr lang="es-CL" b="0" i="1" smtClean="0">
                          <a:latin typeface="Cambria Math"/>
                        </a:rPr>
                        <m:t>= </m:t>
                      </m:r>
                      <m:f>
                        <m:fPr>
                          <m:ctrlPr>
                            <a:rPr lang="es-CL" b="0" i="1" smtClean="0">
                              <a:latin typeface="Cambria Math"/>
                            </a:rPr>
                          </m:ctrlPr>
                        </m:fPr>
                        <m:num>
                          <m:r>
                            <a:rPr lang="es-CL" b="0" i="1" smtClean="0">
                              <a:latin typeface="Cambria Math"/>
                            </a:rPr>
                            <m:t>5+1</m:t>
                          </m:r>
                        </m:num>
                        <m:den>
                          <m:r>
                            <a:rPr lang="es-CL" b="0" i="1" smtClean="0">
                              <a:latin typeface="Cambria Math"/>
                            </a:rPr>
                            <m:t>2</m:t>
                          </m:r>
                        </m:den>
                      </m:f>
                    </m:oMath>
                  </m:oMathPara>
                </a14:m>
                <a:endParaRPr lang="es-CL" dirty="0" smtClean="0"/>
              </a:p>
              <a:p>
                <a:pPr/>
                <a14:m>
                  <m:oMathPara xmlns:m="http://schemas.openxmlformats.org/officeDocument/2006/math">
                    <m:oMathParaPr>
                      <m:jc m:val="centerGroup"/>
                    </m:oMathParaPr>
                    <m:oMath xmlns:m="http://schemas.openxmlformats.org/officeDocument/2006/math">
                      <m:r>
                        <a:rPr lang="es-CL" b="0" i="1" smtClean="0">
                          <a:latin typeface="Cambria Math"/>
                        </a:rPr>
                        <m:t>𝑥</m:t>
                      </m:r>
                      <m:r>
                        <a:rPr lang="es-CL" b="0" i="1" baseline="-25000" smtClean="0">
                          <a:latin typeface="Cambria Math"/>
                        </a:rPr>
                        <m:t>1</m:t>
                      </m:r>
                      <m:r>
                        <a:rPr lang="es-CL" b="0" i="1" smtClean="0">
                          <a:latin typeface="Cambria Math"/>
                        </a:rPr>
                        <m:t>= </m:t>
                      </m:r>
                      <m:f>
                        <m:fPr>
                          <m:ctrlPr>
                            <a:rPr lang="es-CL" b="0" i="1" smtClean="0">
                              <a:latin typeface="Cambria Math"/>
                            </a:rPr>
                          </m:ctrlPr>
                        </m:fPr>
                        <m:num>
                          <m:r>
                            <a:rPr lang="es-CL" b="0" i="1" smtClean="0">
                              <a:latin typeface="Cambria Math"/>
                            </a:rPr>
                            <m:t>6</m:t>
                          </m:r>
                        </m:num>
                        <m:den>
                          <m:r>
                            <a:rPr lang="es-CL" b="0" i="1" smtClean="0">
                              <a:latin typeface="Cambria Math"/>
                            </a:rPr>
                            <m:t>2</m:t>
                          </m:r>
                        </m:den>
                      </m:f>
                    </m:oMath>
                  </m:oMathPara>
                </a14:m>
                <a:endParaRPr lang="es-CL" dirty="0" smtClean="0"/>
              </a:p>
              <a:p>
                <a:pPr/>
                <a14:m>
                  <m:oMathPara xmlns:m="http://schemas.openxmlformats.org/officeDocument/2006/math">
                    <m:oMathParaPr>
                      <m:jc m:val="centerGroup"/>
                    </m:oMathParaPr>
                    <m:oMath xmlns:m="http://schemas.openxmlformats.org/officeDocument/2006/math">
                      <m:r>
                        <a:rPr lang="es-CL" b="1" i="1" smtClean="0">
                          <a:solidFill>
                            <a:srgbClr val="FF0000"/>
                          </a:solidFill>
                          <a:latin typeface="Cambria Math"/>
                        </a:rPr>
                        <m:t>𝒙</m:t>
                      </m:r>
                      <m:r>
                        <a:rPr lang="es-CL" b="1" i="1" baseline="-25000" smtClean="0">
                          <a:solidFill>
                            <a:srgbClr val="FF0000"/>
                          </a:solidFill>
                          <a:latin typeface="Cambria Math"/>
                        </a:rPr>
                        <m:t>𝟏</m:t>
                      </m:r>
                      <m:r>
                        <a:rPr lang="es-CL" b="1" i="1" smtClean="0">
                          <a:solidFill>
                            <a:srgbClr val="FF0000"/>
                          </a:solidFill>
                          <a:latin typeface="Cambria Math"/>
                        </a:rPr>
                        <m:t>=</m:t>
                      </m:r>
                      <m:r>
                        <a:rPr lang="es-CL" b="1" i="1" smtClean="0">
                          <a:solidFill>
                            <a:srgbClr val="FF0000"/>
                          </a:solidFill>
                          <a:latin typeface="Cambria Math"/>
                        </a:rPr>
                        <m:t>𝟑</m:t>
                      </m:r>
                    </m:oMath>
                  </m:oMathPara>
                </a14:m>
                <a:endParaRPr lang="es-CL" b="1" dirty="0">
                  <a:solidFill>
                    <a:srgbClr val="FF0000"/>
                  </a:solidFill>
                </a:endParaRPr>
              </a:p>
            </p:txBody>
          </p:sp>
        </mc:Choice>
        <mc:Fallback xmlns="">
          <p:sp>
            <p:nvSpPr>
              <p:cNvPr id="5" name="4 CuadroTexto"/>
              <p:cNvSpPr txBox="1">
                <a:spLocks noRot="1" noChangeAspect="1" noMove="1" noResize="1" noEditPoints="1" noAdjustHandles="1" noChangeArrowheads="1" noChangeShapeType="1" noTextEdit="1"/>
              </p:cNvSpPr>
              <p:nvPr/>
            </p:nvSpPr>
            <p:spPr>
              <a:xfrm>
                <a:off x="1763688" y="3908401"/>
                <a:ext cx="1800200" cy="1118768"/>
              </a:xfrm>
              <a:prstGeom prst="rect">
                <a:avLst/>
              </a:prstGeom>
              <a:blipFill rotWithShape="1">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5 CuadroTexto"/>
              <p:cNvSpPr txBox="1"/>
              <p:nvPr/>
            </p:nvSpPr>
            <p:spPr>
              <a:xfrm>
                <a:off x="3923928" y="3928082"/>
                <a:ext cx="1728192" cy="1137363"/>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a:rPr>
                        <m:t>𝑥</m:t>
                      </m:r>
                      <m:r>
                        <a:rPr lang="es-CL" b="0" i="1" baseline="-25000" smtClean="0">
                          <a:latin typeface="Cambria Math"/>
                        </a:rPr>
                        <m:t>2</m:t>
                      </m:r>
                      <m:r>
                        <a:rPr lang="es-CL" b="0" i="1" smtClean="0">
                          <a:latin typeface="Cambria Math"/>
                        </a:rPr>
                        <m:t>= </m:t>
                      </m:r>
                      <m:f>
                        <m:fPr>
                          <m:ctrlPr>
                            <a:rPr lang="es-CL" b="0" i="1" smtClean="0">
                              <a:latin typeface="Cambria Math"/>
                            </a:rPr>
                          </m:ctrlPr>
                        </m:fPr>
                        <m:num>
                          <m:r>
                            <a:rPr lang="es-CL" b="0" i="1" smtClean="0">
                              <a:latin typeface="Cambria Math"/>
                            </a:rPr>
                            <m:t>5−1</m:t>
                          </m:r>
                        </m:num>
                        <m:den>
                          <m:r>
                            <a:rPr lang="es-CL" b="0" i="1" smtClean="0">
                              <a:latin typeface="Cambria Math"/>
                            </a:rPr>
                            <m:t>2</m:t>
                          </m:r>
                        </m:den>
                      </m:f>
                    </m:oMath>
                  </m:oMathPara>
                </a14:m>
                <a:endParaRPr lang="es-CL" dirty="0" smtClean="0"/>
              </a:p>
              <a:p>
                <a:pPr/>
                <a14:m>
                  <m:oMathPara xmlns:m="http://schemas.openxmlformats.org/officeDocument/2006/math">
                    <m:oMathParaPr>
                      <m:jc m:val="centerGroup"/>
                    </m:oMathParaPr>
                    <m:oMath xmlns:m="http://schemas.openxmlformats.org/officeDocument/2006/math">
                      <m:r>
                        <a:rPr lang="es-CL" b="0" i="1" smtClean="0">
                          <a:latin typeface="Cambria Math"/>
                        </a:rPr>
                        <m:t>𝑥</m:t>
                      </m:r>
                      <m:r>
                        <a:rPr lang="es-CL" b="0" i="1" baseline="-25000" smtClean="0">
                          <a:latin typeface="Cambria Math"/>
                        </a:rPr>
                        <m:t>2</m:t>
                      </m:r>
                      <m:r>
                        <a:rPr lang="es-CL" b="0" i="1" smtClean="0">
                          <a:latin typeface="Cambria Math"/>
                        </a:rPr>
                        <m:t>= </m:t>
                      </m:r>
                      <m:f>
                        <m:fPr>
                          <m:ctrlPr>
                            <a:rPr lang="es-CL" b="0" i="1" smtClean="0">
                              <a:latin typeface="Cambria Math"/>
                            </a:rPr>
                          </m:ctrlPr>
                        </m:fPr>
                        <m:num>
                          <m:r>
                            <a:rPr lang="es-CL" b="0" i="1" smtClean="0">
                              <a:latin typeface="Cambria Math"/>
                            </a:rPr>
                            <m:t>4</m:t>
                          </m:r>
                        </m:num>
                        <m:den>
                          <m:r>
                            <a:rPr lang="es-CL" b="0" i="1" smtClean="0">
                              <a:latin typeface="Cambria Math"/>
                            </a:rPr>
                            <m:t>2</m:t>
                          </m:r>
                        </m:den>
                      </m:f>
                    </m:oMath>
                  </m:oMathPara>
                </a14:m>
                <a:endParaRPr lang="es-CL" dirty="0" smtClean="0"/>
              </a:p>
              <a:p>
                <a:pPr/>
                <a14:m>
                  <m:oMathPara xmlns:m="http://schemas.openxmlformats.org/officeDocument/2006/math">
                    <m:oMathParaPr>
                      <m:jc m:val="centerGroup"/>
                    </m:oMathParaPr>
                    <m:oMath xmlns:m="http://schemas.openxmlformats.org/officeDocument/2006/math">
                      <m:r>
                        <a:rPr lang="es-CL" b="1" i="1" smtClean="0">
                          <a:solidFill>
                            <a:srgbClr val="FF0000"/>
                          </a:solidFill>
                          <a:latin typeface="Cambria Math"/>
                        </a:rPr>
                        <m:t>𝒙</m:t>
                      </m:r>
                      <m:r>
                        <a:rPr lang="es-CL" b="1" i="1" baseline="-25000" smtClean="0">
                          <a:solidFill>
                            <a:srgbClr val="FF0000"/>
                          </a:solidFill>
                          <a:latin typeface="Cambria Math"/>
                        </a:rPr>
                        <m:t>𝟐</m:t>
                      </m:r>
                      <m:r>
                        <a:rPr lang="es-CL" b="1" i="1" smtClean="0">
                          <a:solidFill>
                            <a:srgbClr val="FF0000"/>
                          </a:solidFill>
                          <a:latin typeface="Cambria Math"/>
                        </a:rPr>
                        <m:t>=</m:t>
                      </m:r>
                      <m:r>
                        <a:rPr lang="es-CL" b="1" i="1" smtClean="0">
                          <a:solidFill>
                            <a:srgbClr val="FF0000"/>
                          </a:solidFill>
                          <a:latin typeface="Cambria Math"/>
                        </a:rPr>
                        <m:t>𝟐</m:t>
                      </m:r>
                    </m:oMath>
                  </m:oMathPara>
                </a14:m>
                <a:endParaRPr lang="es-CL" b="1" dirty="0">
                  <a:solidFill>
                    <a:srgbClr val="FF0000"/>
                  </a:solidFill>
                </a:endParaRPr>
              </a:p>
            </p:txBody>
          </p:sp>
        </mc:Choice>
        <mc:Fallback xmlns="">
          <p:sp>
            <p:nvSpPr>
              <p:cNvPr id="6" name="5 CuadroTexto"/>
              <p:cNvSpPr txBox="1">
                <a:spLocks noRot="1" noChangeAspect="1" noMove="1" noResize="1" noEditPoints="1" noAdjustHandles="1" noChangeArrowheads="1" noChangeShapeType="1" noTextEdit="1"/>
              </p:cNvSpPr>
              <p:nvPr/>
            </p:nvSpPr>
            <p:spPr>
              <a:xfrm>
                <a:off x="3923928" y="3928082"/>
                <a:ext cx="1728192" cy="1137363"/>
              </a:xfrm>
              <a:prstGeom prst="rect">
                <a:avLst/>
              </a:prstGeom>
              <a:blipFill rotWithShape="1">
                <a:blip r:embed="rId6"/>
                <a:stretch>
                  <a:fillRect/>
                </a:stretch>
              </a:blipFill>
            </p:spPr>
            <p:txBody>
              <a:bodyPr/>
              <a:lstStyle/>
              <a:p>
                <a:r>
                  <a:rPr lang="es-CL">
                    <a:noFill/>
                  </a:rPr>
                  <a:t> </a:t>
                </a:r>
              </a:p>
            </p:txBody>
          </p:sp>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69"/>
          <p:cNvSpPr txBox="1">
            <a:spLocks noGrp="1"/>
          </p:cNvSpPr>
          <p:nvPr>
            <p:ph type="ctrTitle"/>
          </p:nvPr>
        </p:nvSpPr>
        <p:spPr>
          <a:xfrm>
            <a:off x="1041175" y="894850"/>
            <a:ext cx="5159724" cy="74079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L" dirty="0" smtClean="0"/>
              <a:t>Es todo por esta semana</a:t>
            </a:r>
            <a:endParaRPr dirty="0"/>
          </a:p>
        </p:txBody>
      </p:sp>
      <p:sp>
        <p:nvSpPr>
          <p:cNvPr id="927" name="Google Shape;927;p69"/>
          <p:cNvSpPr txBox="1">
            <a:spLocks noGrp="1"/>
          </p:cNvSpPr>
          <p:nvPr>
            <p:ph type="subTitle" idx="1"/>
          </p:nvPr>
        </p:nvSpPr>
        <p:spPr>
          <a:xfrm>
            <a:off x="1041174" y="1716724"/>
            <a:ext cx="4914361" cy="12170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sz="1800" dirty="0" smtClean="0"/>
              <a:t>Recuerda que si persisten las dudas me puedes escribir a mi correo</a:t>
            </a:r>
          </a:p>
          <a:p>
            <a:pPr marL="0" lvl="0" indent="0" algn="l" rtl="0">
              <a:spcBef>
                <a:spcPts val="0"/>
              </a:spcBef>
              <a:spcAft>
                <a:spcPts val="0"/>
              </a:spcAft>
              <a:buNone/>
            </a:pPr>
            <a:r>
              <a:rPr lang="es-CL" sz="1800" dirty="0" smtClean="0">
                <a:hlinkClick r:id="rId3"/>
              </a:rPr>
              <a:t>plastra@sanfernandocollege.cl</a:t>
            </a:r>
            <a:r>
              <a:rPr lang="es-CL" sz="1800" dirty="0" smtClean="0"/>
              <a:t> </a:t>
            </a:r>
          </a:p>
          <a:p>
            <a:pPr marL="0" lvl="0" indent="0" algn="l" rtl="0">
              <a:spcBef>
                <a:spcPts val="0"/>
              </a:spcBef>
              <a:spcAft>
                <a:spcPts val="0"/>
              </a:spcAft>
              <a:buNone/>
            </a:pPr>
            <a:r>
              <a:rPr lang="es-CL" sz="1800" dirty="0" smtClean="0"/>
              <a:t>O también por Instagram</a:t>
            </a:r>
          </a:p>
          <a:p>
            <a:pPr marL="0" lvl="0" indent="0" algn="l" rtl="0">
              <a:spcBef>
                <a:spcPts val="0"/>
              </a:spcBef>
              <a:spcAft>
                <a:spcPts val="0"/>
              </a:spcAft>
              <a:buNone/>
            </a:pPr>
            <a:endParaRPr dirty="0"/>
          </a:p>
        </p:txBody>
      </p:sp>
      <p:sp>
        <p:nvSpPr>
          <p:cNvPr id="928" name="Google Shape;928;p69"/>
          <p:cNvSpPr txBox="1"/>
          <p:nvPr/>
        </p:nvSpPr>
        <p:spPr>
          <a:xfrm>
            <a:off x="4989850" y="4112925"/>
            <a:ext cx="3385200" cy="352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b="1">
                <a:solidFill>
                  <a:schemeClr val="accent4"/>
                </a:solidFill>
                <a:latin typeface="Architects Daughter"/>
                <a:ea typeface="Architects Daughter"/>
                <a:cs typeface="Architects Daughter"/>
                <a:sym typeface="Architects Daughter"/>
              </a:rPr>
              <a:t>Please keep this slide for attribution.</a:t>
            </a:r>
            <a:endParaRPr b="1">
              <a:solidFill>
                <a:schemeClr val="accent4"/>
              </a:solidFill>
              <a:latin typeface="Architects Daughter"/>
              <a:ea typeface="Architects Daughter"/>
              <a:cs typeface="Architects Daughter"/>
              <a:sym typeface="Architects Daughter"/>
            </a:endParaRPr>
          </a:p>
        </p:txBody>
      </p:sp>
      <p:grpSp>
        <p:nvGrpSpPr>
          <p:cNvPr id="929" name="Google Shape;929;p69"/>
          <p:cNvGrpSpPr/>
          <p:nvPr/>
        </p:nvGrpSpPr>
        <p:grpSpPr>
          <a:xfrm>
            <a:off x="5528702" y="2692580"/>
            <a:ext cx="632058" cy="609254"/>
            <a:chOff x="3870897" y="1469421"/>
            <a:chExt cx="1496704" cy="1442704"/>
          </a:xfrm>
        </p:grpSpPr>
        <p:sp>
          <p:nvSpPr>
            <p:cNvPr id="930" name="Google Shape;930;p69"/>
            <p:cNvSpPr/>
            <p:nvPr/>
          </p:nvSpPr>
          <p:spPr>
            <a:xfrm rot="8100000">
              <a:off x="4154712" y="1731302"/>
              <a:ext cx="1023574" cy="959442"/>
            </a:xfrm>
            <a:custGeom>
              <a:avLst/>
              <a:gdLst/>
              <a:ahLst/>
              <a:cxnLst/>
              <a:rect l="l" t="t" r="r" b="b"/>
              <a:pathLst>
                <a:path w="43779" h="41036" extrusionOk="0">
                  <a:moveTo>
                    <a:pt x="23705" y="1"/>
                  </a:moveTo>
                  <a:cubicBezTo>
                    <a:pt x="21073" y="1"/>
                    <a:pt x="18383" y="649"/>
                    <a:pt x="15663" y="1907"/>
                  </a:cubicBezTo>
                  <a:cubicBezTo>
                    <a:pt x="9437" y="4779"/>
                    <a:pt x="4356" y="10118"/>
                    <a:pt x="1936" y="16554"/>
                  </a:cubicBezTo>
                  <a:cubicBezTo>
                    <a:pt x="452" y="20522"/>
                    <a:pt x="1" y="25151"/>
                    <a:pt x="2049" y="28861"/>
                  </a:cubicBezTo>
                  <a:cubicBezTo>
                    <a:pt x="2936" y="30474"/>
                    <a:pt x="4243" y="31797"/>
                    <a:pt x="5630" y="33007"/>
                  </a:cubicBezTo>
                  <a:cubicBezTo>
                    <a:pt x="11074" y="37699"/>
                    <a:pt x="18532" y="41035"/>
                    <a:pt x="25741" y="41035"/>
                  </a:cubicBezTo>
                  <a:cubicBezTo>
                    <a:pt x="29982" y="41035"/>
                    <a:pt x="34137" y="39881"/>
                    <a:pt x="37746" y="37168"/>
                  </a:cubicBezTo>
                  <a:cubicBezTo>
                    <a:pt x="43149" y="33104"/>
                    <a:pt x="43778" y="24667"/>
                    <a:pt x="42730" y="18360"/>
                  </a:cubicBezTo>
                  <a:cubicBezTo>
                    <a:pt x="41827" y="12924"/>
                    <a:pt x="39052" y="7779"/>
                    <a:pt x="34794" y="4279"/>
                  </a:cubicBezTo>
                  <a:cubicBezTo>
                    <a:pt x="31279" y="1386"/>
                    <a:pt x="27553" y="1"/>
                    <a:pt x="23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69"/>
            <p:cNvSpPr/>
            <p:nvPr/>
          </p:nvSpPr>
          <p:spPr>
            <a:xfrm rot="8100000">
              <a:off x="4060212" y="1690802"/>
              <a:ext cx="1023574" cy="959442"/>
            </a:xfrm>
            <a:custGeom>
              <a:avLst/>
              <a:gdLst/>
              <a:ahLst/>
              <a:cxnLst/>
              <a:rect l="l" t="t" r="r" b="b"/>
              <a:pathLst>
                <a:path w="43779" h="41036" extrusionOk="0">
                  <a:moveTo>
                    <a:pt x="23705" y="1"/>
                  </a:moveTo>
                  <a:cubicBezTo>
                    <a:pt x="21073" y="1"/>
                    <a:pt x="18383" y="649"/>
                    <a:pt x="15663" y="1907"/>
                  </a:cubicBezTo>
                  <a:cubicBezTo>
                    <a:pt x="9437" y="4779"/>
                    <a:pt x="4356" y="10118"/>
                    <a:pt x="1936" y="16554"/>
                  </a:cubicBezTo>
                  <a:cubicBezTo>
                    <a:pt x="452" y="20522"/>
                    <a:pt x="1" y="25151"/>
                    <a:pt x="2049" y="28861"/>
                  </a:cubicBezTo>
                  <a:cubicBezTo>
                    <a:pt x="2936" y="30474"/>
                    <a:pt x="4243" y="31797"/>
                    <a:pt x="5630" y="33007"/>
                  </a:cubicBezTo>
                  <a:cubicBezTo>
                    <a:pt x="11074" y="37699"/>
                    <a:pt x="18532" y="41035"/>
                    <a:pt x="25741" y="41035"/>
                  </a:cubicBezTo>
                  <a:cubicBezTo>
                    <a:pt x="29982" y="41035"/>
                    <a:pt x="34137" y="39881"/>
                    <a:pt x="37746" y="37168"/>
                  </a:cubicBezTo>
                  <a:cubicBezTo>
                    <a:pt x="43149" y="33104"/>
                    <a:pt x="43778" y="24667"/>
                    <a:pt x="42730" y="18360"/>
                  </a:cubicBezTo>
                  <a:cubicBezTo>
                    <a:pt x="41827" y="12924"/>
                    <a:pt x="39052" y="7779"/>
                    <a:pt x="34794" y="4279"/>
                  </a:cubicBezTo>
                  <a:cubicBezTo>
                    <a:pt x="31279" y="1386"/>
                    <a:pt x="27553" y="1"/>
                    <a:pt x="23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69"/>
          <p:cNvGrpSpPr/>
          <p:nvPr/>
        </p:nvGrpSpPr>
        <p:grpSpPr>
          <a:xfrm>
            <a:off x="5035645" y="2786078"/>
            <a:ext cx="477855" cy="405164"/>
            <a:chOff x="5035645" y="2786078"/>
            <a:chExt cx="477855" cy="405164"/>
          </a:xfrm>
        </p:grpSpPr>
        <p:grpSp>
          <p:nvGrpSpPr>
            <p:cNvPr id="933" name="Google Shape;933;p69"/>
            <p:cNvGrpSpPr/>
            <p:nvPr/>
          </p:nvGrpSpPr>
          <p:grpSpPr>
            <a:xfrm>
              <a:off x="5035645" y="2786078"/>
              <a:ext cx="477855" cy="405164"/>
              <a:chOff x="1378200" y="1690799"/>
              <a:chExt cx="1131553" cy="959422"/>
            </a:xfrm>
          </p:grpSpPr>
          <p:sp>
            <p:nvSpPr>
              <p:cNvPr id="934" name="Google Shape;934;p69"/>
              <p:cNvSpPr/>
              <p:nvPr/>
            </p:nvSpPr>
            <p:spPr>
              <a:xfrm>
                <a:off x="1378200" y="1690799"/>
                <a:ext cx="1023553" cy="959422"/>
              </a:xfrm>
              <a:custGeom>
                <a:avLst/>
                <a:gdLst/>
                <a:ahLst/>
                <a:cxnLst/>
                <a:rect l="l" t="t" r="r" b="b"/>
                <a:pathLst>
                  <a:path w="43779" h="41036" extrusionOk="0">
                    <a:moveTo>
                      <a:pt x="23705" y="1"/>
                    </a:moveTo>
                    <a:cubicBezTo>
                      <a:pt x="21073" y="1"/>
                      <a:pt x="18383" y="649"/>
                      <a:pt x="15663" y="1907"/>
                    </a:cubicBezTo>
                    <a:cubicBezTo>
                      <a:pt x="9437" y="4779"/>
                      <a:pt x="4356" y="10118"/>
                      <a:pt x="1936" y="16554"/>
                    </a:cubicBezTo>
                    <a:cubicBezTo>
                      <a:pt x="452" y="20522"/>
                      <a:pt x="1" y="25151"/>
                      <a:pt x="2049" y="28861"/>
                    </a:cubicBezTo>
                    <a:cubicBezTo>
                      <a:pt x="2936" y="30474"/>
                      <a:pt x="4243" y="31797"/>
                      <a:pt x="5630" y="33007"/>
                    </a:cubicBezTo>
                    <a:cubicBezTo>
                      <a:pt x="11074" y="37699"/>
                      <a:pt x="18532" y="41035"/>
                      <a:pt x="25741" y="41035"/>
                    </a:cubicBezTo>
                    <a:cubicBezTo>
                      <a:pt x="29982" y="41035"/>
                      <a:pt x="34137" y="39881"/>
                      <a:pt x="37746" y="37168"/>
                    </a:cubicBezTo>
                    <a:cubicBezTo>
                      <a:pt x="43149" y="33104"/>
                      <a:pt x="43778" y="24667"/>
                      <a:pt x="42730" y="18360"/>
                    </a:cubicBezTo>
                    <a:cubicBezTo>
                      <a:pt x="41827" y="12924"/>
                      <a:pt x="39052" y="7779"/>
                      <a:pt x="34794" y="4279"/>
                    </a:cubicBezTo>
                    <a:cubicBezTo>
                      <a:pt x="31279" y="1386"/>
                      <a:pt x="27553" y="1"/>
                      <a:pt x="23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69"/>
              <p:cNvSpPr/>
              <p:nvPr/>
            </p:nvSpPr>
            <p:spPr>
              <a:xfrm>
                <a:off x="1486200" y="1690799"/>
                <a:ext cx="1023553" cy="959422"/>
              </a:xfrm>
              <a:custGeom>
                <a:avLst/>
                <a:gdLst/>
                <a:ahLst/>
                <a:cxnLst/>
                <a:rect l="l" t="t" r="r" b="b"/>
                <a:pathLst>
                  <a:path w="43779" h="41036" extrusionOk="0">
                    <a:moveTo>
                      <a:pt x="23705" y="1"/>
                    </a:moveTo>
                    <a:cubicBezTo>
                      <a:pt x="21073" y="1"/>
                      <a:pt x="18383" y="649"/>
                      <a:pt x="15663" y="1907"/>
                    </a:cubicBezTo>
                    <a:cubicBezTo>
                      <a:pt x="9437" y="4779"/>
                      <a:pt x="4356" y="10118"/>
                      <a:pt x="1936" y="16554"/>
                    </a:cubicBezTo>
                    <a:cubicBezTo>
                      <a:pt x="452" y="20522"/>
                      <a:pt x="1" y="25151"/>
                      <a:pt x="2049" y="28861"/>
                    </a:cubicBezTo>
                    <a:cubicBezTo>
                      <a:pt x="2936" y="30474"/>
                      <a:pt x="4243" y="31797"/>
                      <a:pt x="5630" y="33007"/>
                    </a:cubicBezTo>
                    <a:cubicBezTo>
                      <a:pt x="11074" y="37699"/>
                      <a:pt x="18532" y="41035"/>
                      <a:pt x="25741" y="41035"/>
                    </a:cubicBezTo>
                    <a:cubicBezTo>
                      <a:pt x="29982" y="41035"/>
                      <a:pt x="34137" y="39881"/>
                      <a:pt x="37746" y="37168"/>
                    </a:cubicBezTo>
                    <a:cubicBezTo>
                      <a:pt x="43149" y="33104"/>
                      <a:pt x="43778" y="24667"/>
                      <a:pt x="42730" y="18360"/>
                    </a:cubicBezTo>
                    <a:cubicBezTo>
                      <a:pt x="41827" y="12924"/>
                      <a:pt x="39052" y="7779"/>
                      <a:pt x="34794" y="4279"/>
                    </a:cubicBezTo>
                    <a:cubicBezTo>
                      <a:pt x="31279" y="1386"/>
                      <a:pt x="27553" y="1"/>
                      <a:pt x="23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69"/>
            <p:cNvGrpSpPr/>
            <p:nvPr/>
          </p:nvGrpSpPr>
          <p:grpSpPr>
            <a:xfrm>
              <a:off x="5154471" y="2842356"/>
              <a:ext cx="297958" cy="293022"/>
              <a:chOff x="2866317" y="3817357"/>
              <a:chExt cx="362920" cy="356865"/>
            </a:xfrm>
          </p:grpSpPr>
          <p:sp>
            <p:nvSpPr>
              <p:cNvPr id="937" name="Google Shape;937;p69"/>
              <p:cNvSpPr/>
              <p:nvPr/>
            </p:nvSpPr>
            <p:spPr>
              <a:xfrm>
                <a:off x="2866317" y="381735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9"/>
              <p:cNvSpPr/>
              <p:nvPr/>
            </p:nvSpPr>
            <p:spPr>
              <a:xfrm>
                <a:off x="3021457" y="3817357"/>
                <a:ext cx="207780" cy="356576"/>
              </a:xfrm>
              <a:custGeom>
                <a:avLst/>
                <a:gdLst/>
                <a:ahLst/>
                <a:cxnLst/>
                <a:rect l="l" t="t" r="r" b="b"/>
                <a:pathLst>
                  <a:path w="7926" h="13602" extrusionOk="0">
                    <a:moveTo>
                      <a:pt x="881" y="0"/>
                    </a:moveTo>
                    <a:cubicBezTo>
                      <a:pt x="593" y="0"/>
                      <a:pt x="290" y="15"/>
                      <a:pt x="1" y="58"/>
                    </a:cubicBezTo>
                    <a:cubicBezTo>
                      <a:pt x="3379" y="505"/>
                      <a:pt x="5919" y="3378"/>
                      <a:pt x="5919" y="6799"/>
                    </a:cubicBezTo>
                    <a:cubicBezTo>
                      <a:pt x="5919" y="10220"/>
                      <a:pt x="3379" y="13093"/>
                      <a:pt x="1" y="13541"/>
                    </a:cubicBezTo>
                    <a:cubicBezTo>
                      <a:pt x="306" y="13581"/>
                      <a:pt x="610" y="13601"/>
                      <a:pt x="909" y="13601"/>
                    </a:cubicBezTo>
                    <a:cubicBezTo>
                      <a:pt x="4431" y="13601"/>
                      <a:pt x="7440" y="10865"/>
                      <a:pt x="7666" y="7247"/>
                    </a:cubicBezTo>
                    <a:cubicBezTo>
                      <a:pt x="7926" y="3320"/>
                      <a:pt x="4822" y="0"/>
                      <a:pt x="8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9"/>
              <p:cNvSpPr/>
              <p:nvPr/>
            </p:nvSpPr>
            <p:spPr>
              <a:xfrm>
                <a:off x="2928367" y="389456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0" name="Google Shape;940;p69"/>
          <p:cNvGrpSpPr/>
          <p:nvPr/>
        </p:nvGrpSpPr>
        <p:grpSpPr>
          <a:xfrm>
            <a:off x="5657577" y="2850911"/>
            <a:ext cx="297958" cy="293022"/>
            <a:chOff x="3314750" y="3817357"/>
            <a:chExt cx="362920" cy="356865"/>
          </a:xfrm>
        </p:grpSpPr>
        <p:sp>
          <p:nvSpPr>
            <p:cNvPr id="941" name="Google Shape;941;p69"/>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9"/>
            <p:cNvSpPr/>
            <p:nvPr/>
          </p:nvSpPr>
          <p:spPr>
            <a:xfrm>
              <a:off x="3469891" y="3817357"/>
              <a:ext cx="207780" cy="356865"/>
            </a:xfrm>
            <a:custGeom>
              <a:avLst/>
              <a:gdLst/>
              <a:ahLst/>
              <a:cxnLst/>
              <a:rect l="l" t="t" r="r" b="b"/>
              <a:pathLst>
                <a:path w="7926" h="13613" extrusionOk="0">
                  <a:moveTo>
                    <a:pt x="881" y="0"/>
                  </a:moveTo>
                  <a:cubicBezTo>
                    <a:pt x="884" y="0"/>
                    <a:pt x="886" y="0"/>
                    <a:pt x="888" y="0"/>
                  </a:cubicBezTo>
                  <a:lnTo>
                    <a:pt x="888" y="0"/>
                  </a:lnTo>
                  <a:cubicBezTo>
                    <a:pt x="891" y="0"/>
                    <a:pt x="893" y="0"/>
                    <a:pt x="896" y="0"/>
                  </a:cubicBezTo>
                  <a:close/>
                  <a:moveTo>
                    <a:pt x="888" y="0"/>
                  </a:moveTo>
                  <a:lnTo>
                    <a:pt x="888" y="0"/>
                  </a:lnTo>
                  <a:cubicBezTo>
                    <a:pt x="588" y="0"/>
                    <a:pt x="301" y="15"/>
                    <a:pt x="1" y="58"/>
                  </a:cubicBezTo>
                  <a:cubicBezTo>
                    <a:pt x="3393" y="491"/>
                    <a:pt x="5934" y="3378"/>
                    <a:pt x="5934" y="6799"/>
                  </a:cubicBezTo>
                  <a:cubicBezTo>
                    <a:pt x="5934" y="10220"/>
                    <a:pt x="3393" y="13107"/>
                    <a:pt x="1" y="13555"/>
                  </a:cubicBezTo>
                  <a:cubicBezTo>
                    <a:pt x="299" y="13594"/>
                    <a:pt x="595" y="13612"/>
                    <a:pt x="887" y="13612"/>
                  </a:cubicBezTo>
                  <a:cubicBezTo>
                    <a:pt x="4418" y="13612"/>
                    <a:pt x="7441" y="10873"/>
                    <a:pt x="7680" y="7247"/>
                  </a:cubicBezTo>
                  <a:cubicBezTo>
                    <a:pt x="7926" y="3323"/>
                    <a:pt x="4826" y="4"/>
                    <a:pt x="8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9"/>
            <p:cNvSpPr/>
            <p:nvPr/>
          </p:nvSpPr>
          <p:spPr>
            <a:xfrm>
              <a:off x="3379082" y="3881296"/>
              <a:ext cx="228595" cy="228595"/>
            </a:xfrm>
            <a:custGeom>
              <a:avLst/>
              <a:gdLst/>
              <a:ahLst/>
              <a:cxnLst/>
              <a:rect l="l" t="t" r="r" b="b"/>
              <a:pathLst>
                <a:path w="8720" h="8720" extrusionOk="0">
                  <a:moveTo>
                    <a:pt x="6886" y="448"/>
                  </a:moveTo>
                  <a:cubicBezTo>
                    <a:pt x="7651" y="448"/>
                    <a:pt x="8272" y="1069"/>
                    <a:pt x="8272" y="1834"/>
                  </a:cubicBezTo>
                  <a:lnTo>
                    <a:pt x="8272" y="6872"/>
                  </a:lnTo>
                  <a:lnTo>
                    <a:pt x="8272" y="6886"/>
                  </a:lnTo>
                  <a:cubicBezTo>
                    <a:pt x="8272" y="7652"/>
                    <a:pt x="7651" y="8272"/>
                    <a:pt x="6872" y="8272"/>
                  </a:cubicBezTo>
                  <a:lnTo>
                    <a:pt x="1848" y="8272"/>
                  </a:lnTo>
                  <a:cubicBezTo>
                    <a:pt x="1069" y="8272"/>
                    <a:pt x="448" y="7652"/>
                    <a:pt x="448" y="6886"/>
                  </a:cubicBezTo>
                  <a:lnTo>
                    <a:pt x="448" y="1834"/>
                  </a:lnTo>
                  <a:cubicBezTo>
                    <a:pt x="448" y="1069"/>
                    <a:pt x="1069" y="448"/>
                    <a:pt x="1848" y="448"/>
                  </a:cubicBezTo>
                  <a:close/>
                  <a:moveTo>
                    <a:pt x="1848" y="1"/>
                  </a:moveTo>
                  <a:cubicBezTo>
                    <a:pt x="823" y="1"/>
                    <a:pt x="0" y="824"/>
                    <a:pt x="0" y="1834"/>
                  </a:cubicBezTo>
                  <a:lnTo>
                    <a:pt x="0" y="6872"/>
                  </a:lnTo>
                  <a:cubicBezTo>
                    <a:pt x="0" y="7897"/>
                    <a:pt x="823" y="8720"/>
                    <a:pt x="1848" y="8720"/>
                  </a:cubicBezTo>
                  <a:lnTo>
                    <a:pt x="6886" y="8720"/>
                  </a:lnTo>
                  <a:cubicBezTo>
                    <a:pt x="7897" y="8720"/>
                    <a:pt x="8719" y="7897"/>
                    <a:pt x="8719" y="6886"/>
                  </a:cubicBezTo>
                  <a:lnTo>
                    <a:pt x="8719" y="1834"/>
                  </a:lnTo>
                  <a:cubicBezTo>
                    <a:pt x="8719" y="824"/>
                    <a:pt x="7897" y="1"/>
                    <a:pt x="6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944;p69"/>
          <p:cNvGrpSpPr/>
          <p:nvPr/>
        </p:nvGrpSpPr>
        <p:grpSpPr>
          <a:xfrm>
            <a:off x="6160717" y="2786078"/>
            <a:ext cx="472428" cy="422272"/>
            <a:chOff x="6160717" y="2786078"/>
            <a:chExt cx="472428" cy="422272"/>
          </a:xfrm>
        </p:grpSpPr>
        <p:grpSp>
          <p:nvGrpSpPr>
            <p:cNvPr id="945" name="Google Shape;945;p69"/>
            <p:cNvGrpSpPr/>
            <p:nvPr/>
          </p:nvGrpSpPr>
          <p:grpSpPr>
            <a:xfrm>
              <a:off x="6160717" y="2786078"/>
              <a:ext cx="472428" cy="422272"/>
              <a:chOff x="6539100" y="1690799"/>
              <a:chExt cx="1118703" cy="999934"/>
            </a:xfrm>
          </p:grpSpPr>
          <p:sp>
            <p:nvSpPr>
              <p:cNvPr id="946" name="Google Shape;946;p69"/>
              <p:cNvSpPr/>
              <p:nvPr/>
            </p:nvSpPr>
            <p:spPr>
              <a:xfrm>
                <a:off x="6539100" y="1731311"/>
                <a:ext cx="1023553" cy="959422"/>
              </a:xfrm>
              <a:custGeom>
                <a:avLst/>
                <a:gdLst/>
                <a:ahLst/>
                <a:cxnLst/>
                <a:rect l="l" t="t" r="r" b="b"/>
                <a:pathLst>
                  <a:path w="43779" h="41036" extrusionOk="0">
                    <a:moveTo>
                      <a:pt x="23705" y="1"/>
                    </a:moveTo>
                    <a:cubicBezTo>
                      <a:pt x="21073" y="1"/>
                      <a:pt x="18383" y="649"/>
                      <a:pt x="15663" y="1907"/>
                    </a:cubicBezTo>
                    <a:cubicBezTo>
                      <a:pt x="9437" y="4779"/>
                      <a:pt x="4356" y="10118"/>
                      <a:pt x="1936" y="16554"/>
                    </a:cubicBezTo>
                    <a:cubicBezTo>
                      <a:pt x="452" y="20522"/>
                      <a:pt x="1" y="25151"/>
                      <a:pt x="2049" y="28861"/>
                    </a:cubicBezTo>
                    <a:cubicBezTo>
                      <a:pt x="2936" y="30474"/>
                      <a:pt x="4243" y="31797"/>
                      <a:pt x="5630" y="33007"/>
                    </a:cubicBezTo>
                    <a:cubicBezTo>
                      <a:pt x="11074" y="37699"/>
                      <a:pt x="18532" y="41035"/>
                      <a:pt x="25741" y="41035"/>
                    </a:cubicBezTo>
                    <a:cubicBezTo>
                      <a:pt x="29982" y="41035"/>
                      <a:pt x="34137" y="39881"/>
                      <a:pt x="37746" y="37168"/>
                    </a:cubicBezTo>
                    <a:cubicBezTo>
                      <a:pt x="43149" y="33104"/>
                      <a:pt x="43778" y="24667"/>
                      <a:pt x="42730" y="18360"/>
                    </a:cubicBezTo>
                    <a:cubicBezTo>
                      <a:pt x="41827" y="12924"/>
                      <a:pt x="39052" y="7779"/>
                      <a:pt x="34794" y="4279"/>
                    </a:cubicBezTo>
                    <a:cubicBezTo>
                      <a:pt x="31279" y="1386"/>
                      <a:pt x="27553" y="1"/>
                      <a:pt x="237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9"/>
              <p:cNvSpPr/>
              <p:nvPr/>
            </p:nvSpPr>
            <p:spPr>
              <a:xfrm>
                <a:off x="6634250" y="1690799"/>
                <a:ext cx="1023553" cy="959422"/>
              </a:xfrm>
              <a:custGeom>
                <a:avLst/>
                <a:gdLst/>
                <a:ahLst/>
                <a:cxnLst/>
                <a:rect l="l" t="t" r="r" b="b"/>
                <a:pathLst>
                  <a:path w="43779" h="41036" extrusionOk="0">
                    <a:moveTo>
                      <a:pt x="23705" y="1"/>
                    </a:moveTo>
                    <a:cubicBezTo>
                      <a:pt x="21073" y="1"/>
                      <a:pt x="18383" y="649"/>
                      <a:pt x="15663" y="1907"/>
                    </a:cubicBezTo>
                    <a:cubicBezTo>
                      <a:pt x="9437" y="4779"/>
                      <a:pt x="4356" y="10118"/>
                      <a:pt x="1936" y="16554"/>
                    </a:cubicBezTo>
                    <a:cubicBezTo>
                      <a:pt x="452" y="20522"/>
                      <a:pt x="1" y="25151"/>
                      <a:pt x="2049" y="28861"/>
                    </a:cubicBezTo>
                    <a:cubicBezTo>
                      <a:pt x="2936" y="30474"/>
                      <a:pt x="4243" y="31797"/>
                      <a:pt x="5630" y="33007"/>
                    </a:cubicBezTo>
                    <a:cubicBezTo>
                      <a:pt x="11074" y="37699"/>
                      <a:pt x="18532" y="41035"/>
                      <a:pt x="25741" y="41035"/>
                    </a:cubicBezTo>
                    <a:cubicBezTo>
                      <a:pt x="29982" y="41035"/>
                      <a:pt x="34137" y="39881"/>
                      <a:pt x="37746" y="37168"/>
                    </a:cubicBezTo>
                    <a:cubicBezTo>
                      <a:pt x="43149" y="33104"/>
                      <a:pt x="43778" y="24667"/>
                      <a:pt x="42730" y="18360"/>
                    </a:cubicBezTo>
                    <a:cubicBezTo>
                      <a:pt x="41827" y="12924"/>
                      <a:pt x="39052" y="7779"/>
                      <a:pt x="34794" y="4279"/>
                    </a:cubicBezTo>
                    <a:cubicBezTo>
                      <a:pt x="31279" y="1386"/>
                      <a:pt x="27553" y="1"/>
                      <a:pt x="23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69"/>
            <p:cNvGrpSpPr/>
            <p:nvPr/>
          </p:nvGrpSpPr>
          <p:grpSpPr>
            <a:xfrm>
              <a:off x="6277381" y="2851017"/>
              <a:ext cx="298281" cy="292785"/>
              <a:chOff x="3763184" y="3817357"/>
              <a:chExt cx="363314" cy="356576"/>
            </a:xfrm>
          </p:grpSpPr>
          <p:sp>
            <p:nvSpPr>
              <p:cNvPr id="949" name="Google Shape;949;p69"/>
              <p:cNvSpPr/>
              <p:nvPr/>
            </p:nvSpPr>
            <p:spPr>
              <a:xfrm>
                <a:off x="3763184"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9"/>
              <p:cNvSpPr/>
              <p:nvPr/>
            </p:nvSpPr>
            <p:spPr>
              <a:xfrm>
                <a:off x="3918324" y="3817357"/>
                <a:ext cx="208173" cy="356576"/>
              </a:xfrm>
              <a:custGeom>
                <a:avLst/>
                <a:gdLst/>
                <a:ahLst/>
                <a:cxnLst/>
                <a:rect l="l" t="t" r="r" b="b"/>
                <a:pathLst>
                  <a:path w="7941" h="13602" extrusionOk="0">
                    <a:moveTo>
                      <a:pt x="896" y="0"/>
                    </a:moveTo>
                    <a:cubicBezTo>
                      <a:pt x="593" y="0"/>
                      <a:pt x="304" y="15"/>
                      <a:pt x="1" y="58"/>
                    </a:cubicBezTo>
                    <a:cubicBezTo>
                      <a:pt x="3393" y="505"/>
                      <a:pt x="5919" y="3378"/>
                      <a:pt x="5919" y="6799"/>
                    </a:cubicBezTo>
                    <a:cubicBezTo>
                      <a:pt x="5919" y="10220"/>
                      <a:pt x="3393" y="13093"/>
                      <a:pt x="1" y="13541"/>
                    </a:cubicBezTo>
                    <a:cubicBezTo>
                      <a:pt x="306" y="13581"/>
                      <a:pt x="610" y="13601"/>
                      <a:pt x="909" y="13601"/>
                    </a:cubicBezTo>
                    <a:cubicBezTo>
                      <a:pt x="4431" y="13601"/>
                      <a:pt x="7441" y="10865"/>
                      <a:pt x="7681" y="7247"/>
                    </a:cubicBezTo>
                    <a:cubicBezTo>
                      <a:pt x="7940" y="3320"/>
                      <a:pt x="4822" y="0"/>
                      <a:pt x="8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9"/>
              <p:cNvSpPr/>
              <p:nvPr/>
            </p:nvSpPr>
            <p:spPr>
              <a:xfrm>
                <a:off x="3848330" y="3964188"/>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9"/>
              <p:cNvSpPr/>
              <p:nvPr/>
            </p:nvSpPr>
            <p:spPr>
              <a:xfrm>
                <a:off x="3832418" y="3894403"/>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9"/>
              <p:cNvSpPr/>
              <p:nvPr/>
            </p:nvSpPr>
            <p:spPr>
              <a:xfrm>
                <a:off x="3925901" y="3964161"/>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4" name="Google Shape;954;p69"/>
          <p:cNvGrpSpPr/>
          <p:nvPr/>
        </p:nvGrpSpPr>
        <p:grpSpPr>
          <a:xfrm>
            <a:off x="5719025" y="2912075"/>
            <a:ext cx="172500" cy="171900"/>
            <a:chOff x="5719025" y="2912075"/>
            <a:chExt cx="172500" cy="171900"/>
          </a:xfrm>
        </p:grpSpPr>
        <p:sp>
          <p:nvSpPr>
            <p:cNvPr id="955" name="Google Shape;955;p69"/>
            <p:cNvSpPr/>
            <p:nvPr/>
          </p:nvSpPr>
          <p:spPr>
            <a:xfrm>
              <a:off x="5719025" y="2912075"/>
              <a:ext cx="172500" cy="171900"/>
            </a:xfrm>
            <a:prstGeom prst="roundRect">
              <a:avLst>
                <a:gd name="adj" fmla="val 1666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6" name="Google Shape;956;p69"/>
            <p:cNvGrpSpPr/>
            <p:nvPr/>
          </p:nvGrpSpPr>
          <p:grpSpPr>
            <a:xfrm>
              <a:off x="5738049" y="2927347"/>
              <a:ext cx="129566" cy="119271"/>
              <a:chOff x="3412768" y="3910447"/>
              <a:chExt cx="157814" cy="145257"/>
            </a:xfrm>
          </p:grpSpPr>
          <p:sp>
            <p:nvSpPr>
              <p:cNvPr id="957" name="Google Shape;957;p69"/>
              <p:cNvSpPr/>
              <p:nvPr/>
            </p:nvSpPr>
            <p:spPr>
              <a:xfrm>
                <a:off x="3412768" y="3935430"/>
                <a:ext cx="140408" cy="120274"/>
              </a:xfrm>
              <a:custGeom>
                <a:avLst/>
                <a:gdLst/>
                <a:ahLst/>
                <a:cxnLst/>
                <a:rect l="l" t="t" r="r" b="b"/>
                <a:pathLst>
                  <a:path w="5356" h="4588" extrusionOk="0">
                    <a:moveTo>
                      <a:pt x="3063" y="447"/>
                    </a:moveTo>
                    <a:cubicBezTo>
                      <a:pt x="4013" y="447"/>
                      <a:pt x="4923" y="1183"/>
                      <a:pt x="4923" y="2295"/>
                    </a:cubicBezTo>
                    <a:cubicBezTo>
                      <a:pt x="4908" y="3320"/>
                      <a:pt x="4085" y="4143"/>
                      <a:pt x="3075" y="4143"/>
                    </a:cubicBezTo>
                    <a:cubicBezTo>
                      <a:pt x="1429" y="4143"/>
                      <a:pt x="592" y="2151"/>
                      <a:pt x="1761" y="996"/>
                    </a:cubicBezTo>
                    <a:cubicBezTo>
                      <a:pt x="2140" y="617"/>
                      <a:pt x="2606" y="447"/>
                      <a:pt x="3063" y="447"/>
                    </a:cubicBezTo>
                    <a:close/>
                    <a:moveTo>
                      <a:pt x="3075" y="0"/>
                    </a:moveTo>
                    <a:cubicBezTo>
                      <a:pt x="1025" y="0"/>
                      <a:pt x="0" y="2468"/>
                      <a:pt x="1444" y="3912"/>
                    </a:cubicBezTo>
                    <a:cubicBezTo>
                      <a:pt x="1910" y="4379"/>
                      <a:pt x="2484" y="4587"/>
                      <a:pt x="3047" y="4587"/>
                    </a:cubicBezTo>
                    <a:cubicBezTo>
                      <a:pt x="4225" y="4587"/>
                      <a:pt x="5356" y="3673"/>
                      <a:pt x="5356" y="2295"/>
                    </a:cubicBezTo>
                    <a:cubicBezTo>
                      <a:pt x="5356" y="1025"/>
                      <a:pt x="4331" y="0"/>
                      <a:pt x="3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9"/>
              <p:cNvSpPr/>
              <p:nvPr/>
            </p:nvSpPr>
            <p:spPr>
              <a:xfrm>
                <a:off x="3539518" y="3910447"/>
                <a:ext cx="31065" cy="31039"/>
              </a:xfrm>
              <a:custGeom>
                <a:avLst/>
                <a:gdLst/>
                <a:ahLst/>
                <a:cxnLst/>
                <a:rect l="l" t="t" r="r" b="b"/>
                <a:pathLst>
                  <a:path w="1185" h="1184" extrusionOk="0">
                    <a:moveTo>
                      <a:pt x="593" y="0"/>
                    </a:moveTo>
                    <a:cubicBezTo>
                      <a:pt x="275" y="0"/>
                      <a:pt x="1" y="260"/>
                      <a:pt x="1" y="592"/>
                    </a:cubicBezTo>
                    <a:cubicBezTo>
                      <a:pt x="1" y="910"/>
                      <a:pt x="275" y="1184"/>
                      <a:pt x="593" y="1184"/>
                    </a:cubicBezTo>
                    <a:cubicBezTo>
                      <a:pt x="925" y="1184"/>
                      <a:pt x="1185" y="910"/>
                      <a:pt x="1185" y="592"/>
                    </a:cubicBezTo>
                    <a:cubicBezTo>
                      <a:pt x="1185" y="260"/>
                      <a:pt x="925" y="0"/>
                      <a:pt x="5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1 Flecha curvada hacia abajo"/>
          <p:cNvSpPr/>
          <p:nvPr/>
        </p:nvSpPr>
        <p:spPr>
          <a:xfrm rot="21023409">
            <a:off x="3743381" y="2198167"/>
            <a:ext cx="2319640" cy="71838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3" name="2 Rectángulo"/>
          <p:cNvSpPr/>
          <p:nvPr/>
        </p:nvSpPr>
        <p:spPr>
          <a:xfrm>
            <a:off x="4788024" y="3363838"/>
            <a:ext cx="3816424"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712" y="2557359"/>
            <a:ext cx="2557359" cy="255735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txBox="1">
            <a:spLocks noGrp="1"/>
          </p:cNvSpPr>
          <p:nvPr>
            <p:ph type="body" idx="1"/>
          </p:nvPr>
        </p:nvSpPr>
        <p:spPr>
          <a:xfrm>
            <a:off x="970800" y="1211525"/>
            <a:ext cx="7202400" cy="3058200"/>
          </a:xfrm>
          <a:prstGeom prst="rect">
            <a:avLst/>
          </a:prstGeom>
        </p:spPr>
        <p:txBody>
          <a:bodyPr spcFirstLastPara="1" wrap="square" lIns="91425" tIns="91425" rIns="91425" bIns="91425" anchor="t" anchorCtr="0">
            <a:noAutofit/>
          </a:bodyPr>
          <a:lstStyle/>
          <a:p>
            <a:pPr marL="0" indent="0">
              <a:spcAft>
                <a:spcPts val="1600"/>
              </a:spcAft>
              <a:buNone/>
            </a:pPr>
            <a:r>
              <a:rPr lang="es-CL" sz="2000" dirty="0"/>
              <a:t>Las ecuaciones cuadráticas o ecuaciones de segundo grado son </a:t>
            </a:r>
            <a:r>
              <a:rPr lang="es-CL" sz="2000" b="1" dirty="0"/>
              <a:t>aquellas en donde</a:t>
            </a:r>
            <a:r>
              <a:rPr lang="es-CL" sz="2000" dirty="0"/>
              <a:t> </a:t>
            </a:r>
            <a:r>
              <a:rPr lang="es-CL" sz="2000" b="1" dirty="0"/>
              <a:t>el exponente del término desconocido está elevado al cuadrado</a:t>
            </a:r>
            <a:r>
              <a:rPr lang="es-CL" sz="2000" dirty="0"/>
              <a:t>, es decir, la incógnita está elevada al exponente 2.</a:t>
            </a:r>
          </a:p>
          <a:p>
            <a:pPr marL="0" lvl="0" indent="0">
              <a:spcAft>
                <a:spcPts val="1600"/>
              </a:spcAft>
              <a:buNone/>
            </a:pPr>
            <a:r>
              <a:rPr lang="es-CL" sz="2000" dirty="0"/>
              <a:t>Forma </a:t>
            </a:r>
            <a:r>
              <a:rPr lang="es-CL" sz="2000" dirty="0" smtClean="0"/>
              <a:t>general </a:t>
            </a:r>
          </a:p>
          <a:p>
            <a:pPr marL="0" lvl="0" indent="0">
              <a:spcAft>
                <a:spcPts val="1600"/>
              </a:spcAft>
              <a:buNone/>
            </a:pPr>
            <a:endParaRPr lang="es-CL" sz="2000" dirty="0"/>
          </a:p>
          <a:p>
            <a:pPr marL="0" lvl="0" indent="0">
              <a:spcAft>
                <a:spcPts val="1600"/>
              </a:spcAft>
              <a:buNone/>
            </a:pPr>
            <a:r>
              <a:rPr lang="es-CL" sz="2000" dirty="0"/>
              <a:t>Donde </a:t>
            </a:r>
            <a:r>
              <a:rPr lang="es-CL" sz="2000" b="1" i="1" dirty="0"/>
              <a:t>a</a:t>
            </a:r>
            <a:r>
              <a:rPr lang="es-CL" sz="2000" dirty="0"/>
              <a:t> es el coeficiente del término cuadrático, </a:t>
            </a:r>
            <a:r>
              <a:rPr lang="es-CL" sz="2000" b="1" i="1" dirty="0"/>
              <a:t>b</a:t>
            </a:r>
            <a:r>
              <a:rPr lang="es-CL" sz="2000" dirty="0"/>
              <a:t> es el coeficiente del término lineal y </a:t>
            </a:r>
            <a:r>
              <a:rPr lang="es-CL" sz="2000" b="1" i="1" dirty="0"/>
              <a:t>c</a:t>
            </a:r>
            <a:r>
              <a:rPr lang="es-CL" sz="2000" dirty="0"/>
              <a:t> es el término independiente o libre.</a:t>
            </a:r>
            <a:endParaRPr sz="1800" dirty="0"/>
          </a:p>
        </p:txBody>
      </p:sp>
      <p:sp>
        <p:nvSpPr>
          <p:cNvPr id="277" name="Google Shape;277;p39"/>
          <p:cNvSpPr txBox="1">
            <a:spLocks noGrp="1"/>
          </p:cNvSpPr>
          <p:nvPr>
            <p:ph type="title"/>
          </p:nvPr>
        </p:nvSpPr>
        <p:spPr>
          <a:xfrm>
            <a:off x="539552" y="843558"/>
            <a:ext cx="8114700" cy="46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L" sz="3600" dirty="0" smtClean="0"/>
              <a:t>Recordemos qué es una ecuación cuadrática:</a:t>
            </a:r>
            <a:endParaRPr sz="3600" dirty="0"/>
          </a:p>
        </p:txBody>
      </p:sp>
      <p:sp>
        <p:nvSpPr>
          <p:cNvPr id="5" name="4 Flecha derecha"/>
          <p:cNvSpPr/>
          <p:nvPr/>
        </p:nvSpPr>
        <p:spPr>
          <a:xfrm>
            <a:off x="2699792" y="2715766"/>
            <a:ext cx="1409700" cy="257175"/>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CL"/>
          </a:p>
        </p:txBody>
      </p:sp>
      <mc:AlternateContent xmlns:mc="http://schemas.openxmlformats.org/markup-compatibility/2006" xmlns:a14="http://schemas.microsoft.com/office/drawing/2010/main">
        <mc:Choice Requires="a14">
          <p:sp>
            <p:nvSpPr>
              <p:cNvPr id="6" name="5 CuadroTexto"/>
              <p:cNvSpPr txBox="1"/>
              <p:nvPr/>
            </p:nvSpPr>
            <p:spPr>
              <a:xfrm>
                <a:off x="4572000" y="2659687"/>
                <a:ext cx="2315716"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a:rPr>
                        <m:t>𝑎</m:t>
                      </m:r>
                      <m:sSup>
                        <m:sSupPr>
                          <m:ctrlPr>
                            <a:rPr lang="es-CL" sz="2000" b="0" i="1" smtClean="0">
                              <a:latin typeface="Cambria Math"/>
                            </a:rPr>
                          </m:ctrlPr>
                        </m:sSupPr>
                        <m:e>
                          <m:r>
                            <a:rPr lang="es-CL" sz="2000" b="0" i="1" smtClean="0">
                              <a:latin typeface="Cambria Math"/>
                            </a:rPr>
                            <m:t>𝑥</m:t>
                          </m:r>
                        </m:e>
                        <m:sup>
                          <m:r>
                            <a:rPr lang="es-CL" sz="2000" b="0" i="1" smtClean="0">
                              <a:latin typeface="Cambria Math"/>
                            </a:rPr>
                            <m:t>2</m:t>
                          </m:r>
                        </m:sup>
                      </m:sSup>
                      <m:r>
                        <a:rPr lang="es-CL" sz="2000" b="0" i="1" smtClean="0">
                          <a:latin typeface="Cambria Math"/>
                        </a:rPr>
                        <m:t>+</m:t>
                      </m:r>
                      <m:r>
                        <a:rPr lang="es-CL" sz="2000" b="0" i="1" smtClean="0">
                          <a:latin typeface="Cambria Math"/>
                        </a:rPr>
                        <m:t>𝑏𝑥</m:t>
                      </m:r>
                      <m:r>
                        <a:rPr lang="es-CL" sz="2000" b="0" i="1" smtClean="0">
                          <a:latin typeface="Cambria Math"/>
                        </a:rPr>
                        <m:t>+</m:t>
                      </m:r>
                      <m:r>
                        <a:rPr lang="es-CL" sz="2000" b="0" i="1" smtClean="0">
                          <a:latin typeface="Cambria Math"/>
                        </a:rPr>
                        <m:t>𝑐</m:t>
                      </m:r>
                      <m:r>
                        <a:rPr lang="es-CL" sz="2000" b="0" i="1" smtClean="0">
                          <a:latin typeface="Cambria Math"/>
                        </a:rPr>
                        <m:t>=0</m:t>
                      </m:r>
                    </m:oMath>
                  </m:oMathPara>
                </a14:m>
                <a:endParaRPr lang="es-CL" sz="2000" dirty="0"/>
              </a:p>
            </p:txBody>
          </p:sp>
        </mc:Choice>
        <mc:Fallback xmlns="">
          <p:sp>
            <p:nvSpPr>
              <p:cNvPr id="6" name="5 CuadroTexto"/>
              <p:cNvSpPr txBox="1">
                <a:spLocks noRot="1" noChangeAspect="1" noMove="1" noResize="1" noEditPoints="1" noAdjustHandles="1" noChangeArrowheads="1" noChangeShapeType="1" noTextEdit="1"/>
              </p:cNvSpPr>
              <p:nvPr/>
            </p:nvSpPr>
            <p:spPr>
              <a:xfrm>
                <a:off x="4572000" y="2659687"/>
                <a:ext cx="2315716" cy="400110"/>
              </a:xfrm>
              <a:prstGeom prst="rect">
                <a:avLst/>
              </a:prstGeom>
              <a:blipFill rotWithShape="1">
                <a:blip r:embed="rId3"/>
                <a:stretch>
                  <a:fillRect/>
                </a:stretch>
              </a:blipFill>
            </p:spPr>
            <p:txBody>
              <a:bodyPr/>
              <a:lstStyle/>
              <a:p>
                <a:r>
                  <a:rPr lang="es-CL">
                    <a:noFill/>
                  </a:rPr>
                  <a:t> </a:t>
                </a:r>
              </a:p>
            </p:txBody>
          </p:sp>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Título"/>
              <p:cNvSpPr>
                <a:spLocks noGrp="1"/>
              </p:cNvSpPr>
              <p:nvPr>
                <p:ph type="title"/>
              </p:nvPr>
            </p:nvSpPr>
            <p:spPr>
              <a:xfrm>
                <a:off x="2483768" y="3075806"/>
                <a:ext cx="3672408" cy="1512168"/>
              </a:xfrm>
              <a:ln w="57150">
                <a:solidFill>
                  <a:srgbClr val="E949CB"/>
                </a:solidFill>
                <a:prstDash val="dashDot"/>
              </a:ln>
            </p:spPr>
            <p:style>
              <a:lnRef idx="1">
                <a:schemeClr val="accent1"/>
              </a:lnRef>
              <a:fillRef idx="2">
                <a:schemeClr val="accent1"/>
              </a:fillRef>
              <a:effectRef idx="1">
                <a:schemeClr val="accent1"/>
              </a:effectRef>
              <a:fontRef idx="minor">
                <a:schemeClr val="dk1"/>
              </a:fontRef>
            </p:style>
            <p:txBody>
              <a:bodyPr/>
              <a:lstStyle/>
              <a:p>
                <a:pPr/>
                <a14:m>
                  <m:oMathPara xmlns:m="http://schemas.openxmlformats.org/officeDocument/2006/math">
                    <m:oMathParaPr>
                      <m:jc m:val="centerGroup"/>
                    </m:oMathParaPr>
                    <m:oMath xmlns:m="http://schemas.openxmlformats.org/officeDocument/2006/math">
                      <m:f>
                        <m:fPr>
                          <m:ctrlPr>
                            <a:rPr lang="es-CL" sz="4000" i="1" smtClean="0">
                              <a:latin typeface="Cambria Math"/>
                            </a:rPr>
                          </m:ctrlPr>
                        </m:fPr>
                        <m:num>
                          <m:r>
                            <a:rPr lang="es-CL" sz="4000" i="1" smtClean="0">
                              <a:latin typeface="Cambria Math"/>
                            </a:rPr>
                            <m:t>−</m:t>
                          </m:r>
                          <m:r>
                            <a:rPr lang="es-CL" sz="4000" i="1" smtClean="0">
                              <a:latin typeface="Cambria Math"/>
                            </a:rPr>
                            <m:t>𝑏</m:t>
                          </m:r>
                          <m:r>
                            <a:rPr lang="es-CL" sz="4000" i="1" smtClean="0">
                              <a:latin typeface="Cambria Math"/>
                            </a:rPr>
                            <m:t>±</m:t>
                          </m:r>
                          <m:rad>
                            <m:radPr>
                              <m:degHide m:val="on"/>
                              <m:ctrlPr>
                                <a:rPr lang="es-CL" sz="4000" i="1" smtClean="0">
                                  <a:latin typeface="Cambria Math"/>
                                </a:rPr>
                              </m:ctrlPr>
                            </m:radPr>
                            <m:deg/>
                            <m:e>
                              <m:sSup>
                                <m:sSupPr>
                                  <m:ctrlPr>
                                    <a:rPr lang="es-CL" sz="4000" i="1" smtClean="0">
                                      <a:latin typeface="Cambria Math"/>
                                    </a:rPr>
                                  </m:ctrlPr>
                                </m:sSupPr>
                                <m:e>
                                  <m:r>
                                    <a:rPr lang="es-CL" sz="4000" i="1" smtClean="0">
                                      <a:latin typeface="Cambria Math"/>
                                    </a:rPr>
                                    <m:t>𝑏</m:t>
                                  </m:r>
                                </m:e>
                                <m:sup>
                                  <m:r>
                                    <a:rPr lang="es-CL" sz="4000" i="1" smtClean="0">
                                      <a:latin typeface="Cambria Math"/>
                                    </a:rPr>
                                    <m:t>2</m:t>
                                  </m:r>
                                </m:sup>
                              </m:sSup>
                              <m:r>
                                <a:rPr lang="es-CL" sz="4000" i="1" smtClean="0">
                                  <a:latin typeface="Cambria Math"/>
                                </a:rPr>
                                <m:t>−4</m:t>
                              </m:r>
                              <m:r>
                                <a:rPr lang="es-CL" sz="4000" i="1" smtClean="0">
                                  <a:latin typeface="Cambria Math"/>
                                </a:rPr>
                                <m:t>𝑎𝑐</m:t>
                              </m:r>
                            </m:e>
                          </m:rad>
                        </m:num>
                        <m:den>
                          <m:r>
                            <a:rPr lang="es-CL" sz="4000" i="1" smtClean="0">
                              <a:latin typeface="Cambria Math"/>
                            </a:rPr>
                            <m:t>2</m:t>
                          </m:r>
                          <m:r>
                            <a:rPr lang="es-CL" sz="4000" i="1" smtClean="0">
                              <a:latin typeface="Cambria Math"/>
                            </a:rPr>
                            <m:t>𝑎</m:t>
                          </m:r>
                        </m:den>
                      </m:f>
                    </m:oMath>
                  </m:oMathPara>
                </a14:m>
                <a:endParaRPr lang="es-CL" dirty="0"/>
              </a:p>
            </p:txBody>
          </p:sp>
        </mc:Choice>
        <mc:Fallback xmlns="">
          <p:sp>
            <p:nvSpPr>
              <p:cNvPr id="2" name="1 Título"/>
              <p:cNvSpPr>
                <a:spLocks noGrp="1" noRot="1" noChangeAspect="1" noMove="1" noResize="1" noEditPoints="1" noAdjustHandles="1" noChangeArrowheads="1" noChangeShapeType="1" noTextEdit="1"/>
              </p:cNvSpPr>
              <p:nvPr>
                <p:ph type="title"/>
              </p:nvPr>
            </p:nvSpPr>
            <p:spPr>
              <a:xfrm>
                <a:off x="2483768" y="3075806"/>
                <a:ext cx="3672408" cy="1512168"/>
              </a:xfrm>
              <a:blipFill rotWithShape="1">
                <a:blip r:embed="rId2"/>
                <a:stretch>
                  <a:fillRect/>
                </a:stretch>
              </a:blipFill>
              <a:ln w="57150">
                <a:solidFill>
                  <a:srgbClr val="E949CB"/>
                </a:solidFill>
                <a:prstDash val="dashDot"/>
              </a:ln>
            </p:spPr>
            <p:txBody>
              <a:bodyPr/>
              <a:lstStyle/>
              <a:p>
                <a:r>
                  <a:rPr lang="es-CL">
                    <a:noFill/>
                  </a:rPr>
                  <a:t> </a:t>
                </a:r>
              </a:p>
            </p:txBody>
          </p:sp>
        </mc:Fallback>
      </mc:AlternateContent>
      <p:sp>
        <p:nvSpPr>
          <p:cNvPr id="3" name="2 Rectángulo"/>
          <p:cNvSpPr/>
          <p:nvPr/>
        </p:nvSpPr>
        <p:spPr>
          <a:xfrm>
            <a:off x="981720" y="123478"/>
            <a:ext cx="7225055" cy="2585323"/>
          </a:xfrm>
          <a:prstGeom prst="rect">
            <a:avLst/>
          </a:prstGeom>
          <a:noFill/>
        </p:spPr>
        <p:txBody>
          <a:bodyPr wrap="none" lIns="91440" tIns="45720" rIns="91440" bIns="45720">
            <a:spAutoFit/>
          </a:bodyPr>
          <a:lstStyle/>
          <a:p>
            <a:pPr algn="ctr"/>
            <a:r>
              <a:rPr lang="es-ES" sz="5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Fórmula General</a:t>
            </a:r>
          </a:p>
          <a:p>
            <a:pPr algn="ctr"/>
            <a:r>
              <a:rPr lang="es-ES" sz="5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de la</a:t>
            </a:r>
          </a:p>
          <a:p>
            <a:pPr algn="ctr"/>
            <a:r>
              <a:rPr lang="es-ES" sz="5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Ecuación Cuadrática</a:t>
            </a:r>
            <a:endParaRPr lang="es-ES" sz="5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3 Flecha curvada hacia la derecha"/>
          <p:cNvSpPr/>
          <p:nvPr/>
        </p:nvSpPr>
        <p:spPr>
          <a:xfrm rot="20998821">
            <a:off x="299249" y="2293485"/>
            <a:ext cx="1142008" cy="23042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1100811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40"/>
          <p:cNvSpPr txBox="1">
            <a:spLocks noGrp="1"/>
          </p:cNvSpPr>
          <p:nvPr>
            <p:ph type="title"/>
          </p:nvPr>
        </p:nvSpPr>
        <p:spPr>
          <a:xfrm>
            <a:off x="1259632" y="555526"/>
            <a:ext cx="6603900" cy="95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smtClean="0"/>
              <a:t>¿Qué es la Fórmula General?</a:t>
            </a:r>
            <a:endParaRPr sz="4400" dirty="0"/>
          </a:p>
        </p:txBody>
      </p:sp>
      <p:sp>
        <p:nvSpPr>
          <p:cNvPr id="284" name="Google Shape;284;p40"/>
          <p:cNvSpPr txBox="1">
            <a:spLocks noGrp="1"/>
          </p:cNvSpPr>
          <p:nvPr>
            <p:ph type="subTitle" idx="1"/>
          </p:nvPr>
        </p:nvSpPr>
        <p:spPr>
          <a:xfrm>
            <a:off x="1605048" y="1419622"/>
            <a:ext cx="6269255" cy="1797486"/>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CL" sz="1800" b="1" dirty="0" smtClean="0"/>
              <a:t>Es una fórmula para resolver ecuaciones cuadráticas.</a:t>
            </a:r>
          </a:p>
          <a:p>
            <a:pPr marL="0" lvl="0" indent="0" rtl="0">
              <a:spcBef>
                <a:spcPts val="0"/>
              </a:spcBef>
              <a:spcAft>
                <a:spcPts val="0"/>
              </a:spcAft>
              <a:buNone/>
            </a:pPr>
            <a:endParaRPr lang="es-CL" sz="1800" dirty="0" smtClean="0"/>
          </a:p>
          <a:p>
            <a:pPr marL="0" lvl="0" indent="0" rtl="0">
              <a:spcBef>
                <a:spcPts val="0"/>
              </a:spcBef>
              <a:spcAft>
                <a:spcPts val="0"/>
              </a:spcAft>
              <a:buNone/>
            </a:pPr>
            <a:r>
              <a:rPr lang="es-CL" sz="1800" dirty="0" smtClean="0"/>
              <a:t>Existen ecuaciones cuadráticas que no pueden resolverse con ciertas técnicas como la factorización, por lo que se utiliza esta técnica para resolver dichas ecuaciones de segundo grado, la cual funciona con cualquier ecuación.</a:t>
            </a:r>
          </a:p>
          <a:p>
            <a:pPr marL="0" lvl="0" indent="0" algn="ctr" rtl="0">
              <a:spcBef>
                <a:spcPts val="0"/>
              </a:spcBef>
              <a:spcAft>
                <a:spcPts val="0"/>
              </a:spcAft>
              <a:buNone/>
            </a:pPr>
            <a:endParaRPr dirty="0"/>
          </a:p>
        </p:txBody>
      </p:sp>
      <mc:AlternateContent xmlns:mc="http://schemas.openxmlformats.org/markup-compatibility/2006" xmlns:a14="http://schemas.microsoft.com/office/drawing/2010/main">
        <mc:Choice Requires="a14">
          <p:sp>
            <p:nvSpPr>
              <p:cNvPr id="298" name="Google Shape;298;p40"/>
              <p:cNvSpPr txBox="1">
                <a:spLocks noGrp="1"/>
              </p:cNvSpPr>
              <p:nvPr>
                <p:ph type="subTitle" idx="1"/>
              </p:nvPr>
            </p:nvSpPr>
            <p:spPr>
              <a:xfrm>
                <a:off x="827584" y="3744403"/>
                <a:ext cx="2808312" cy="409643"/>
              </a:xfrm>
              <a:prstGeom prst="rect">
                <a:avLst/>
              </a:prstGeom>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s-CL" sz="2400" i="1" smtClean="0">
                          <a:solidFill>
                            <a:srgbClr val="FF0000"/>
                          </a:solidFill>
                          <a:latin typeface="Cambria Math"/>
                        </a:rPr>
                        <m:t>2</m:t>
                      </m:r>
                      <m:sSup>
                        <m:sSupPr>
                          <m:ctrlPr>
                            <a:rPr lang="es-CL" sz="2400" b="0" i="1" smtClean="0">
                              <a:latin typeface="Cambria Math"/>
                            </a:rPr>
                          </m:ctrlPr>
                        </m:sSupPr>
                        <m:e>
                          <m:r>
                            <a:rPr lang="es-CL" sz="2400" b="0" i="1" smtClean="0">
                              <a:latin typeface="Cambria Math"/>
                            </a:rPr>
                            <m:t>𝑥</m:t>
                          </m:r>
                        </m:e>
                        <m:sup>
                          <m:r>
                            <a:rPr lang="es-CL" sz="2400" b="0" i="1" smtClean="0">
                              <a:latin typeface="Cambria Math"/>
                            </a:rPr>
                            <m:t>2</m:t>
                          </m:r>
                        </m:sup>
                      </m:sSup>
                      <m:r>
                        <a:rPr lang="es-CL" sz="2400" b="0" i="1" smtClean="0">
                          <a:solidFill>
                            <a:srgbClr val="0070C0"/>
                          </a:solidFill>
                          <a:latin typeface="Cambria Math"/>
                        </a:rPr>
                        <m:t>+5</m:t>
                      </m:r>
                      <m:r>
                        <a:rPr lang="es-CL" sz="2400" b="0" i="1" smtClean="0">
                          <a:latin typeface="Cambria Math"/>
                        </a:rPr>
                        <m:t>𝑥</m:t>
                      </m:r>
                      <m:r>
                        <a:rPr lang="es-CL" sz="2400" b="0" i="1" smtClean="0">
                          <a:solidFill>
                            <a:srgbClr val="00B050"/>
                          </a:solidFill>
                          <a:latin typeface="Cambria Math"/>
                        </a:rPr>
                        <m:t>+2</m:t>
                      </m:r>
                      <m:r>
                        <a:rPr lang="es-CL" sz="2400" b="0" i="1" smtClean="0">
                          <a:latin typeface="Cambria Math"/>
                        </a:rPr>
                        <m:t>=0</m:t>
                      </m:r>
                    </m:oMath>
                  </m:oMathPara>
                </a14:m>
                <a:endParaRPr lang="es-CL" sz="2400" dirty="0" smtClean="0"/>
              </a:p>
              <a:p>
                <a:pPr marL="0" lvl="0" indent="0" algn="l" rtl="0">
                  <a:spcBef>
                    <a:spcPts val="0"/>
                  </a:spcBef>
                  <a:spcAft>
                    <a:spcPts val="0"/>
                  </a:spcAft>
                  <a:buNone/>
                </a:pPr>
                <a:endParaRPr dirty="0"/>
              </a:p>
            </p:txBody>
          </p:sp>
        </mc:Choice>
        <mc:Fallback xmlns="">
          <p:sp>
            <p:nvSpPr>
              <p:cNvPr id="298" name="Google Shape;298;p40"/>
              <p:cNvSpPr txBox="1">
                <a:spLocks noGrp="1" noRot="1" noChangeAspect="1" noMove="1" noResize="1" noEditPoints="1" noAdjustHandles="1" noChangeArrowheads="1" noChangeShapeType="1" noTextEdit="1"/>
              </p:cNvSpPr>
              <p:nvPr>
                <p:ph type="subTitle" idx="1"/>
              </p:nvPr>
            </p:nvSpPr>
            <p:spPr>
              <a:xfrm>
                <a:off x="827584" y="3744403"/>
                <a:ext cx="2808312" cy="409643"/>
              </a:xfrm>
              <a:prstGeom prst="rect">
                <a:avLst/>
              </a:prstGeom>
              <a:blipFill rotWithShape="1">
                <a:blip r:embed="rId3"/>
                <a:stretch>
                  <a:fillRect b="-11268"/>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 name="2 CuadroTexto"/>
              <p:cNvSpPr txBox="1"/>
              <p:nvPr/>
            </p:nvSpPr>
            <p:spPr>
              <a:xfrm>
                <a:off x="5486087" y="3507854"/>
                <a:ext cx="2808312" cy="88274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s-CL" sz="2400" i="1" smtClean="0">
                              <a:latin typeface="Cambria Math"/>
                            </a:rPr>
                          </m:ctrlPr>
                        </m:fPr>
                        <m:num>
                          <m:r>
                            <a:rPr lang="es-CL" sz="2400" i="1" smtClean="0">
                              <a:solidFill>
                                <a:srgbClr val="0070C0"/>
                              </a:solidFill>
                              <a:latin typeface="Cambria Math"/>
                            </a:rPr>
                            <m:t>−</m:t>
                          </m:r>
                          <m:r>
                            <a:rPr lang="es-CL" sz="2400" i="1" smtClean="0">
                              <a:solidFill>
                                <a:srgbClr val="0070C0"/>
                              </a:solidFill>
                              <a:latin typeface="Cambria Math"/>
                            </a:rPr>
                            <m:t>𝑏</m:t>
                          </m:r>
                          <m:r>
                            <a:rPr lang="es-CL" sz="2400" i="1" smtClean="0">
                              <a:latin typeface="Cambria Math"/>
                            </a:rPr>
                            <m:t>±</m:t>
                          </m:r>
                          <m:rad>
                            <m:radPr>
                              <m:degHide m:val="on"/>
                              <m:ctrlPr>
                                <a:rPr lang="es-CL" sz="2400" i="1" smtClean="0">
                                  <a:latin typeface="Cambria Math"/>
                                </a:rPr>
                              </m:ctrlPr>
                            </m:radPr>
                            <m:deg/>
                            <m:e>
                              <m:sSup>
                                <m:sSupPr>
                                  <m:ctrlPr>
                                    <a:rPr lang="es-CL" sz="2400" i="1" smtClean="0">
                                      <a:latin typeface="Cambria Math"/>
                                    </a:rPr>
                                  </m:ctrlPr>
                                </m:sSupPr>
                                <m:e>
                                  <m:r>
                                    <a:rPr lang="es-CL" sz="2400" i="1" smtClean="0">
                                      <a:solidFill>
                                        <a:srgbClr val="0070C0"/>
                                      </a:solidFill>
                                      <a:latin typeface="Cambria Math"/>
                                    </a:rPr>
                                    <m:t>𝑏</m:t>
                                  </m:r>
                                </m:e>
                                <m:sup>
                                  <m:r>
                                    <a:rPr lang="es-CL" sz="2400" i="1" smtClean="0">
                                      <a:latin typeface="Cambria Math"/>
                                    </a:rPr>
                                    <m:t>2</m:t>
                                  </m:r>
                                </m:sup>
                              </m:sSup>
                              <m:r>
                                <a:rPr lang="es-CL" sz="2400" i="1" smtClean="0">
                                  <a:latin typeface="Cambria Math"/>
                                </a:rPr>
                                <m:t>−4</m:t>
                              </m:r>
                              <m:r>
                                <a:rPr lang="es-CL" sz="2400" i="1" smtClean="0">
                                  <a:solidFill>
                                    <a:srgbClr val="FF0000"/>
                                  </a:solidFill>
                                  <a:latin typeface="Cambria Math"/>
                                </a:rPr>
                                <m:t>𝑎</m:t>
                              </m:r>
                              <m:r>
                                <a:rPr lang="es-CL" sz="2400" i="1" smtClean="0">
                                  <a:solidFill>
                                    <a:srgbClr val="00B050"/>
                                  </a:solidFill>
                                  <a:latin typeface="Cambria Math"/>
                                </a:rPr>
                                <m:t>𝑐</m:t>
                              </m:r>
                            </m:e>
                          </m:rad>
                        </m:num>
                        <m:den>
                          <m:r>
                            <a:rPr lang="es-CL" sz="2400" i="1" smtClean="0">
                              <a:latin typeface="Cambria Math"/>
                            </a:rPr>
                            <m:t>2</m:t>
                          </m:r>
                          <m:r>
                            <a:rPr lang="es-CL" sz="2400" i="1" smtClean="0">
                              <a:solidFill>
                                <a:srgbClr val="FF0000"/>
                              </a:solidFill>
                              <a:latin typeface="Cambria Math"/>
                            </a:rPr>
                            <m:t>𝑎</m:t>
                          </m:r>
                        </m:den>
                      </m:f>
                    </m:oMath>
                  </m:oMathPara>
                </a14:m>
                <a:endParaRPr lang="es-CL" dirty="0"/>
              </a:p>
            </p:txBody>
          </p:sp>
        </mc:Choice>
        <mc:Fallback xmlns="">
          <p:sp>
            <p:nvSpPr>
              <p:cNvPr id="3" name="2 CuadroTexto"/>
              <p:cNvSpPr txBox="1">
                <a:spLocks noRot="1" noChangeAspect="1" noMove="1" noResize="1" noEditPoints="1" noAdjustHandles="1" noChangeArrowheads="1" noChangeShapeType="1" noTextEdit="1"/>
              </p:cNvSpPr>
              <p:nvPr/>
            </p:nvSpPr>
            <p:spPr>
              <a:xfrm>
                <a:off x="5486087" y="3507854"/>
                <a:ext cx="2808312" cy="882742"/>
              </a:xfrm>
              <a:prstGeom prst="rect">
                <a:avLst/>
              </a:prstGeom>
              <a:blipFill rotWithShape="1">
                <a:blip r:embed="rId4"/>
                <a:stretch>
                  <a:fillRect/>
                </a:stretch>
              </a:blipFill>
            </p:spPr>
            <p:txBody>
              <a:bodyPr/>
              <a:lstStyle/>
              <a:p>
                <a:r>
                  <a:rPr lang="es-CL">
                    <a:noFill/>
                  </a:rPr>
                  <a:t> </a:t>
                </a:r>
              </a:p>
            </p:txBody>
          </p:sp>
        </mc:Fallback>
      </mc:AlternateContent>
      <p:cxnSp>
        <p:nvCxnSpPr>
          <p:cNvPr id="5" name="4 Conector recto de flecha"/>
          <p:cNvCxnSpPr/>
          <p:nvPr/>
        </p:nvCxnSpPr>
        <p:spPr>
          <a:xfrm>
            <a:off x="3995936" y="3932092"/>
            <a:ext cx="136815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28" name="Google Shape;1238;p71"/>
          <p:cNvGrpSpPr/>
          <p:nvPr/>
        </p:nvGrpSpPr>
        <p:grpSpPr>
          <a:xfrm rot="979317">
            <a:off x="7450875" y="399969"/>
            <a:ext cx="743094" cy="789840"/>
            <a:chOff x="3606024" y="1619305"/>
            <a:chExt cx="325808" cy="436778"/>
          </a:xfrm>
        </p:grpSpPr>
        <p:sp>
          <p:nvSpPr>
            <p:cNvPr id="29" name="Google Shape;1239;p71"/>
            <p:cNvSpPr/>
            <p:nvPr/>
          </p:nvSpPr>
          <p:spPr>
            <a:xfrm>
              <a:off x="3606024" y="1619305"/>
              <a:ext cx="325808" cy="335759"/>
            </a:xfrm>
            <a:custGeom>
              <a:avLst/>
              <a:gdLst/>
              <a:ahLst/>
              <a:cxnLst/>
              <a:rect l="l" t="t" r="r" b="b"/>
              <a:pathLst>
                <a:path w="11918" h="12282" extrusionOk="0">
                  <a:moveTo>
                    <a:pt x="5959" y="1"/>
                  </a:moveTo>
                  <a:cubicBezTo>
                    <a:pt x="4995" y="1"/>
                    <a:pt x="4031" y="271"/>
                    <a:pt x="3206" y="811"/>
                  </a:cubicBezTo>
                  <a:cubicBezTo>
                    <a:pt x="1" y="2910"/>
                    <a:pt x="1158" y="7185"/>
                    <a:pt x="2363" y="8392"/>
                  </a:cubicBezTo>
                  <a:cubicBezTo>
                    <a:pt x="3831" y="9860"/>
                    <a:pt x="3757" y="12282"/>
                    <a:pt x="3757" y="12282"/>
                  </a:cubicBezTo>
                  <a:lnTo>
                    <a:pt x="8161" y="12282"/>
                  </a:lnTo>
                  <a:cubicBezTo>
                    <a:pt x="8161" y="12282"/>
                    <a:pt x="8087" y="9860"/>
                    <a:pt x="9555" y="8392"/>
                  </a:cubicBezTo>
                  <a:cubicBezTo>
                    <a:pt x="10761" y="7185"/>
                    <a:pt x="11918" y="2910"/>
                    <a:pt x="8713" y="811"/>
                  </a:cubicBezTo>
                  <a:cubicBezTo>
                    <a:pt x="7887" y="271"/>
                    <a:pt x="6923" y="1"/>
                    <a:pt x="5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40;p71"/>
            <p:cNvSpPr/>
            <p:nvPr/>
          </p:nvSpPr>
          <p:spPr>
            <a:xfrm>
              <a:off x="3691674" y="1955016"/>
              <a:ext cx="154512" cy="51750"/>
            </a:xfrm>
            <a:custGeom>
              <a:avLst/>
              <a:gdLst/>
              <a:ahLst/>
              <a:cxnLst/>
              <a:rect l="l" t="t" r="r" b="b"/>
              <a:pathLst>
                <a:path w="5652" h="1893" extrusionOk="0">
                  <a:moveTo>
                    <a:pt x="592" y="1"/>
                  </a:moveTo>
                  <a:cubicBezTo>
                    <a:pt x="264" y="1"/>
                    <a:pt x="1" y="265"/>
                    <a:pt x="1" y="592"/>
                  </a:cubicBezTo>
                  <a:lnTo>
                    <a:pt x="1" y="1301"/>
                  </a:lnTo>
                  <a:cubicBezTo>
                    <a:pt x="1" y="1629"/>
                    <a:pt x="264" y="1892"/>
                    <a:pt x="592" y="1892"/>
                  </a:cubicBezTo>
                  <a:lnTo>
                    <a:pt x="5060" y="1892"/>
                  </a:lnTo>
                  <a:cubicBezTo>
                    <a:pt x="5388" y="1892"/>
                    <a:pt x="5652" y="1629"/>
                    <a:pt x="5652" y="1301"/>
                  </a:cubicBezTo>
                  <a:lnTo>
                    <a:pt x="5652" y="592"/>
                  </a:lnTo>
                  <a:cubicBezTo>
                    <a:pt x="5652" y="265"/>
                    <a:pt x="5388" y="1"/>
                    <a:pt x="5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41;p71"/>
            <p:cNvSpPr/>
            <p:nvPr/>
          </p:nvSpPr>
          <p:spPr>
            <a:xfrm>
              <a:off x="3720488" y="2006739"/>
              <a:ext cx="96884" cy="49344"/>
            </a:xfrm>
            <a:custGeom>
              <a:avLst/>
              <a:gdLst/>
              <a:ahLst/>
              <a:cxnLst/>
              <a:rect l="l" t="t" r="r" b="b"/>
              <a:pathLst>
                <a:path w="3544" h="1805" extrusionOk="0">
                  <a:moveTo>
                    <a:pt x="0" y="0"/>
                  </a:moveTo>
                  <a:lnTo>
                    <a:pt x="905" y="1805"/>
                  </a:lnTo>
                  <a:lnTo>
                    <a:pt x="2639" y="1805"/>
                  </a:lnTo>
                  <a:lnTo>
                    <a:pt x="35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12" name="Google Shape;312;p41"/>
          <p:cNvSpPr txBox="1">
            <a:spLocks noGrp="1"/>
          </p:cNvSpPr>
          <p:nvPr>
            <p:ph type="title"/>
          </p:nvPr>
        </p:nvSpPr>
        <p:spPr>
          <a:xfrm>
            <a:off x="1547664" y="107824"/>
            <a:ext cx="6233614" cy="1139931"/>
          </a:xfrm>
          <a:prstGeom prst="rect">
            <a:avLst/>
          </a:prstGeom>
          <a:solidFill>
            <a:srgbClr val="E949CB"/>
          </a:solidFill>
          <a:effectLst>
            <a:glow rad="228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lgn="ctr" rtl="0">
              <a:spcBef>
                <a:spcPts val="0"/>
              </a:spcBef>
              <a:spcAft>
                <a:spcPts val="0"/>
              </a:spcAft>
              <a:buNone/>
            </a:pPr>
            <a:r>
              <a:rPr lang="es-CL" sz="4000" dirty="0" smtClean="0"/>
              <a:t>¿Cómo utilizar esta ecuación?</a:t>
            </a:r>
            <a:endParaRPr sz="4000" dirty="0"/>
          </a:p>
        </p:txBody>
      </p:sp>
      <p:grpSp>
        <p:nvGrpSpPr>
          <p:cNvPr id="309" name="Google Shape;309;p41"/>
          <p:cNvGrpSpPr/>
          <p:nvPr/>
        </p:nvGrpSpPr>
        <p:grpSpPr>
          <a:xfrm>
            <a:off x="899592" y="1229092"/>
            <a:ext cx="7920879" cy="3894848"/>
            <a:chOff x="1516333" y="909150"/>
            <a:chExt cx="6348867" cy="3433205"/>
          </a:xfrm>
        </p:grpSpPr>
        <p:sp>
          <p:nvSpPr>
            <p:cNvPr id="310" name="Google Shape;310;p41"/>
            <p:cNvSpPr/>
            <p:nvPr/>
          </p:nvSpPr>
          <p:spPr>
            <a:xfrm rot="5400000">
              <a:off x="2987196" y="-420395"/>
              <a:ext cx="3291888" cy="6233614"/>
            </a:xfrm>
            <a:custGeom>
              <a:avLst/>
              <a:gdLst/>
              <a:ahLst/>
              <a:cxnLst/>
              <a:rect l="l" t="t" r="r" b="b"/>
              <a:pathLst>
                <a:path w="34278" h="51389" extrusionOk="0">
                  <a:moveTo>
                    <a:pt x="19761" y="1"/>
                  </a:moveTo>
                  <a:cubicBezTo>
                    <a:pt x="16740" y="1"/>
                    <a:pt x="13720" y="151"/>
                    <a:pt x="10711" y="433"/>
                  </a:cubicBezTo>
                  <a:cubicBezTo>
                    <a:pt x="7743" y="724"/>
                    <a:pt x="5017" y="1192"/>
                    <a:pt x="3065" y="3724"/>
                  </a:cubicBezTo>
                  <a:cubicBezTo>
                    <a:pt x="1049" y="6337"/>
                    <a:pt x="1339" y="9983"/>
                    <a:pt x="1533" y="13289"/>
                  </a:cubicBezTo>
                  <a:cubicBezTo>
                    <a:pt x="2033" y="21774"/>
                    <a:pt x="1242" y="30291"/>
                    <a:pt x="388" y="38759"/>
                  </a:cubicBezTo>
                  <a:cubicBezTo>
                    <a:pt x="194" y="40679"/>
                    <a:pt x="0" y="42647"/>
                    <a:pt x="549" y="44486"/>
                  </a:cubicBezTo>
                  <a:cubicBezTo>
                    <a:pt x="2146" y="49825"/>
                    <a:pt x="8146" y="50631"/>
                    <a:pt x="12905" y="51131"/>
                  </a:cubicBezTo>
                  <a:cubicBezTo>
                    <a:pt x="14251" y="51278"/>
                    <a:pt x="15907" y="51389"/>
                    <a:pt x="17690" y="51389"/>
                  </a:cubicBezTo>
                  <a:cubicBezTo>
                    <a:pt x="23724" y="51389"/>
                    <a:pt x="31218" y="50126"/>
                    <a:pt x="33148" y="44760"/>
                  </a:cubicBezTo>
                  <a:cubicBezTo>
                    <a:pt x="34197" y="41824"/>
                    <a:pt x="34277" y="38630"/>
                    <a:pt x="34068" y="35501"/>
                  </a:cubicBezTo>
                  <a:cubicBezTo>
                    <a:pt x="33487" y="26629"/>
                    <a:pt x="32793" y="17596"/>
                    <a:pt x="31132" y="8837"/>
                  </a:cubicBezTo>
                  <a:cubicBezTo>
                    <a:pt x="30471" y="5321"/>
                    <a:pt x="29600" y="1788"/>
                    <a:pt x="25744" y="514"/>
                  </a:cubicBezTo>
                  <a:cubicBezTo>
                    <a:pt x="24567" y="127"/>
                    <a:pt x="23309" y="62"/>
                    <a:pt x="22067" y="30"/>
                  </a:cubicBezTo>
                  <a:cubicBezTo>
                    <a:pt x="21298" y="11"/>
                    <a:pt x="20530" y="1"/>
                    <a:pt x="19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1"/>
            <p:cNvSpPr/>
            <p:nvPr/>
          </p:nvSpPr>
          <p:spPr>
            <a:xfrm rot="5400000">
              <a:off x="3102449" y="-561713"/>
              <a:ext cx="3291888" cy="6233614"/>
            </a:xfrm>
            <a:custGeom>
              <a:avLst/>
              <a:gdLst/>
              <a:ahLst/>
              <a:cxnLst/>
              <a:rect l="l" t="t" r="r" b="b"/>
              <a:pathLst>
                <a:path w="34278" h="51389" extrusionOk="0">
                  <a:moveTo>
                    <a:pt x="19761" y="1"/>
                  </a:moveTo>
                  <a:cubicBezTo>
                    <a:pt x="16740" y="1"/>
                    <a:pt x="13720" y="151"/>
                    <a:pt x="10711" y="433"/>
                  </a:cubicBezTo>
                  <a:cubicBezTo>
                    <a:pt x="7743" y="724"/>
                    <a:pt x="5017" y="1192"/>
                    <a:pt x="3065" y="3724"/>
                  </a:cubicBezTo>
                  <a:cubicBezTo>
                    <a:pt x="1049" y="6337"/>
                    <a:pt x="1339" y="9983"/>
                    <a:pt x="1533" y="13289"/>
                  </a:cubicBezTo>
                  <a:cubicBezTo>
                    <a:pt x="2033" y="21774"/>
                    <a:pt x="1242" y="30291"/>
                    <a:pt x="388" y="38759"/>
                  </a:cubicBezTo>
                  <a:cubicBezTo>
                    <a:pt x="194" y="40679"/>
                    <a:pt x="0" y="42647"/>
                    <a:pt x="549" y="44486"/>
                  </a:cubicBezTo>
                  <a:cubicBezTo>
                    <a:pt x="2146" y="49825"/>
                    <a:pt x="8146" y="50631"/>
                    <a:pt x="12905" y="51131"/>
                  </a:cubicBezTo>
                  <a:cubicBezTo>
                    <a:pt x="14251" y="51278"/>
                    <a:pt x="15907" y="51389"/>
                    <a:pt x="17690" y="51389"/>
                  </a:cubicBezTo>
                  <a:cubicBezTo>
                    <a:pt x="23724" y="51389"/>
                    <a:pt x="31218" y="50126"/>
                    <a:pt x="33148" y="44760"/>
                  </a:cubicBezTo>
                  <a:cubicBezTo>
                    <a:pt x="34197" y="41824"/>
                    <a:pt x="34277" y="38630"/>
                    <a:pt x="34068" y="35501"/>
                  </a:cubicBezTo>
                  <a:cubicBezTo>
                    <a:pt x="33487" y="26629"/>
                    <a:pt x="32793" y="17596"/>
                    <a:pt x="31132" y="8837"/>
                  </a:cubicBezTo>
                  <a:cubicBezTo>
                    <a:pt x="30471" y="5321"/>
                    <a:pt x="29600" y="1788"/>
                    <a:pt x="25744" y="514"/>
                  </a:cubicBezTo>
                  <a:cubicBezTo>
                    <a:pt x="24567" y="127"/>
                    <a:pt x="23309" y="62"/>
                    <a:pt x="22067" y="30"/>
                  </a:cubicBezTo>
                  <a:cubicBezTo>
                    <a:pt x="21298" y="11"/>
                    <a:pt x="20530" y="1"/>
                    <a:pt x="19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13" name="Google Shape;313;p41"/>
              <p:cNvSpPr txBox="1">
                <a:spLocks noGrp="1"/>
              </p:cNvSpPr>
              <p:nvPr>
                <p:ph type="subTitle" idx="1"/>
              </p:nvPr>
            </p:nvSpPr>
            <p:spPr>
              <a:xfrm>
                <a:off x="1619672" y="1549449"/>
                <a:ext cx="6115727" cy="3414453"/>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CL" dirty="0" smtClean="0"/>
                  <a:t>Sustituye </a:t>
                </a:r>
                <a:r>
                  <a:rPr lang="es-CL" b="1" i="1" dirty="0" smtClean="0"/>
                  <a:t>“a”, “b” </a:t>
                </a:r>
                <a:r>
                  <a:rPr lang="es-CL" dirty="0" smtClean="0"/>
                  <a:t>y </a:t>
                </a:r>
                <a:r>
                  <a:rPr lang="es-CL" b="1" i="1" dirty="0" smtClean="0"/>
                  <a:t>“c” </a:t>
                </a:r>
                <a:r>
                  <a:rPr lang="es-CL" dirty="0" smtClean="0"/>
                  <a:t>en la ecuación:</a:t>
                </a:r>
              </a:p>
              <a:p>
                <a:pPr marL="0" lvl="0" indent="0" algn="just" rtl="0">
                  <a:spcBef>
                    <a:spcPts val="0"/>
                  </a:spcBef>
                  <a:spcAft>
                    <a:spcPts val="0"/>
                  </a:spcAft>
                  <a:buNone/>
                </a:pPr>
                <a14:m>
                  <m:oMathPara xmlns:m="http://schemas.openxmlformats.org/officeDocument/2006/math">
                    <m:oMathParaPr>
                      <m:jc m:val="centerGroup"/>
                    </m:oMathParaPr>
                    <m:oMath xmlns:m="http://schemas.openxmlformats.org/officeDocument/2006/math">
                      <m:r>
                        <a:rPr lang="es-CL" b="0" i="1" smtClean="0">
                          <a:latin typeface="Cambria Math"/>
                        </a:rPr>
                        <m:t>𝑎</m:t>
                      </m:r>
                      <m:sSup>
                        <m:sSupPr>
                          <m:ctrlPr>
                            <a:rPr lang="es-CL" b="0" i="1" smtClean="0">
                              <a:latin typeface="Cambria Math"/>
                            </a:rPr>
                          </m:ctrlPr>
                        </m:sSupPr>
                        <m:e>
                          <m:r>
                            <a:rPr lang="es-CL" b="0" i="1" smtClean="0">
                              <a:latin typeface="Cambria Math"/>
                            </a:rPr>
                            <m:t>𝑥</m:t>
                          </m:r>
                        </m:e>
                        <m:sup>
                          <m:r>
                            <a:rPr lang="es-CL" b="0" i="1" smtClean="0">
                              <a:latin typeface="Cambria Math"/>
                            </a:rPr>
                            <m:t>2</m:t>
                          </m:r>
                        </m:sup>
                      </m:sSup>
                      <m:r>
                        <a:rPr lang="es-CL" b="0" i="1" smtClean="0">
                          <a:latin typeface="Cambria Math"/>
                        </a:rPr>
                        <m:t>+</m:t>
                      </m:r>
                      <m:r>
                        <a:rPr lang="es-CL" b="0" i="1" smtClean="0">
                          <a:latin typeface="Cambria Math"/>
                        </a:rPr>
                        <m:t>𝑏𝑥</m:t>
                      </m:r>
                      <m:r>
                        <a:rPr lang="es-CL" b="0" i="1" smtClean="0">
                          <a:latin typeface="Cambria Math"/>
                        </a:rPr>
                        <m:t>+</m:t>
                      </m:r>
                      <m:r>
                        <a:rPr lang="es-CL" b="0" i="1" smtClean="0">
                          <a:latin typeface="Cambria Math"/>
                        </a:rPr>
                        <m:t>𝑐</m:t>
                      </m:r>
                      <m:r>
                        <a:rPr lang="es-CL" b="0" i="1" smtClean="0">
                          <a:latin typeface="Cambria Math"/>
                        </a:rPr>
                        <m:t>=0</m:t>
                      </m:r>
                    </m:oMath>
                  </m:oMathPara>
                </a14:m>
                <a:endParaRPr lang="es-CL" dirty="0" smtClean="0"/>
              </a:p>
              <a:p>
                <a:pPr marL="0" lvl="0" indent="0" algn="just" rtl="0">
                  <a:spcBef>
                    <a:spcPts val="0"/>
                  </a:spcBef>
                  <a:spcAft>
                    <a:spcPts val="0"/>
                  </a:spcAft>
                  <a:buNone/>
                </a:pPr>
                <a:endParaRPr lang="es-CL" dirty="0"/>
              </a:p>
              <a:p>
                <a:pPr marL="0" lvl="0" indent="0" algn="just" rtl="0">
                  <a:spcBef>
                    <a:spcPts val="0"/>
                  </a:spcBef>
                  <a:spcAft>
                    <a:spcPts val="0"/>
                  </a:spcAft>
                  <a:buNone/>
                </a:pPr>
                <a:r>
                  <a:rPr lang="es-CL" dirty="0" smtClean="0"/>
                  <a:t>En el ejemplo anterior se puede observar que “a” equivale a 2, “b” equivale a 5 y “c” equivale a 2.</a:t>
                </a:r>
              </a:p>
              <a:p>
                <a:pPr marL="0" lvl="0" indent="0" algn="just" rtl="0">
                  <a:spcBef>
                    <a:spcPts val="0"/>
                  </a:spcBef>
                  <a:spcAft>
                    <a:spcPts val="0"/>
                  </a:spcAft>
                  <a:buNone/>
                </a:pPr>
                <a:r>
                  <a:rPr lang="es-CL" dirty="0" smtClean="0"/>
                  <a:t>El siguiente paso es sustituir los valores en la fórmula para obtener el valor de “x”</a:t>
                </a:r>
              </a:p>
              <a:p>
                <a:pPr marL="0" lvl="0" indent="0" algn="ctr" rtl="0">
                  <a:spcBef>
                    <a:spcPts val="0"/>
                  </a:spcBef>
                  <a:spcAft>
                    <a:spcPts val="0"/>
                  </a:spcAft>
                  <a:buNone/>
                </a:pPr>
                <a:endParaRPr dirty="0"/>
              </a:p>
            </p:txBody>
          </p:sp>
        </mc:Choice>
        <mc:Fallback xmlns="">
          <p:sp>
            <p:nvSpPr>
              <p:cNvPr id="313" name="Google Shape;313;p41"/>
              <p:cNvSpPr txBox="1">
                <a:spLocks noGrp="1" noRot="1" noChangeAspect="1" noMove="1" noResize="1" noEditPoints="1" noAdjustHandles="1" noChangeArrowheads="1" noChangeShapeType="1" noTextEdit="1"/>
              </p:cNvSpPr>
              <p:nvPr>
                <p:ph type="subTitle" idx="1"/>
              </p:nvPr>
            </p:nvSpPr>
            <p:spPr>
              <a:xfrm>
                <a:off x="1619672" y="1549449"/>
                <a:ext cx="6115727" cy="3414453"/>
              </a:xfrm>
              <a:prstGeom prst="rect">
                <a:avLst/>
              </a:prstGeom>
              <a:blipFill rotWithShape="1">
                <a:blip r:embed="rId3"/>
                <a:stretch>
                  <a:fillRect l="-1595" r="-1496"/>
                </a:stretch>
              </a:blipFill>
            </p:spPr>
            <p:txBody>
              <a:bodyPr/>
              <a:lstStyle/>
              <a:p>
                <a:r>
                  <a:rPr lang="es-CL">
                    <a:noFill/>
                  </a:rPr>
                  <a:t> </a:t>
                </a:r>
              </a:p>
            </p:txBody>
          </p:sp>
        </mc:Fallback>
      </mc:AlternateContent>
      <p:grpSp>
        <p:nvGrpSpPr>
          <p:cNvPr id="7" name="Google Shape;1238;p71"/>
          <p:cNvGrpSpPr/>
          <p:nvPr/>
        </p:nvGrpSpPr>
        <p:grpSpPr>
          <a:xfrm rot="1875225">
            <a:off x="6912807" y="-34758"/>
            <a:ext cx="559271" cy="721775"/>
            <a:chOff x="3606024" y="1619305"/>
            <a:chExt cx="325808" cy="436778"/>
          </a:xfrm>
          <a:effectLst>
            <a:glow rad="228600">
              <a:schemeClr val="accent6">
                <a:satMod val="175000"/>
                <a:alpha val="40000"/>
              </a:schemeClr>
            </a:glow>
          </a:effectLst>
        </p:grpSpPr>
        <p:sp>
          <p:nvSpPr>
            <p:cNvPr id="8" name="Google Shape;1239;p71"/>
            <p:cNvSpPr/>
            <p:nvPr/>
          </p:nvSpPr>
          <p:spPr>
            <a:xfrm>
              <a:off x="3606024" y="1619305"/>
              <a:ext cx="325808" cy="335759"/>
            </a:xfrm>
            <a:custGeom>
              <a:avLst/>
              <a:gdLst/>
              <a:ahLst/>
              <a:cxnLst/>
              <a:rect l="l" t="t" r="r" b="b"/>
              <a:pathLst>
                <a:path w="11918" h="12282" extrusionOk="0">
                  <a:moveTo>
                    <a:pt x="5959" y="1"/>
                  </a:moveTo>
                  <a:cubicBezTo>
                    <a:pt x="4995" y="1"/>
                    <a:pt x="4031" y="271"/>
                    <a:pt x="3206" y="811"/>
                  </a:cubicBezTo>
                  <a:cubicBezTo>
                    <a:pt x="1" y="2910"/>
                    <a:pt x="1158" y="7185"/>
                    <a:pt x="2363" y="8392"/>
                  </a:cubicBezTo>
                  <a:cubicBezTo>
                    <a:pt x="3831" y="9860"/>
                    <a:pt x="3757" y="12282"/>
                    <a:pt x="3757" y="12282"/>
                  </a:cubicBezTo>
                  <a:lnTo>
                    <a:pt x="8161" y="12282"/>
                  </a:lnTo>
                  <a:cubicBezTo>
                    <a:pt x="8161" y="12282"/>
                    <a:pt x="8087" y="9860"/>
                    <a:pt x="9555" y="8392"/>
                  </a:cubicBezTo>
                  <a:cubicBezTo>
                    <a:pt x="10761" y="7185"/>
                    <a:pt x="11918" y="2910"/>
                    <a:pt x="8713" y="811"/>
                  </a:cubicBezTo>
                  <a:cubicBezTo>
                    <a:pt x="7887" y="271"/>
                    <a:pt x="6923" y="1"/>
                    <a:pt x="5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40;p71"/>
            <p:cNvSpPr/>
            <p:nvPr/>
          </p:nvSpPr>
          <p:spPr>
            <a:xfrm>
              <a:off x="3691674" y="1955016"/>
              <a:ext cx="154512" cy="51750"/>
            </a:xfrm>
            <a:custGeom>
              <a:avLst/>
              <a:gdLst/>
              <a:ahLst/>
              <a:cxnLst/>
              <a:rect l="l" t="t" r="r" b="b"/>
              <a:pathLst>
                <a:path w="5652" h="1893" extrusionOk="0">
                  <a:moveTo>
                    <a:pt x="592" y="1"/>
                  </a:moveTo>
                  <a:cubicBezTo>
                    <a:pt x="264" y="1"/>
                    <a:pt x="1" y="265"/>
                    <a:pt x="1" y="592"/>
                  </a:cubicBezTo>
                  <a:lnTo>
                    <a:pt x="1" y="1301"/>
                  </a:lnTo>
                  <a:cubicBezTo>
                    <a:pt x="1" y="1629"/>
                    <a:pt x="264" y="1892"/>
                    <a:pt x="592" y="1892"/>
                  </a:cubicBezTo>
                  <a:lnTo>
                    <a:pt x="5060" y="1892"/>
                  </a:lnTo>
                  <a:cubicBezTo>
                    <a:pt x="5388" y="1892"/>
                    <a:pt x="5652" y="1629"/>
                    <a:pt x="5652" y="1301"/>
                  </a:cubicBezTo>
                  <a:lnTo>
                    <a:pt x="5652" y="592"/>
                  </a:lnTo>
                  <a:cubicBezTo>
                    <a:pt x="5652" y="265"/>
                    <a:pt x="5388" y="1"/>
                    <a:pt x="5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41;p71"/>
            <p:cNvSpPr/>
            <p:nvPr/>
          </p:nvSpPr>
          <p:spPr>
            <a:xfrm>
              <a:off x="3720488" y="2006739"/>
              <a:ext cx="96884" cy="49344"/>
            </a:xfrm>
            <a:custGeom>
              <a:avLst/>
              <a:gdLst/>
              <a:ahLst/>
              <a:cxnLst/>
              <a:rect l="l" t="t" r="r" b="b"/>
              <a:pathLst>
                <a:path w="3544" h="1805" extrusionOk="0">
                  <a:moveTo>
                    <a:pt x="0" y="0"/>
                  </a:moveTo>
                  <a:lnTo>
                    <a:pt x="905" y="1805"/>
                  </a:lnTo>
                  <a:lnTo>
                    <a:pt x="2639" y="1805"/>
                  </a:lnTo>
                  <a:lnTo>
                    <a:pt x="35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59832" y="267494"/>
            <a:ext cx="4464496" cy="1080120"/>
          </a:xfrm>
          <a:noFill/>
        </p:spPr>
        <p:style>
          <a:lnRef idx="2">
            <a:schemeClr val="accent3"/>
          </a:lnRef>
          <a:fillRef idx="1">
            <a:schemeClr val="lt1"/>
          </a:fillRef>
          <a:effectRef idx="0">
            <a:schemeClr val="accent3"/>
          </a:effectRef>
          <a:fontRef idx="minor">
            <a:schemeClr val="dk1"/>
          </a:fontRef>
        </p:style>
        <p:txBody>
          <a:bodyPr/>
          <a:lstStyle/>
          <a:p>
            <a:pPr algn="ctr"/>
            <a:r>
              <a:rPr lang="es-CL" sz="3200" dirty="0" smtClean="0"/>
              <a:t>EJEMPLO DE LO ANTERIOR:</a:t>
            </a:r>
            <a:endParaRPr lang="es-CL" sz="3200" dirty="0"/>
          </a:p>
        </p:txBody>
      </p:sp>
      <mc:AlternateContent xmlns:mc="http://schemas.openxmlformats.org/markup-compatibility/2006" xmlns:a14="http://schemas.microsoft.com/office/drawing/2010/main">
        <mc:Choice Requires="a14">
          <p:sp>
            <p:nvSpPr>
              <p:cNvPr id="3" name="2 Marcador de texto"/>
              <p:cNvSpPr>
                <a:spLocks noGrp="1"/>
              </p:cNvSpPr>
              <p:nvPr>
                <p:ph type="body" idx="1"/>
              </p:nvPr>
            </p:nvSpPr>
            <p:spPr>
              <a:xfrm>
                <a:off x="2195736" y="1491630"/>
                <a:ext cx="5184576" cy="3528392"/>
              </a:xfrm>
            </p:spPr>
            <p:txBody>
              <a:bodyPr/>
              <a:lstStyle/>
              <a:p>
                <a:pPr marL="127000" indent="0" algn="ctr">
                  <a:buNone/>
                </a:pPr>
                <a14:m>
                  <m:oMathPara xmlns:m="http://schemas.openxmlformats.org/officeDocument/2006/math">
                    <m:oMathParaPr>
                      <m:jc m:val="center"/>
                    </m:oMathParaPr>
                    <m:oMath xmlns:m="http://schemas.openxmlformats.org/officeDocument/2006/math">
                      <m:r>
                        <a:rPr lang="es-CL" sz="2400" b="0" i="1" smtClean="0">
                          <a:latin typeface="Cambria Math"/>
                        </a:rPr>
                        <m:t>𝑥</m:t>
                      </m:r>
                      <m:r>
                        <a:rPr lang="es-CL" sz="2400" b="0" i="1" smtClean="0">
                          <a:latin typeface="Cambria Math"/>
                        </a:rPr>
                        <m:t>=</m:t>
                      </m:r>
                      <m:f>
                        <m:fPr>
                          <m:ctrlPr>
                            <a:rPr lang="es-CL" sz="2400" i="1" smtClean="0">
                              <a:latin typeface="Cambria Math"/>
                            </a:rPr>
                          </m:ctrlPr>
                        </m:fPr>
                        <m:num>
                          <m:r>
                            <a:rPr lang="es-CL" sz="2400" i="1" smtClean="0">
                              <a:latin typeface="Cambria Math"/>
                            </a:rPr>
                            <m:t>−</m:t>
                          </m:r>
                          <m:r>
                            <a:rPr lang="es-CL" sz="2400" b="0" i="1" smtClean="0">
                              <a:solidFill>
                                <a:srgbClr val="0070C0"/>
                              </a:solidFill>
                              <a:latin typeface="Cambria Math"/>
                            </a:rPr>
                            <m:t>5</m:t>
                          </m:r>
                          <m:r>
                            <a:rPr lang="es-CL" sz="2400" i="1" smtClean="0">
                              <a:latin typeface="Cambria Math"/>
                            </a:rPr>
                            <m:t>±</m:t>
                          </m:r>
                          <m:rad>
                            <m:radPr>
                              <m:degHide m:val="on"/>
                              <m:ctrlPr>
                                <a:rPr lang="es-CL" sz="2400" i="1" smtClean="0">
                                  <a:latin typeface="Cambria Math"/>
                                </a:rPr>
                              </m:ctrlPr>
                            </m:radPr>
                            <m:deg/>
                            <m:e>
                              <m:sSup>
                                <m:sSupPr>
                                  <m:ctrlPr>
                                    <a:rPr lang="es-CL" sz="2400" i="1" smtClean="0">
                                      <a:latin typeface="Cambria Math"/>
                                    </a:rPr>
                                  </m:ctrlPr>
                                </m:sSupPr>
                                <m:e>
                                  <m:r>
                                    <a:rPr lang="es-CL" sz="2400" b="0" i="1" smtClean="0">
                                      <a:solidFill>
                                        <a:srgbClr val="0070C0"/>
                                      </a:solidFill>
                                      <a:latin typeface="Cambria Math"/>
                                    </a:rPr>
                                    <m:t>5</m:t>
                                  </m:r>
                                </m:e>
                                <m:sup>
                                  <m:r>
                                    <a:rPr lang="es-CL" sz="2400" i="1" smtClean="0">
                                      <a:latin typeface="Cambria Math"/>
                                    </a:rPr>
                                    <m:t>2</m:t>
                                  </m:r>
                                </m:sup>
                              </m:sSup>
                              <m:r>
                                <a:rPr lang="es-CL" sz="2400" i="1" smtClean="0">
                                  <a:latin typeface="Cambria Math"/>
                                </a:rPr>
                                <m:t>−4</m:t>
                              </m:r>
                              <m:r>
                                <a:rPr lang="es-CL" sz="2400" i="1" smtClean="0">
                                  <a:latin typeface="Cambria Math"/>
                                  <a:ea typeface="Cambria Math"/>
                                </a:rPr>
                                <m:t>∙</m:t>
                              </m:r>
                              <m:r>
                                <a:rPr lang="es-CL" sz="2400" b="0" i="1" smtClean="0">
                                  <a:solidFill>
                                    <a:srgbClr val="FF0000"/>
                                  </a:solidFill>
                                  <a:latin typeface="Cambria Math"/>
                                  <a:ea typeface="Cambria Math"/>
                                </a:rPr>
                                <m:t>(</m:t>
                              </m:r>
                              <m:r>
                                <a:rPr lang="es-CL" sz="2400" b="0" i="1" smtClean="0">
                                  <a:solidFill>
                                    <a:srgbClr val="FF0000"/>
                                  </a:solidFill>
                                  <a:latin typeface="Cambria Math"/>
                                </a:rPr>
                                <m:t>2)</m:t>
                              </m:r>
                              <m:r>
                                <a:rPr lang="es-CL" sz="2400" b="0" i="1" smtClean="0">
                                  <a:latin typeface="Cambria Math"/>
                                  <a:ea typeface="Cambria Math"/>
                                </a:rPr>
                                <m:t>∙</m:t>
                              </m:r>
                              <m:r>
                                <a:rPr lang="es-CL" sz="2400" b="0" i="1" smtClean="0">
                                  <a:solidFill>
                                    <a:srgbClr val="00B050"/>
                                  </a:solidFill>
                                  <a:latin typeface="Cambria Math"/>
                                  <a:ea typeface="Cambria Math"/>
                                </a:rPr>
                                <m:t>(2)</m:t>
                              </m:r>
                            </m:e>
                          </m:rad>
                        </m:num>
                        <m:den>
                          <m:r>
                            <a:rPr lang="es-CL" sz="2400" i="1" smtClean="0">
                              <a:latin typeface="Cambria Math"/>
                            </a:rPr>
                            <m:t>2</m:t>
                          </m:r>
                          <m:r>
                            <a:rPr lang="es-CL" sz="2400" i="1" smtClean="0">
                              <a:latin typeface="Cambria Math"/>
                              <a:ea typeface="Cambria Math"/>
                            </a:rPr>
                            <m:t>∙</m:t>
                          </m:r>
                          <m:r>
                            <a:rPr lang="es-CL" sz="2400" b="0" i="1" smtClean="0">
                              <a:solidFill>
                                <a:srgbClr val="FF0000"/>
                              </a:solidFill>
                              <a:latin typeface="Cambria Math"/>
                              <a:ea typeface="Cambria Math"/>
                            </a:rPr>
                            <m:t>(2)</m:t>
                          </m:r>
                        </m:den>
                      </m:f>
                    </m:oMath>
                  </m:oMathPara>
                </a14:m>
                <a:endParaRPr lang="es-CL" sz="2400" dirty="0" smtClean="0"/>
              </a:p>
              <a:p>
                <a:pPr marL="127000" indent="0" algn="ctr">
                  <a:buNone/>
                </a:pPr>
                <a14:m>
                  <m:oMathPara xmlns:m="http://schemas.openxmlformats.org/officeDocument/2006/math">
                    <m:oMathParaPr>
                      <m:jc m:val="center"/>
                    </m:oMathParaPr>
                    <m:oMath xmlns:m="http://schemas.openxmlformats.org/officeDocument/2006/math">
                      <m:r>
                        <a:rPr lang="es-CL" sz="2400" b="0" i="1" smtClean="0">
                          <a:latin typeface="Cambria Math"/>
                        </a:rPr>
                        <m:t>𝑥</m:t>
                      </m:r>
                      <m:r>
                        <a:rPr lang="es-CL" sz="2400" b="0" i="1" smtClean="0">
                          <a:latin typeface="Cambria Math"/>
                        </a:rPr>
                        <m:t>=</m:t>
                      </m:r>
                      <m:f>
                        <m:fPr>
                          <m:ctrlPr>
                            <a:rPr lang="es-CL" sz="2400" i="1" smtClean="0">
                              <a:latin typeface="Cambria Math"/>
                            </a:rPr>
                          </m:ctrlPr>
                        </m:fPr>
                        <m:num>
                          <m:r>
                            <a:rPr lang="es-CL" sz="2400" i="1" smtClean="0">
                              <a:latin typeface="Cambria Math"/>
                            </a:rPr>
                            <m:t>−</m:t>
                          </m:r>
                          <m:r>
                            <a:rPr lang="es-CL" sz="2400" b="0" i="1" smtClean="0">
                              <a:solidFill>
                                <a:srgbClr val="0070C0"/>
                              </a:solidFill>
                              <a:latin typeface="Cambria Math"/>
                            </a:rPr>
                            <m:t>5</m:t>
                          </m:r>
                          <m:r>
                            <a:rPr lang="es-CL" sz="2400" i="1" smtClean="0">
                              <a:latin typeface="Cambria Math"/>
                            </a:rPr>
                            <m:t>±</m:t>
                          </m:r>
                          <m:rad>
                            <m:radPr>
                              <m:degHide m:val="on"/>
                              <m:ctrlPr>
                                <a:rPr lang="es-CL" sz="2400" i="1" smtClean="0">
                                  <a:latin typeface="Cambria Math"/>
                                </a:rPr>
                              </m:ctrlPr>
                            </m:radPr>
                            <m:deg/>
                            <m:e>
                              <m:r>
                                <a:rPr lang="es-CL" sz="2400" b="0" i="1" smtClean="0">
                                  <a:latin typeface="Cambria Math"/>
                                </a:rPr>
                                <m:t>25</m:t>
                              </m:r>
                              <m:r>
                                <a:rPr lang="es-CL" sz="2400" i="1" smtClean="0">
                                  <a:latin typeface="Cambria Math"/>
                                </a:rPr>
                                <m:t>−</m:t>
                              </m:r>
                              <m:r>
                                <a:rPr lang="es-CL" sz="2400" b="0" i="1" smtClean="0">
                                  <a:latin typeface="Cambria Math"/>
                                </a:rPr>
                                <m:t>16</m:t>
                              </m:r>
                            </m:e>
                          </m:rad>
                        </m:num>
                        <m:den>
                          <m:r>
                            <a:rPr lang="es-CL" sz="2400" b="0" i="1" smtClean="0">
                              <a:latin typeface="Cambria Math"/>
                            </a:rPr>
                            <m:t>4</m:t>
                          </m:r>
                        </m:den>
                      </m:f>
                    </m:oMath>
                  </m:oMathPara>
                </a14:m>
                <a:endParaRPr lang="es-CL" sz="2400" dirty="0" smtClean="0"/>
              </a:p>
              <a:p>
                <a:pPr marL="127000" indent="0" algn="ctr">
                  <a:buNone/>
                </a:pPr>
                <a14:m>
                  <m:oMathPara xmlns:m="http://schemas.openxmlformats.org/officeDocument/2006/math">
                    <m:oMathParaPr>
                      <m:jc m:val="center"/>
                    </m:oMathParaPr>
                    <m:oMath xmlns:m="http://schemas.openxmlformats.org/officeDocument/2006/math">
                      <m:r>
                        <a:rPr lang="es-CL" sz="2400" b="0" i="1" smtClean="0">
                          <a:latin typeface="Cambria Math"/>
                        </a:rPr>
                        <m:t>𝑥</m:t>
                      </m:r>
                      <m:r>
                        <a:rPr lang="es-CL" sz="2400" b="0" i="1" smtClean="0">
                          <a:latin typeface="Cambria Math"/>
                        </a:rPr>
                        <m:t>=</m:t>
                      </m:r>
                      <m:f>
                        <m:fPr>
                          <m:ctrlPr>
                            <a:rPr lang="es-CL" sz="2400" i="1" smtClean="0">
                              <a:latin typeface="Cambria Math"/>
                            </a:rPr>
                          </m:ctrlPr>
                        </m:fPr>
                        <m:num>
                          <m:r>
                            <a:rPr lang="es-CL" sz="2400" i="1" smtClean="0">
                              <a:latin typeface="Cambria Math"/>
                            </a:rPr>
                            <m:t>−</m:t>
                          </m:r>
                          <m:r>
                            <a:rPr lang="es-CL" sz="2400" b="0" i="1" smtClean="0">
                              <a:solidFill>
                                <a:srgbClr val="0070C0"/>
                              </a:solidFill>
                              <a:latin typeface="Cambria Math"/>
                            </a:rPr>
                            <m:t>5</m:t>
                          </m:r>
                          <m:r>
                            <a:rPr lang="es-CL" sz="2400" i="1" smtClean="0">
                              <a:latin typeface="Cambria Math"/>
                            </a:rPr>
                            <m:t>±</m:t>
                          </m:r>
                          <m:rad>
                            <m:radPr>
                              <m:degHide m:val="on"/>
                              <m:ctrlPr>
                                <a:rPr lang="es-CL" sz="2400" i="1" smtClean="0">
                                  <a:latin typeface="Cambria Math"/>
                                </a:rPr>
                              </m:ctrlPr>
                            </m:radPr>
                            <m:deg/>
                            <m:e>
                              <m:r>
                                <a:rPr lang="es-CL" sz="2400" b="0" i="1" smtClean="0">
                                  <a:latin typeface="Cambria Math"/>
                                </a:rPr>
                                <m:t>9</m:t>
                              </m:r>
                            </m:e>
                          </m:rad>
                        </m:num>
                        <m:den>
                          <m:r>
                            <a:rPr lang="es-CL" sz="2400" b="0" i="1" smtClean="0">
                              <a:latin typeface="Cambria Math"/>
                            </a:rPr>
                            <m:t>4</m:t>
                          </m:r>
                        </m:den>
                      </m:f>
                    </m:oMath>
                  </m:oMathPara>
                </a14:m>
                <a:endParaRPr lang="es-CL" sz="2400" i="1" dirty="0" smtClean="0">
                  <a:latin typeface="Cambria Math"/>
                </a:endParaRPr>
              </a:p>
              <a:p>
                <a:pPr marL="127000" indent="0" algn="ctr">
                  <a:buNone/>
                </a:pPr>
                <a14:m>
                  <m:oMathPara xmlns:m="http://schemas.openxmlformats.org/officeDocument/2006/math">
                    <m:oMathParaPr>
                      <m:jc m:val="center"/>
                    </m:oMathParaPr>
                    <m:oMath xmlns:m="http://schemas.openxmlformats.org/officeDocument/2006/math">
                      <m:r>
                        <a:rPr lang="es-CL" sz="2400" b="0" i="1" smtClean="0">
                          <a:latin typeface="Cambria Math"/>
                        </a:rPr>
                        <m:t>𝑥</m:t>
                      </m:r>
                      <m:r>
                        <a:rPr lang="es-CL" sz="2400" b="0" i="1" smtClean="0">
                          <a:latin typeface="Cambria Math"/>
                        </a:rPr>
                        <m:t>=</m:t>
                      </m:r>
                      <m:f>
                        <m:fPr>
                          <m:ctrlPr>
                            <a:rPr lang="es-CL" sz="2400" i="1" smtClean="0">
                              <a:latin typeface="Cambria Math"/>
                            </a:rPr>
                          </m:ctrlPr>
                        </m:fPr>
                        <m:num>
                          <m:r>
                            <a:rPr lang="es-CL" sz="2400" i="1" smtClean="0">
                              <a:latin typeface="Cambria Math"/>
                            </a:rPr>
                            <m:t>−</m:t>
                          </m:r>
                          <m:r>
                            <a:rPr lang="es-CL" sz="2400" b="0" i="1" smtClean="0">
                              <a:solidFill>
                                <a:srgbClr val="0070C0"/>
                              </a:solidFill>
                              <a:latin typeface="Cambria Math"/>
                            </a:rPr>
                            <m:t>5</m:t>
                          </m:r>
                          <m:r>
                            <a:rPr lang="es-CL" sz="2400" i="1" smtClean="0">
                              <a:latin typeface="Cambria Math"/>
                            </a:rPr>
                            <m:t>±</m:t>
                          </m:r>
                          <m:r>
                            <a:rPr lang="es-CL" sz="2400" b="0" i="1" smtClean="0">
                              <a:latin typeface="Cambria Math"/>
                            </a:rPr>
                            <m:t>3</m:t>
                          </m:r>
                        </m:num>
                        <m:den>
                          <m:r>
                            <a:rPr lang="es-CL" sz="2400" b="0" i="1" smtClean="0">
                              <a:latin typeface="Cambria Math"/>
                            </a:rPr>
                            <m:t>4</m:t>
                          </m:r>
                        </m:den>
                      </m:f>
                    </m:oMath>
                  </m:oMathPara>
                </a14:m>
                <a:endParaRPr lang="es-CL" sz="2400" dirty="0" smtClean="0"/>
              </a:p>
              <a:p>
                <a:pPr marL="127000" indent="0" algn="just">
                  <a:buNone/>
                </a:pPr>
                <a:endParaRPr lang="es-CL" dirty="0"/>
              </a:p>
            </p:txBody>
          </p:sp>
        </mc:Choice>
        <mc:Fallback xmlns="">
          <p:sp>
            <p:nvSpPr>
              <p:cNvPr id="3" name="2 Marcador de texto"/>
              <p:cNvSpPr>
                <a:spLocks noGrp="1" noRot="1" noChangeAspect="1" noMove="1" noResize="1" noEditPoints="1" noAdjustHandles="1" noChangeArrowheads="1" noChangeShapeType="1" noTextEdit="1"/>
              </p:cNvSpPr>
              <p:nvPr>
                <p:ph type="body" idx="1"/>
              </p:nvPr>
            </p:nvSpPr>
            <p:spPr>
              <a:xfrm>
                <a:off x="2195736" y="1491630"/>
                <a:ext cx="5184576" cy="3528392"/>
              </a:xfrm>
              <a:blipFill rotWithShape="1">
                <a:blip r:embed="rId2"/>
                <a:stretch>
                  <a:fillRect/>
                </a:stretch>
              </a:blipFill>
            </p:spPr>
            <p:txBody>
              <a:bodyPr/>
              <a:lstStyle/>
              <a:p>
                <a:r>
                  <a:rPr lang="es-CL">
                    <a:noFill/>
                  </a:rPr>
                  <a:t> </a:t>
                </a:r>
              </a:p>
            </p:txBody>
          </p:sp>
        </mc:Fallback>
      </mc:AlternateContent>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2274467"/>
            <a:ext cx="2734293" cy="2734293"/>
          </a:xfrm>
          <a:prstGeom prst="rect">
            <a:avLst/>
          </a:prstGeom>
        </p:spPr>
      </p:pic>
      <p:grpSp>
        <p:nvGrpSpPr>
          <p:cNvPr id="9" name="Google Shape;1232;p71"/>
          <p:cNvGrpSpPr/>
          <p:nvPr/>
        </p:nvGrpSpPr>
        <p:grpSpPr>
          <a:xfrm>
            <a:off x="2483768" y="1635646"/>
            <a:ext cx="442025" cy="437461"/>
            <a:chOff x="1633231" y="2254203"/>
            <a:chExt cx="442025" cy="437461"/>
          </a:xfrm>
        </p:grpSpPr>
        <p:sp>
          <p:nvSpPr>
            <p:cNvPr id="10" name="Google Shape;1233;p71"/>
            <p:cNvSpPr/>
            <p:nvPr/>
          </p:nvSpPr>
          <p:spPr>
            <a:xfrm>
              <a:off x="1890700" y="2254203"/>
              <a:ext cx="184555" cy="182150"/>
            </a:xfrm>
            <a:custGeom>
              <a:avLst/>
              <a:gdLst/>
              <a:ahLst/>
              <a:cxnLst/>
              <a:rect l="l" t="t" r="r" b="b"/>
              <a:pathLst>
                <a:path w="6751" h="6663" extrusionOk="0">
                  <a:moveTo>
                    <a:pt x="2223" y="0"/>
                  </a:moveTo>
                  <a:cubicBezTo>
                    <a:pt x="1995" y="0"/>
                    <a:pt x="1767" y="87"/>
                    <a:pt x="1594" y="261"/>
                  </a:cubicBezTo>
                  <a:lnTo>
                    <a:pt x="1" y="1853"/>
                  </a:lnTo>
                  <a:lnTo>
                    <a:pt x="4810" y="6662"/>
                  </a:lnTo>
                  <a:lnTo>
                    <a:pt x="6402" y="5071"/>
                  </a:lnTo>
                  <a:cubicBezTo>
                    <a:pt x="6750" y="4723"/>
                    <a:pt x="6750" y="4159"/>
                    <a:pt x="6402" y="3811"/>
                  </a:cubicBezTo>
                  <a:lnTo>
                    <a:pt x="4628" y="2035"/>
                  </a:lnTo>
                  <a:lnTo>
                    <a:pt x="2853" y="261"/>
                  </a:lnTo>
                  <a:cubicBezTo>
                    <a:pt x="2679" y="87"/>
                    <a:pt x="2451" y="0"/>
                    <a:pt x="2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34;p71"/>
            <p:cNvSpPr/>
            <p:nvPr/>
          </p:nvSpPr>
          <p:spPr>
            <a:xfrm>
              <a:off x="1633231" y="2615584"/>
              <a:ext cx="78541" cy="76080"/>
            </a:xfrm>
            <a:custGeom>
              <a:avLst/>
              <a:gdLst/>
              <a:ahLst/>
              <a:cxnLst/>
              <a:rect l="l" t="t" r="r" b="b"/>
              <a:pathLst>
                <a:path w="2873" h="2783" extrusionOk="0">
                  <a:moveTo>
                    <a:pt x="381" y="0"/>
                  </a:moveTo>
                  <a:lnTo>
                    <a:pt x="92" y="1746"/>
                  </a:lnTo>
                  <a:cubicBezTo>
                    <a:pt x="0" y="2298"/>
                    <a:pt x="432" y="2783"/>
                    <a:pt x="968" y="2783"/>
                  </a:cubicBezTo>
                  <a:cubicBezTo>
                    <a:pt x="1016" y="2783"/>
                    <a:pt x="1066" y="2779"/>
                    <a:pt x="1116" y="2770"/>
                  </a:cubicBezTo>
                  <a:lnTo>
                    <a:pt x="2873" y="2480"/>
                  </a:lnTo>
                  <a:cubicBezTo>
                    <a:pt x="2141" y="1025"/>
                    <a:pt x="1068" y="318"/>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35;p71"/>
            <p:cNvSpPr/>
            <p:nvPr/>
          </p:nvSpPr>
          <p:spPr>
            <a:xfrm>
              <a:off x="1643646" y="2533816"/>
              <a:ext cx="149618" cy="149563"/>
            </a:xfrm>
            <a:custGeom>
              <a:avLst/>
              <a:gdLst/>
              <a:ahLst/>
              <a:cxnLst/>
              <a:rect l="l" t="t" r="r" b="b"/>
              <a:pathLst>
                <a:path w="5473" h="5471" extrusionOk="0">
                  <a:moveTo>
                    <a:pt x="663" y="1"/>
                  </a:moveTo>
                  <a:cubicBezTo>
                    <a:pt x="532" y="131"/>
                    <a:pt x="444" y="302"/>
                    <a:pt x="414" y="484"/>
                  </a:cubicBezTo>
                  <a:lnTo>
                    <a:pt x="0" y="2991"/>
                  </a:lnTo>
                  <a:cubicBezTo>
                    <a:pt x="687" y="3309"/>
                    <a:pt x="1760" y="4016"/>
                    <a:pt x="2492" y="5471"/>
                  </a:cubicBezTo>
                  <a:lnTo>
                    <a:pt x="4987" y="5058"/>
                  </a:lnTo>
                  <a:cubicBezTo>
                    <a:pt x="5171" y="5028"/>
                    <a:pt x="5340" y="4941"/>
                    <a:pt x="5472" y="4809"/>
                  </a:cubicBezTo>
                  <a:lnTo>
                    <a:pt x="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36;p71"/>
            <p:cNvSpPr/>
            <p:nvPr/>
          </p:nvSpPr>
          <p:spPr>
            <a:xfrm>
              <a:off x="1661744" y="2350843"/>
              <a:ext cx="314463" cy="314463"/>
            </a:xfrm>
            <a:custGeom>
              <a:avLst/>
              <a:gdLst/>
              <a:ahLst/>
              <a:cxnLst/>
              <a:rect l="l" t="t" r="r" b="b"/>
              <a:pathLst>
                <a:path w="11503" h="11503" extrusionOk="0">
                  <a:moveTo>
                    <a:pt x="6694" y="0"/>
                  </a:moveTo>
                  <a:lnTo>
                    <a:pt x="1" y="6693"/>
                  </a:lnTo>
                  <a:lnTo>
                    <a:pt x="4810" y="11502"/>
                  </a:lnTo>
                  <a:lnTo>
                    <a:pt x="11503" y="4809"/>
                  </a:lnTo>
                  <a:lnTo>
                    <a:pt x="6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37;p71"/>
            <p:cNvSpPr/>
            <p:nvPr/>
          </p:nvSpPr>
          <p:spPr>
            <a:xfrm>
              <a:off x="1844745" y="2304833"/>
              <a:ext cx="177475" cy="177475"/>
            </a:xfrm>
            <a:custGeom>
              <a:avLst/>
              <a:gdLst/>
              <a:ahLst/>
              <a:cxnLst/>
              <a:rect l="l" t="t" r="r" b="b"/>
              <a:pathLst>
                <a:path w="6492" h="6492" extrusionOk="0">
                  <a:moveTo>
                    <a:pt x="1682" y="1"/>
                  </a:moveTo>
                  <a:lnTo>
                    <a:pt x="0" y="1683"/>
                  </a:lnTo>
                  <a:lnTo>
                    <a:pt x="4809" y="6492"/>
                  </a:lnTo>
                  <a:lnTo>
                    <a:pt x="6491" y="4810"/>
                  </a:lnTo>
                  <a:lnTo>
                    <a:pt x="16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232;p71"/>
          <p:cNvGrpSpPr/>
          <p:nvPr/>
        </p:nvGrpSpPr>
        <p:grpSpPr>
          <a:xfrm>
            <a:off x="2377710" y="2533816"/>
            <a:ext cx="442025" cy="437461"/>
            <a:chOff x="1633231" y="2254203"/>
            <a:chExt cx="442025" cy="437461"/>
          </a:xfrm>
        </p:grpSpPr>
        <p:sp>
          <p:nvSpPr>
            <p:cNvPr id="16" name="Google Shape;1233;p71"/>
            <p:cNvSpPr/>
            <p:nvPr/>
          </p:nvSpPr>
          <p:spPr>
            <a:xfrm>
              <a:off x="1890700" y="2254203"/>
              <a:ext cx="184555" cy="182150"/>
            </a:xfrm>
            <a:custGeom>
              <a:avLst/>
              <a:gdLst/>
              <a:ahLst/>
              <a:cxnLst/>
              <a:rect l="l" t="t" r="r" b="b"/>
              <a:pathLst>
                <a:path w="6751" h="6663" extrusionOk="0">
                  <a:moveTo>
                    <a:pt x="2223" y="0"/>
                  </a:moveTo>
                  <a:cubicBezTo>
                    <a:pt x="1995" y="0"/>
                    <a:pt x="1767" y="87"/>
                    <a:pt x="1594" y="261"/>
                  </a:cubicBezTo>
                  <a:lnTo>
                    <a:pt x="1" y="1853"/>
                  </a:lnTo>
                  <a:lnTo>
                    <a:pt x="4810" y="6662"/>
                  </a:lnTo>
                  <a:lnTo>
                    <a:pt x="6402" y="5071"/>
                  </a:lnTo>
                  <a:cubicBezTo>
                    <a:pt x="6750" y="4723"/>
                    <a:pt x="6750" y="4159"/>
                    <a:pt x="6402" y="3811"/>
                  </a:cubicBezTo>
                  <a:lnTo>
                    <a:pt x="4628" y="2035"/>
                  </a:lnTo>
                  <a:lnTo>
                    <a:pt x="2853" y="261"/>
                  </a:lnTo>
                  <a:cubicBezTo>
                    <a:pt x="2679" y="87"/>
                    <a:pt x="2451" y="0"/>
                    <a:pt x="2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34;p71"/>
            <p:cNvSpPr/>
            <p:nvPr/>
          </p:nvSpPr>
          <p:spPr>
            <a:xfrm>
              <a:off x="1633231" y="2615584"/>
              <a:ext cx="78541" cy="76080"/>
            </a:xfrm>
            <a:custGeom>
              <a:avLst/>
              <a:gdLst/>
              <a:ahLst/>
              <a:cxnLst/>
              <a:rect l="l" t="t" r="r" b="b"/>
              <a:pathLst>
                <a:path w="2873" h="2783" extrusionOk="0">
                  <a:moveTo>
                    <a:pt x="381" y="0"/>
                  </a:moveTo>
                  <a:lnTo>
                    <a:pt x="92" y="1746"/>
                  </a:lnTo>
                  <a:cubicBezTo>
                    <a:pt x="0" y="2298"/>
                    <a:pt x="432" y="2783"/>
                    <a:pt x="968" y="2783"/>
                  </a:cubicBezTo>
                  <a:cubicBezTo>
                    <a:pt x="1016" y="2783"/>
                    <a:pt x="1066" y="2779"/>
                    <a:pt x="1116" y="2770"/>
                  </a:cubicBezTo>
                  <a:lnTo>
                    <a:pt x="2873" y="2480"/>
                  </a:lnTo>
                  <a:cubicBezTo>
                    <a:pt x="2141" y="1025"/>
                    <a:pt x="1068" y="318"/>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35;p71"/>
            <p:cNvSpPr/>
            <p:nvPr/>
          </p:nvSpPr>
          <p:spPr>
            <a:xfrm>
              <a:off x="1643646" y="2533816"/>
              <a:ext cx="149618" cy="149563"/>
            </a:xfrm>
            <a:custGeom>
              <a:avLst/>
              <a:gdLst/>
              <a:ahLst/>
              <a:cxnLst/>
              <a:rect l="l" t="t" r="r" b="b"/>
              <a:pathLst>
                <a:path w="5473" h="5471" extrusionOk="0">
                  <a:moveTo>
                    <a:pt x="663" y="1"/>
                  </a:moveTo>
                  <a:cubicBezTo>
                    <a:pt x="532" y="131"/>
                    <a:pt x="444" y="302"/>
                    <a:pt x="414" y="484"/>
                  </a:cubicBezTo>
                  <a:lnTo>
                    <a:pt x="0" y="2991"/>
                  </a:lnTo>
                  <a:cubicBezTo>
                    <a:pt x="687" y="3309"/>
                    <a:pt x="1760" y="4016"/>
                    <a:pt x="2492" y="5471"/>
                  </a:cubicBezTo>
                  <a:lnTo>
                    <a:pt x="4987" y="5058"/>
                  </a:lnTo>
                  <a:cubicBezTo>
                    <a:pt x="5171" y="5028"/>
                    <a:pt x="5340" y="4941"/>
                    <a:pt x="5472" y="4809"/>
                  </a:cubicBezTo>
                  <a:lnTo>
                    <a:pt x="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36;p71"/>
            <p:cNvSpPr/>
            <p:nvPr/>
          </p:nvSpPr>
          <p:spPr>
            <a:xfrm>
              <a:off x="1661744" y="2350843"/>
              <a:ext cx="314463" cy="314463"/>
            </a:xfrm>
            <a:custGeom>
              <a:avLst/>
              <a:gdLst/>
              <a:ahLst/>
              <a:cxnLst/>
              <a:rect l="l" t="t" r="r" b="b"/>
              <a:pathLst>
                <a:path w="11503" h="11503" extrusionOk="0">
                  <a:moveTo>
                    <a:pt x="6694" y="0"/>
                  </a:moveTo>
                  <a:lnTo>
                    <a:pt x="1" y="6693"/>
                  </a:lnTo>
                  <a:lnTo>
                    <a:pt x="4810" y="11502"/>
                  </a:lnTo>
                  <a:lnTo>
                    <a:pt x="11503" y="4809"/>
                  </a:lnTo>
                  <a:lnTo>
                    <a:pt x="6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37;p71"/>
            <p:cNvSpPr/>
            <p:nvPr/>
          </p:nvSpPr>
          <p:spPr>
            <a:xfrm>
              <a:off x="1844745" y="2304833"/>
              <a:ext cx="177475" cy="177475"/>
            </a:xfrm>
            <a:custGeom>
              <a:avLst/>
              <a:gdLst/>
              <a:ahLst/>
              <a:cxnLst/>
              <a:rect l="l" t="t" r="r" b="b"/>
              <a:pathLst>
                <a:path w="6492" h="6492" extrusionOk="0">
                  <a:moveTo>
                    <a:pt x="1682" y="1"/>
                  </a:moveTo>
                  <a:lnTo>
                    <a:pt x="0" y="1683"/>
                  </a:lnTo>
                  <a:lnTo>
                    <a:pt x="4809" y="6492"/>
                  </a:lnTo>
                  <a:lnTo>
                    <a:pt x="6491" y="4810"/>
                  </a:lnTo>
                  <a:lnTo>
                    <a:pt x="16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232;p71"/>
          <p:cNvGrpSpPr/>
          <p:nvPr/>
        </p:nvGrpSpPr>
        <p:grpSpPr>
          <a:xfrm>
            <a:off x="2416980" y="3291830"/>
            <a:ext cx="442025" cy="437461"/>
            <a:chOff x="1633231" y="2254203"/>
            <a:chExt cx="442025" cy="437461"/>
          </a:xfrm>
        </p:grpSpPr>
        <p:sp>
          <p:nvSpPr>
            <p:cNvPr id="22" name="Google Shape;1233;p71"/>
            <p:cNvSpPr/>
            <p:nvPr/>
          </p:nvSpPr>
          <p:spPr>
            <a:xfrm>
              <a:off x="1890700" y="2254203"/>
              <a:ext cx="184555" cy="182150"/>
            </a:xfrm>
            <a:custGeom>
              <a:avLst/>
              <a:gdLst/>
              <a:ahLst/>
              <a:cxnLst/>
              <a:rect l="l" t="t" r="r" b="b"/>
              <a:pathLst>
                <a:path w="6751" h="6663" extrusionOk="0">
                  <a:moveTo>
                    <a:pt x="2223" y="0"/>
                  </a:moveTo>
                  <a:cubicBezTo>
                    <a:pt x="1995" y="0"/>
                    <a:pt x="1767" y="87"/>
                    <a:pt x="1594" y="261"/>
                  </a:cubicBezTo>
                  <a:lnTo>
                    <a:pt x="1" y="1853"/>
                  </a:lnTo>
                  <a:lnTo>
                    <a:pt x="4810" y="6662"/>
                  </a:lnTo>
                  <a:lnTo>
                    <a:pt x="6402" y="5071"/>
                  </a:lnTo>
                  <a:cubicBezTo>
                    <a:pt x="6750" y="4723"/>
                    <a:pt x="6750" y="4159"/>
                    <a:pt x="6402" y="3811"/>
                  </a:cubicBezTo>
                  <a:lnTo>
                    <a:pt x="4628" y="2035"/>
                  </a:lnTo>
                  <a:lnTo>
                    <a:pt x="2853" y="261"/>
                  </a:lnTo>
                  <a:cubicBezTo>
                    <a:pt x="2679" y="87"/>
                    <a:pt x="2451" y="0"/>
                    <a:pt x="2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34;p71"/>
            <p:cNvSpPr/>
            <p:nvPr/>
          </p:nvSpPr>
          <p:spPr>
            <a:xfrm>
              <a:off x="1633231" y="2615584"/>
              <a:ext cx="78541" cy="76080"/>
            </a:xfrm>
            <a:custGeom>
              <a:avLst/>
              <a:gdLst/>
              <a:ahLst/>
              <a:cxnLst/>
              <a:rect l="l" t="t" r="r" b="b"/>
              <a:pathLst>
                <a:path w="2873" h="2783" extrusionOk="0">
                  <a:moveTo>
                    <a:pt x="381" y="0"/>
                  </a:moveTo>
                  <a:lnTo>
                    <a:pt x="92" y="1746"/>
                  </a:lnTo>
                  <a:cubicBezTo>
                    <a:pt x="0" y="2298"/>
                    <a:pt x="432" y="2783"/>
                    <a:pt x="968" y="2783"/>
                  </a:cubicBezTo>
                  <a:cubicBezTo>
                    <a:pt x="1016" y="2783"/>
                    <a:pt x="1066" y="2779"/>
                    <a:pt x="1116" y="2770"/>
                  </a:cubicBezTo>
                  <a:lnTo>
                    <a:pt x="2873" y="2480"/>
                  </a:lnTo>
                  <a:cubicBezTo>
                    <a:pt x="2141" y="1025"/>
                    <a:pt x="1068" y="318"/>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35;p71"/>
            <p:cNvSpPr/>
            <p:nvPr/>
          </p:nvSpPr>
          <p:spPr>
            <a:xfrm>
              <a:off x="1643646" y="2533816"/>
              <a:ext cx="149618" cy="149563"/>
            </a:xfrm>
            <a:custGeom>
              <a:avLst/>
              <a:gdLst/>
              <a:ahLst/>
              <a:cxnLst/>
              <a:rect l="l" t="t" r="r" b="b"/>
              <a:pathLst>
                <a:path w="5473" h="5471" extrusionOk="0">
                  <a:moveTo>
                    <a:pt x="663" y="1"/>
                  </a:moveTo>
                  <a:cubicBezTo>
                    <a:pt x="532" y="131"/>
                    <a:pt x="444" y="302"/>
                    <a:pt x="414" y="484"/>
                  </a:cubicBezTo>
                  <a:lnTo>
                    <a:pt x="0" y="2991"/>
                  </a:lnTo>
                  <a:cubicBezTo>
                    <a:pt x="687" y="3309"/>
                    <a:pt x="1760" y="4016"/>
                    <a:pt x="2492" y="5471"/>
                  </a:cubicBezTo>
                  <a:lnTo>
                    <a:pt x="4987" y="5058"/>
                  </a:lnTo>
                  <a:cubicBezTo>
                    <a:pt x="5171" y="5028"/>
                    <a:pt x="5340" y="4941"/>
                    <a:pt x="5472" y="4809"/>
                  </a:cubicBezTo>
                  <a:lnTo>
                    <a:pt x="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36;p71"/>
            <p:cNvSpPr/>
            <p:nvPr/>
          </p:nvSpPr>
          <p:spPr>
            <a:xfrm>
              <a:off x="1661744" y="2350843"/>
              <a:ext cx="314463" cy="314463"/>
            </a:xfrm>
            <a:custGeom>
              <a:avLst/>
              <a:gdLst/>
              <a:ahLst/>
              <a:cxnLst/>
              <a:rect l="l" t="t" r="r" b="b"/>
              <a:pathLst>
                <a:path w="11503" h="11503" extrusionOk="0">
                  <a:moveTo>
                    <a:pt x="6694" y="0"/>
                  </a:moveTo>
                  <a:lnTo>
                    <a:pt x="1" y="6693"/>
                  </a:lnTo>
                  <a:lnTo>
                    <a:pt x="4810" y="11502"/>
                  </a:lnTo>
                  <a:lnTo>
                    <a:pt x="11503" y="4809"/>
                  </a:lnTo>
                  <a:lnTo>
                    <a:pt x="6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37;p71"/>
            <p:cNvSpPr/>
            <p:nvPr/>
          </p:nvSpPr>
          <p:spPr>
            <a:xfrm>
              <a:off x="1844745" y="2304833"/>
              <a:ext cx="177475" cy="177475"/>
            </a:xfrm>
            <a:custGeom>
              <a:avLst/>
              <a:gdLst/>
              <a:ahLst/>
              <a:cxnLst/>
              <a:rect l="l" t="t" r="r" b="b"/>
              <a:pathLst>
                <a:path w="6492" h="6492" extrusionOk="0">
                  <a:moveTo>
                    <a:pt x="1682" y="1"/>
                  </a:moveTo>
                  <a:lnTo>
                    <a:pt x="0" y="1683"/>
                  </a:lnTo>
                  <a:lnTo>
                    <a:pt x="4809" y="6492"/>
                  </a:lnTo>
                  <a:lnTo>
                    <a:pt x="6491" y="4810"/>
                  </a:lnTo>
                  <a:lnTo>
                    <a:pt x="16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232;p71"/>
          <p:cNvGrpSpPr/>
          <p:nvPr/>
        </p:nvGrpSpPr>
        <p:grpSpPr>
          <a:xfrm>
            <a:off x="2442026" y="4011910"/>
            <a:ext cx="442025" cy="437461"/>
            <a:chOff x="1633231" y="2254203"/>
            <a:chExt cx="442025" cy="437461"/>
          </a:xfrm>
        </p:grpSpPr>
        <p:sp>
          <p:nvSpPr>
            <p:cNvPr id="28" name="Google Shape;1233;p71"/>
            <p:cNvSpPr/>
            <p:nvPr/>
          </p:nvSpPr>
          <p:spPr>
            <a:xfrm>
              <a:off x="1890700" y="2254203"/>
              <a:ext cx="184555" cy="182150"/>
            </a:xfrm>
            <a:custGeom>
              <a:avLst/>
              <a:gdLst/>
              <a:ahLst/>
              <a:cxnLst/>
              <a:rect l="l" t="t" r="r" b="b"/>
              <a:pathLst>
                <a:path w="6751" h="6663" extrusionOk="0">
                  <a:moveTo>
                    <a:pt x="2223" y="0"/>
                  </a:moveTo>
                  <a:cubicBezTo>
                    <a:pt x="1995" y="0"/>
                    <a:pt x="1767" y="87"/>
                    <a:pt x="1594" y="261"/>
                  </a:cubicBezTo>
                  <a:lnTo>
                    <a:pt x="1" y="1853"/>
                  </a:lnTo>
                  <a:lnTo>
                    <a:pt x="4810" y="6662"/>
                  </a:lnTo>
                  <a:lnTo>
                    <a:pt x="6402" y="5071"/>
                  </a:lnTo>
                  <a:cubicBezTo>
                    <a:pt x="6750" y="4723"/>
                    <a:pt x="6750" y="4159"/>
                    <a:pt x="6402" y="3811"/>
                  </a:cubicBezTo>
                  <a:lnTo>
                    <a:pt x="4628" y="2035"/>
                  </a:lnTo>
                  <a:lnTo>
                    <a:pt x="2853" y="261"/>
                  </a:lnTo>
                  <a:cubicBezTo>
                    <a:pt x="2679" y="87"/>
                    <a:pt x="2451" y="0"/>
                    <a:pt x="2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34;p71"/>
            <p:cNvSpPr/>
            <p:nvPr/>
          </p:nvSpPr>
          <p:spPr>
            <a:xfrm>
              <a:off x="1633231" y="2615584"/>
              <a:ext cx="78541" cy="76080"/>
            </a:xfrm>
            <a:custGeom>
              <a:avLst/>
              <a:gdLst/>
              <a:ahLst/>
              <a:cxnLst/>
              <a:rect l="l" t="t" r="r" b="b"/>
              <a:pathLst>
                <a:path w="2873" h="2783" extrusionOk="0">
                  <a:moveTo>
                    <a:pt x="381" y="0"/>
                  </a:moveTo>
                  <a:lnTo>
                    <a:pt x="92" y="1746"/>
                  </a:lnTo>
                  <a:cubicBezTo>
                    <a:pt x="0" y="2298"/>
                    <a:pt x="432" y="2783"/>
                    <a:pt x="968" y="2783"/>
                  </a:cubicBezTo>
                  <a:cubicBezTo>
                    <a:pt x="1016" y="2783"/>
                    <a:pt x="1066" y="2779"/>
                    <a:pt x="1116" y="2770"/>
                  </a:cubicBezTo>
                  <a:lnTo>
                    <a:pt x="2873" y="2480"/>
                  </a:lnTo>
                  <a:cubicBezTo>
                    <a:pt x="2141" y="1025"/>
                    <a:pt x="1068" y="318"/>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35;p71"/>
            <p:cNvSpPr/>
            <p:nvPr/>
          </p:nvSpPr>
          <p:spPr>
            <a:xfrm>
              <a:off x="1643646" y="2533816"/>
              <a:ext cx="149618" cy="149563"/>
            </a:xfrm>
            <a:custGeom>
              <a:avLst/>
              <a:gdLst/>
              <a:ahLst/>
              <a:cxnLst/>
              <a:rect l="l" t="t" r="r" b="b"/>
              <a:pathLst>
                <a:path w="5473" h="5471" extrusionOk="0">
                  <a:moveTo>
                    <a:pt x="663" y="1"/>
                  </a:moveTo>
                  <a:cubicBezTo>
                    <a:pt x="532" y="131"/>
                    <a:pt x="444" y="302"/>
                    <a:pt x="414" y="484"/>
                  </a:cubicBezTo>
                  <a:lnTo>
                    <a:pt x="0" y="2991"/>
                  </a:lnTo>
                  <a:cubicBezTo>
                    <a:pt x="687" y="3309"/>
                    <a:pt x="1760" y="4016"/>
                    <a:pt x="2492" y="5471"/>
                  </a:cubicBezTo>
                  <a:lnTo>
                    <a:pt x="4987" y="5058"/>
                  </a:lnTo>
                  <a:cubicBezTo>
                    <a:pt x="5171" y="5028"/>
                    <a:pt x="5340" y="4941"/>
                    <a:pt x="5472" y="4809"/>
                  </a:cubicBezTo>
                  <a:lnTo>
                    <a:pt x="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36;p71"/>
            <p:cNvSpPr/>
            <p:nvPr/>
          </p:nvSpPr>
          <p:spPr>
            <a:xfrm>
              <a:off x="1661744" y="2350843"/>
              <a:ext cx="314463" cy="314463"/>
            </a:xfrm>
            <a:custGeom>
              <a:avLst/>
              <a:gdLst/>
              <a:ahLst/>
              <a:cxnLst/>
              <a:rect l="l" t="t" r="r" b="b"/>
              <a:pathLst>
                <a:path w="11503" h="11503" extrusionOk="0">
                  <a:moveTo>
                    <a:pt x="6694" y="0"/>
                  </a:moveTo>
                  <a:lnTo>
                    <a:pt x="1" y="6693"/>
                  </a:lnTo>
                  <a:lnTo>
                    <a:pt x="4810" y="11502"/>
                  </a:lnTo>
                  <a:lnTo>
                    <a:pt x="11503" y="4809"/>
                  </a:lnTo>
                  <a:lnTo>
                    <a:pt x="6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37;p71"/>
            <p:cNvSpPr/>
            <p:nvPr/>
          </p:nvSpPr>
          <p:spPr>
            <a:xfrm>
              <a:off x="1844745" y="2304833"/>
              <a:ext cx="177475" cy="177475"/>
            </a:xfrm>
            <a:custGeom>
              <a:avLst/>
              <a:gdLst/>
              <a:ahLst/>
              <a:cxnLst/>
              <a:rect l="l" t="t" r="r" b="b"/>
              <a:pathLst>
                <a:path w="6492" h="6492" extrusionOk="0">
                  <a:moveTo>
                    <a:pt x="1682" y="1"/>
                  </a:moveTo>
                  <a:lnTo>
                    <a:pt x="0" y="1683"/>
                  </a:lnTo>
                  <a:lnTo>
                    <a:pt x="4809" y="6492"/>
                  </a:lnTo>
                  <a:lnTo>
                    <a:pt x="6491" y="4810"/>
                  </a:lnTo>
                  <a:lnTo>
                    <a:pt x="16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48888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6" name="Google Shape;346;p43"/>
          <p:cNvSpPr txBox="1">
            <a:spLocks noGrp="1"/>
          </p:cNvSpPr>
          <p:nvPr>
            <p:ph type="title"/>
          </p:nvPr>
        </p:nvSpPr>
        <p:spPr>
          <a:xfrm>
            <a:off x="514650" y="267494"/>
            <a:ext cx="8114700" cy="141308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s-CL" sz="4400" dirty="0" smtClean="0"/>
              <a:t>OBTENDREMOS LOS DOS RESULTADOS</a:t>
            </a:r>
            <a:endParaRPr lang="es-CL" sz="4400" dirty="0"/>
          </a:p>
        </p:txBody>
      </p:sp>
      <p:sp>
        <p:nvSpPr>
          <p:cNvPr id="2" name="1 CuadroTexto"/>
          <p:cNvSpPr txBox="1"/>
          <p:nvPr/>
        </p:nvSpPr>
        <p:spPr>
          <a:xfrm>
            <a:off x="395536" y="1635646"/>
            <a:ext cx="8496944" cy="1477328"/>
          </a:xfrm>
          <a:prstGeom prst="rect">
            <a:avLst/>
          </a:prstGeom>
          <a:noFill/>
        </p:spPr>
        <p:txBody>
          <a:bodyPr wrap="square" rtlCol="0">
            <a:spAutoFit/>
          </a:bodyPr>
          <a:lstStyle/>
          <a:p>
            <a:pPr algn="just"/>
            <a:r>
              <a:rPr lang="es-CL" sz="1800" dirty="0" smtClean="0"/>
              <a:t>Las raíces cuadradas siempre tendrán dos resultados, uno positivo y el otro negativo.</a:t>
            </a:r>
          </a:p>
          <a:p>
            <a:pPr algn="just"/>
            <a:endParaRPr lang="es-CL" sz="1800" dirty="0"/>
          </a:p>
          <a:p>
            <a:pPr algn="just"/>
            <a:r>
              <a:rPr lang="es-CL" sz="1800" dirty="0" smtClean="0"/>
              <a:t>Para finalizar, una vez obtenida la raíz cuadrada deberás resolver las dos ecuaciones resultantes de acuerdo a los signos (+ y -) para obtener x</a:t>
            </a:r>
            <a:r>
              <a:rPr lang="es-CL" sz="1800" baseline="-25000" dirty="0" smtClean="0"/>
              <a:t>1</a:t>
            </a:r>
            <a:r>
              <a:rPr lang="es-CL" sz="1800" dirty="0" smtClean="0"/>
              <a:t> y x</a:t>
            </a:r>
            <a:r>
              <a:rPr lang="es-CL" sz="1800" baseline="-25000" dirty="0" smtClean="0"/>
              <a:t>2.</a:t>
            </a:r>
            <a:endParaRPr lang="es-CL" sz="1800" baseline="-25000"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2941067"/>
            <a:ext cx="2573733" cy="257373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69"/>
        <p:cNvGrpSpPr/>
        <p:nvPr/>
      </p:nvGrpSpPr>
      <p:grpSpPr>
        <a:xfrm>
          <a:off x="0" y="0"/>
          <a:ext cx="0" cy="0"/>
          <a:chOff x="0" y="0"/>
          <a:chExt cx="0" cy="0"/>
        </a:xfrm>
      </p:grpSpPr>
      <p:sp>
        <p:nvSpPr>
          <p:cNvPr id="370" name="Google Shape;370;p44"/>
          <p:cNvSpPr txBox="1">
            <a:spLocks noGrp="1"/>
          </p:cNvSpPr>
          <p:nvPr>
            <p:ph type="title"/>
          </p:nvPr>
        </p:nvSpPr>
        <p:spPr>
          <a:xfrm>
            <a:off x="2434197" y="0"/>
            <a:ext cx="4203600" cy="12228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smtClean="0"/>
              <a:t>SUSTITUYE LOS VALORES</a:t>
            </a:r>
            <a:endParaRPr sz="3200" dirty="0"/>
          </a:p>
        </p:txBody>
      </p:sp>
      <p:sp>
        <p:nvSpPr>
          <p:cNvPr id="373" name="Google Shape;373;p44"/>
          <p:cNvSpPr/>
          <p:nvPr/>
        </p:nvSpPr>
        <p:spPr>
          <a:xfrm rot="5400000">
            <a:off x="3455877" y="-2098688"/>
            <a:ext cx="2160240" cy="8280921"/>
          </a:xfrm>
          <a:custGeom>
            <a:avLst/>
            <a:gdLst/>
            <a:ahLst/>
            <a:cxnLst/>
            <a:rect l="l" t="t" r="r" b="b"/>
            <a:pathLst>
              <a:path w="34278" h="51389" extrusionOk="0">
                <a:moveTo>
                  <a:pt x="19761" y="1"/>
                </a:moveTo>
                <a:cubicBezTo>
                  <a:pt x="16740" y="1"/>
                  <a:pt x="13720" y="151"/>
                  <a:pt x="10711" y="433"/>
                </a:cubicBezTo>
                <a:cubicBezTo>
                  <a:pt x="7743" y="724"/>
                  <a:pt x="5017" y="1192"/>
                  <a:pt x="3065" y="3724"/>
                </a:cubicBezTo>
                <a:cubicBezTo>
                  <a:pt x="1049" y="6337"/>
                  <a:pt x="1339" y="9983"/>
                  <a:pt x="1533" y="13289"/>
                </a:cubicBezTo>
                <a:cubicBezTo>
                  <a:pt x="2033" y="21774"/>
                  <a:pt x="1242" y="30291"/>
                  <a:pt x="388" y="38759"/>
                </a:cubicBezTo>
                <a:cubicBezTo>
                  <a:pt x="194" y="40679"/>
                  <a:pt x="0" y="42647"/>
                  <a:pt x="549" y="44486"/>
                </a:cubicBezTo>
                <a:cubicBezTo>
                  <a:pt x="2146" y="49825"/>
                  <a:pt x="8146" y="50631"/>
                  <a:pt x="12905" y="51131"/>
                </a:cubicBezTo>
                <a:cubicBezTo>
                  <a:pt x="14251" y="51278"/>
                  <a:pt x="15907" y="51389"/>
                  <a:pt x="17690" y="51389"/>
                </a:cubicBezTo>
                <a:cubicBezTo>
                  <a:pt x="23724" y="51389"/>
                  <a:pt x="31218" y="50126"/>
                  <a:pt x="33148" y="44760"/>
                </a:cubicBezTo>
                <a:cubicBezTo>
                  <a:pt x="34197" y="41824"/>
                  <a:pt x="34277" y="38630"/>
                  <a:pt x="34068" y="35501"/>
                </a:cubicBezTo>
                <a:cubicBezTo>
                  <a:pt x="33487" y="26629"/>
                  <a:pt x="32793" y="17596"/>
                  <a:pt x="31132" y="8837"/>
                </a:cubicBezTo>
                <a:cubicBezTo>
                  <a:pt x="30471" y="5321"/>
                  <a:pt x="29600" y="1788"/>
                  <a:pt x="25744" y="514"/>
                </a:cubicBezTo>
                <a:cubicBezTo>
                  <a:pt x="24567" y="127"/>
                  <a:pt x="23309" y="62"/>
                  <a:pt x="22067" y="30"/>
                </a:cubicBezTo>
                <a:cubicBezTo>
                  <a:pt x="21298" y="11"/>
                  <a:pt x="20530" y="1"/>
                  <a:pt x="19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4"/>
          <p:cNvSpPr txBox="1">
            <a:spLocks noGrp="1"/>
          </p:cNvSpPr>
          <p:nvPr>
            <p:ph type="title"/>
          </p:nvPr>
        </p:nvSpPr>
        <p:spPr>
          <a:xfrm>
            <a:off x="395536" y="1059582"/>
            <a:ext cx="8208912" cy="172819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L" sz="2400" dirty="0" smtClean="0"/>
              <a:t>Sustituye los valores con su signo correspondiente y resuelve la ecuación de acuerdo a las leyes de los signos y el orden de las operaciones hasta obtener el resultado.</a:t>
            </a:r>
            <a:endParaRPr sz="2400" dirty="0">
              <a:solidFill>
                <a:schemeClr val="dk1"/>
              </a:solidFill>
            </a:endParaRPr>
          </a:p>
        </p:txBody>
      </p:sp>
      <mc:AlternateContent xmlns:mc="http://schemas.openxmlformats.org/markup-compatibility/2006" xmlns:a14="http://schemas.microsoft.com/office/drawing/2010/main">
        <mc:Choice Requires="a14">
          <p:sp>
            <p:nvSpPr>
              <p:cNvPr id="2" name="1 Subtítulo"/>
              <p:cNvSpPr>
                <a:spLocks noGrp="1"/>
              </p:cNvSpPr>
              <p:nvPr>
                <p:ph type="subTitle" idx="1"/>
              </p:nvPr>
            </p:nvSpPr>
            <p:spPr>
              <a:xfrm>
                <a:off x="5580112" y="2623220"/>
                <a:ext cx="2376266" cy="2520280"/>
              </a:xfrm>
              <a:noFill/>
              <a:ln w="57150"/>
            </p:spPr>
            <p:style>
              <a:lnRef idx="2">
                <a:schemeClr val="accent4"/>
              </a:lnRef>
              <a:fillRef idx="1">
                <a:schemeClr val="lt1"/>
              </a:fillRef>
              <a:effectRef idx="0">
                <a:schemeClr val="accent4"/>
              </a:effectRef>
              <a:fontRef idx="minor">
                <a:schemeClr val="dk1"/>
              </a:fontRef>
            </p:style>
            <p:txBody>
              <a:bodyPr/>
              <a:lstStyle/>
              <a:p>
                <a:pPr/>
                <a14:m>
                  <m:oMathPara xmlns:m="http://schemas.openxmlformats.org/officeDocument/2006/math">
                    <m:oMathParaPr>
                      <m:jc m:val="centerGroup"/>
                    </m:oMathParaPr>
                    <m:oMath xmlns:m="http://schemas.openxmlformats.org/officeDocument/2006/math">
                      <m:r>
                        <a:rPr lang="es-CL" sz="2000" b="0" i="1" smtClean="0">
                          <a:latin typeface="Cambria Math"/>
                        </a:rPr>
                        <m:t>𝑥</m:t>
                      </m:r>
                      <m:r>
                        <a:rPr lang="es-CL" sz="2000" b="0" i="1" baseline="-25000" smtClean="0">
                          <a:latin typeface="Cambria Math"/>
                        </a:rPr>
                        <m:t>2</m:t>
                      </m:r>
                      <m:r>
                        <a:rPr lang="es-CL" sz="2000" b="0" i="1" smtClean="0">
                          <a:latin typeface="Cambria Math"/>
                        </a:rPr>
                        <m:t>=</m:t>
                      </m:r>
                      <m:f>
                        <m:fPr>
                          <m:ctrlPr>
                            <a:rPr lang="es-CL" sz="2000" i="1">
                              <a:latin typeface="Cambria Math"/>
                            </a:rPr>
                          </m:ctrlPr>
                        </m:fPr>
                        <m:num>
                          <m:r>
                            <a:rPr lang="es-CL" sz="2000" i="1">
                              <a:latin typeface="Cambria Math"/>
                            </a:rPr>
                            <m:t>−</m:t>
                          </m:r>
                          <m:r>
                            <a:rPr lang="es-CL" sz="2000" i="1">
                              <a:solidFill>
                                <a:srgbClr val="0070C0"/>
                              </a:solidFill>
                              <a:latin typeface="Cambria Math"/>
                            </a:rPr>
                            <m:t>5</m:t>
                          </m:r>
                          <m:r>
                            <a:rPr lang="es-CL" sz="2000" b="0" i="1" smtClean="0">
                              <a:solidFill>
                                <a:srgbClr val="0070C0"/>
                              </a:solidFill>
                              <a:latin typeface="Cambria Math"/>
                            </a:rPr>
                            <m:t>−</m:t>
                          </m:r>
                          <m:r>
                            <a:rPr lang="es-CL" sz="2000" i="1">
                              <a:latin typeface="Cambria Math"/>
                            </a:rPr>
                            <m:t>3</m:t>
                          </m:r>
                        </m:num>
                        <m:den>
                          <m:r>
                            <a:rPr lang="es-CL" sz="2000" i="1">
                              <a:latin typeface="Cambria Math"/>
                            </a:rPr>
                            <m:t>4</m:t>
                          </m:r>
                        </m:den>
                      </m:f>
                    </m:oMath>
                  </m:oMathPara>
                </a14:m>
                <a:endParaRPr lang="es-CL" sz="2000" dirty="0" smtClean="0"/>
              </a:p>
              <a:p>
                <a:endParaRPr lang="es-CL" sz="2000" dirty="0" smtClean="0"/>
              </a:p>
              <a:p>
                <a:pPr/>
                <a14:m>
                  <m:oMathPara xmlns:m="http://schemas.openxmlformats.org/officeDocument/2006/math">
                    <m:oMathParaPr>
                      <m:jc m:val="centerGroup"/>
                    </m:oMathParaPr>
                    <m:oMath xmlns:m="http://schemas.openxmlformats.org/officeDocument/2006/math">
                      <m:r>
                        <a:rPr lang="es-CL" sz="2000" b="0" i="1" smtClean="0">
                          <a:latin typeface="Cambria Math"/>
                        </a:rPr>
                        <m:t>𝑥</m:t>
                      </m:r>
                      <m:r>
                        <a:rPr lang="es-CL" sz="2000" b="0" i="1" baseline="-25000" smtClean="0">
                          <a:latin typeface="Cambria Math"/>
                        </a:rPr>
                        <m:t>2</m:t>
                      </m:r>
                      <m:r>
                        <a:rPr lang="es-CL" sz="2000" b="0" i="1" smtClean="0">
                          <a:latin typeface="Cambria Math"/>
                        </a:rPr>
                        <m:t>=</m:t>
                      </m:r>
                      <m:f>
                        <m:fPr>
                          <m:ctrlPr>
                            <a:rPr lang="es-CL" sz="2000" b="0" i="1" smtClean="0">
                              <a:latin typeface="Cambria Math"/>
                            </a:rPr>
                          </m:ctrlPr>
                        </m:fPr>
                        <m:num>
                          <m:r>
                            <a:rPr lang="es-CL" sz="2000" b="0" i="1" smtClean="0">
                              <a:latin typeface="Cambria Math"/>
                            </a:rPr>
                            <m:t>−8</m:t>
                          </m:r>
                        </m:num>
                        <m:den>
                          <m:r>
                            <a:rPr lang="es-CL" sz="2000" b="0" i="1" smtClean="0">
                              <a:latin typeface="Cambria Math"/>
                            </a:rPr>
                            <m:t>4</m:t>
                          </m:r>
                        </m:den>
                      </m:f>
                    </m:oMath>
                  </m:oMathPara>
                </a14:m>
                <a:endParaRPr lang="es-CL" sz="2000" dirty="0" smtClean="0"/>
              </a:p>
              <a:p>
                <a:endParaRPr lang="es-CL" sz="2000" dirty="0"/>
              </a:p>
              <a:p>
                <a:pPr/>
                <a14:m>
                  <m:oMathPara xmlns:m="http://schemas.openxmlformats.org/officeDocument/2006/math">
                    <m:oMathParaPr>
                      <m:jc m:val="centerGroup"/>
                    </m:oMathParaPr>
                    <m:oMath xmlns:m="http://schemas.openxmlformats.org/officeDocument/2006/math">
                      <m:r>
                        <a:rPr lang="es-CL" sz="2000" b="0" i="1" smtClean="0">
                          <a:latin typeface="Cambria Math"/>
                        </a:rPr>
                        <m:t>𝑥</m:t>
                      </m:r>
                      <m:r>
                        <a:rPr lang="es-CL" sz="2000" b="0" i="1" baseline="-25000" smtClean="0">
                          <a:latin typeface="Cambria Math"/>
                        </a:rPr>
                        <m:t>2</m:t>
                      </m:r>
                      <m:r>
                        <a:rPr lang="es-CL" sz="2000" b="0" i="1" smtClean="0">
                          <a:latin typeface="Cambria Math"/>
                        </a:rPr>
                        <m:t>=−2</m:t>
                      </m:r>
                    </m:oMath>
                  </m:oMathPara>
                </a14:m>
                <a:endParaRPr lang="es-CL" sz="2000" dirty="0" smtClean="0"/>
              </a:p>
              <a:p>
                <a:endParaRPr lang="es-CL" dirty="0" smtClean="0"/>
              </a:p>
              <a:p>
                <a:endParaRPr lang="es-CL" dirty="0"/>
              </a:p>
            </p:txBody>
          </p:sp>
        </mc:Choice>
        <mc:Fallback xmlns="">
          <p:sp>
            <p:nvSpPr>
              <p:cNvPr id="2" name="1 Subtítulo"/>
              <p:cNvSpPr>
                <a:spLocks noGrp="1" noRot="1" noChangeAspect="1" noMove="1" noResize="1" noEditPoints="1" noAdjustHandles="1" noChangeArrowheads="1" noChangeShapeType="1" noTextEdit="1"/>
              </p:cNvSpPr>
              <p:nvPr>
                <p:ph type="subTitle" idx="1"/>
              </p:nvPr>
            </p:nvSpPr>
            <p:spPr>
              <a:xfrm>
                <a:off x="5580112" y="2623220"/>
                <a:ext cx="2376266" cy="2520280"/>
              </a:xfrm>
              <a:blipFill rotWithShape="1">
                <a:blip r:embed="rId3"/>
                <a:stretch>
                  <a:fillRect/>
                </a:stretch>
              </a:blipFill>
              <a:ln w="57150"/>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 name="2 Subtítulo"/>
              <p:cNvSpPr>
                <a:spLocks noGrp="1"/>
              </p:cNvSpPr>
              <p:nvPr>
                <p:ph type="subTitle" idx="1"/>
              </p:nvPr>
            </p:nvSpPr>
            <p:spPr>
              <a:xfrm>
                <a:off x="1187624" y="2623220"/>
                <a:ext cx="2282256" cy="2520280"/>
              </a:xfrm>
              <a:noFill/>
              <a:ln w="57150"/>
            </p:spPr>
            <p:style>
              <a:lnRef idx="2">
                <a:schemeClr val="accent2"/>
              </a:lnRef>
              <a:fillRef idx="1">
                <a:schemeClr val="lt1"/>
              </a:fillRef>
              <a:effectRef idx="0">
                <a:schemeClr val="accent2"/>
              </a:effectRef>
              <a:fontRef idx="minor">
                <a:schemeClr val="dk1"/>
              </a:fontRef>
            </p:style>
            <p:txBody>
              <a:bodyPr/>
              <a:lstStyle/>
              <a:p>
                <a:pPr/>
                <a14:m>
                  <m:oMathPara xmlns:m="http://schemas.openxmlformats.org/officeDocument/2006/math">
                    <m:oMathParaPr>
                      <m:jc m:val="centerGroup"/>
                    </m:oMathParaPr>
                    <m:oMath xmlns:m="http://schemas.openxmlformats.org/officeDocument/2006/math">
                      <m:r>
                        <a:rPr lang="es-CL" sz="2000" b="0" i="1" smtClean="0">
                          <a:latin typeface="Cambria Math"/>
                        </a:rPr>
                        <m:t>𝑥</m:t>
                      </m:r>
                      <m:r>
                        <a:rPr lang="es-CL" sz="2000" b="0" i="1" baseline="-25000" smtClean="0">
                          <a:latin typeface="Cambria Math"/>
                        </a:rPr>
                        <m:t>1</m:t>
                      </m:r>
                      <m:r>
                        <a:rPr lang="es-CL" sz="2000" b="0" i="1" smtClean="0">
                          <a:latin typeface="Cambria Math"/>
                        </a:rPr>
                        <m:t>=</m:t>
                      </m:r>
                      <m:f>
                        <m:fPr>
                          <m:ctrlPr>
                            <a:rPr lang="es-CL" sz="1800" i="1">
                              <a:latin typeface="Cambria Math"/>
                            </a:rPr>
                          </m:ctrlPr>
                        </m:fPr>
                        <m:num>
                          <m:r>
                            <a:rPr lang="es-CL" sz="1800" i="1">
                              <a:latin typeface="Cambria Math"/>
                            </a:rPr>
                            <m:t>−</m:t>
                          </m:r>
                          <m:r>
                            <a:rPr lang="es-CL" sz="1800" i="1">
                              <a:solidFill>
                                <a:srgbClr val="0070C0"/>
                              </a:solidFill>
                              <a:latin typeface="Cambria Math"/>
                            </a:rPr>
                            <m:t>5</m:t>
                          </m:r>
                          <m:r>
                            <a:rPr lang="es-CL" sz="1800" b="0" i="1" smtClean="0">
                              <a:solidFill>
                                <a:srgbClr val="0070C0"/>
                              </a:solidFill>
                              <a:latin typeface="Cambria Math"/>
                            </a:rPr>
                            <m:t>+</m:t>
                          </m:r>
                          <m:r>
                            <a:rPr lang="es-CL" sz="1800" i="1">
                              <a:latin typeface="Cambria Math"/>
                            </a:rPr>
                            <m:t>3</m:t>
                          </m:r>
                        </m:num>
                        <m:den>
                          <m:r>
                            <a:rPr lang="es-CL" sz="1800" i="1">
                              <a:latin typeface="Cambria Math"/>
                            </a:rPr>
                            <m:t>4</m:t>
                          </m:r>
                        </m:den>
                      </m:f>
                    </m:oMath>
                  </m:oMathPara>
                </a14:m>
                <a:endParaRPr lang="es-CL" sz="2000" dirty="0" smtClean="0"/>
              </a:p>
              <a:p>
                <a:endParaRPr lang="es-CL" sz="2000" dirty="0" smtClean="0"/>
              </a:p>
              <a:p>
                <a:pPr/>
                <a14:m>
                  <m:oMathPara xmlns:m="http://schemas.openxmlformats.org/officeDocument/2006/math">
                    <m:oMathParaPr>
                      <m:jc m:val="centerGroup"/>
                    </m:oMathParaPr>
                    <m:oMath xmlns:m="http://schemas.openxmlformats.org/officeDocument/2006/math">
                      <m:r>
                        <a:rPr lang="es-CL" sz="2000" b="0" i="1" smtClean="0">
                          <a:latin typeface="Cambria Math"/>
                        </a:rPr>
                        <m:t>𝑥</m:t>
                      </m:r>
                      <m:r>
                        <a:rPr lang="es-CL" sz="2000" b="0" i="1" baseline="-25000" smtClean="0">
                          <a:latin typeface="Cambria Math"/>
                        </a:rPr>
                        <m:t>1</m:t>
                      </m:r>
                      <m:r>
                        <a:rPr lang="es-CL" sz="2000" b="0" i="1" smtClean="0">
                          <a:latin typeface="Cambria Math"/>
                        </a:rPr>
                        <m:t>=</m:t>
                      </m:r>
                      <m:f>
                        <m:fPr>
                          <m:ctrlPr>
                            <a:rPr lang="es-CL" sz="2000" b="0" i="1" smtClean="0">
                              <a:latin typeface="Cambria Math"/>
                            </a:rPr>
                          </m:ctrlPr>
                        </m:fPr>
                        <m:num>
                          <m:r>
                            <a:rPr lang="es-CL" sz="2000" b="0" i="1" smtClean="0">
                              <a:latin typeface="Cambria Math"/>
                            </a:rPr>
                            <m:t>−2</m:t>
                          </m:r>
                        </m:num>
                        <m:den>
                          <m:r>
                            <a:rPr lang="es-CL" sz="2000" b="0" i="1" smtClean="0">
                              <a:latin typeface="Cambria Math"/>
                            </a:rPr>
                            <m:t>4</m:t>
                          </m:r>
                        </m:den>
                      </m:f>
                    </m:oMath>
                  </m:oMathPara>
                </a14:m>
                <a:endParaRPr lang="es-CL" sz="2000" dirty="0" smtClean="0"/>
              </a:p>
              <a:p>
                <a:endParaRPr lang="es-CL" sz="2000" dirty="0" smtClean="0"/>
              </a:p>
              <a:p>
                <a:pPr/>
                <a14:m>
                  <m:oMathPara xmlns:m="http://schemas.openxmlformats.org/officeDocument/2006/math">
                    <m:oMathParaPr>
                      <m:jc m:val="centerGroup"/>
                    </m:oMathParaPr>
                    <m:oMath xmlns:m="http://schemas.openxmlformats.org/officeDocument/2006/math">
                      <m:r>
                        <a:rPr lang="es-CL" sz="2000" b="0" i="1" smtClean="0">
                          <a:latin typeface="Cambria Math"/>
                        </a:rPr>
                        <m:t>𝑥</m:t>
                      </m:r>
                      <m:r>
                        <a:rPr lang="es-CL" sz="2000" b="0" i="1" baseline="-25000" smtClean="0">
                          <a:latin typeface="Cambria Math"/>
                        </a:rPr>
                        <m:t>1</m:t>
                      </m:r>
                      <m:r>
                        <a:rPr lang="es-CL" sz="2000" b="0" i="1" smtClean="0">
                          <a:latin typeface="Cambria Math"/>
                        </a:rPr>
                        <m:t>= </m:t>
                      </m:r>
                      <m:f>
                        <m:fPr>
                          <m:ctrlPr>
                            <a:rPr lang="es-CL" sz="2000" b="0" i="1" smtClean="0">
                              <a:latin typeface="Cambria Math"/>
                            </a:rPr>
                          </m:ctrlPr>
                        </m:fPr>
                        <m:num>
                          <m:r>
                            <a:rPr lang="es-CL" sz="2000" b="0" i="1" smtClean="0">
                              <a:latin typeface="Cambria Math"/>
                            </a:rPr>
                            <m:t>−1</m:t>
                          </m:r>
                        </m:num>
                        <m:den>
                          <m:r>
                            <a:rPr lang="es-CL" sz="2000" b="0" i="1" smtClean="0">
                              <a:latin typeface="Cambria Math"/>
                            </a:rPr>
                            <m:t>2</m:t>
                          </m:r>
                        </m:den>
                      </m:f>
                    </m:oMath>
                  </m:oMathPara>
                </a14:m>
                <a:endParaRPr lang="es-CL" dirty="0" smtClean="0"/>
              </a:p>
              <a:p>
                <a:endParaRPr lang="es-CL" dirty="0"/>
              </a:p>
            </p:txBody>
          </p:sp>
        </mc:Choice>
        <mc:Fallback xmlns="">
          <p:sp>
            <p:nvSpPr>
              <p:cNvPr id="3" name="2 Subtítulo"/>
              <p:cNvSpPr>
                <a:spLocks noGrp="1" noRot="1" noChangeAspect="1" noMove="1" noResize="1" noEditPoints="1" noAdjustHandles="1" noChangeArrowheads="1" noChangeShapeType="1" noTextEdit="1"/>
              </p:cNvSpPr>
              <p:nvPr>
                <p:ph type="subTitle" idx="1"/>
              </p:nvPr>
            </p:nvSpPr>
            <p:spPr>
              <a:xfrm>
                <a:off x="1187624" y="2623220"/>
                <a:ext cx="2282256" cy="2520280"/>
              </a:xfrm>
              <a:blipFill rotWithShape="1">
                <a:blip r:embed="rId4"/>
                <a:stretch>
                  <a:fillRect/>
                </a:stretch>
              </a:blipFill>
              <a:ln w="57150"/>
            </p:spPr>
            <p:txBody>
              <a:bodyPr/>
              <a:lstStyle/>
              <a:p>
                <a:r>
                  <a:rPr lang="es-CL">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20" name="Google Shape;420;p46"/>
              <p:cNvSpPr txBox="1"/>
              <p:nvPr/>
            </p:nvSpPr>
            <p:spPr>
              <a:xfrm>
                <a:off x="1111697" y="771550"/>
                <a:ext cx="6903834" cy="1512168"/>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t" anchorCtr="0">
                <a:noAutofit/>
              </a:bodyPr>
              <a:lstStyle/>
              <a:p>
                <a:pPr marL="0" lvl="0" indent="0" algn="ctr" rtl="0">
                  <a:spcBef>
                    <a:spcPts val="0"/>
                  </a:spcBef>
                  <a:spcAft>
                    <a:spcPts val="0"/>
                  </a:spcAft>
                  <a:buNone/>
                </a:pPr>
                <a:r>
                  <a:rPr lang="en" sz="2800" b="1" dirty="0" smtClean="0">
                    <a:solidFill>
                      <a:schemeClr val="dk1"/>
                    </a:solidFill>
                    <a:latin typeface="Architects Daughter"/>
                    <a:sym typeface="Architects Daughter"/>
                  </a:rPr>
                  <a:t>Finalmente tenemos las dos soluciones:</a:t>
                </a:r>
              </a:p>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s-CL" sz="2800" b="0" i="1" smtClean="0">
                          <a:latin typeface="Cambria Math"/>
                        </a:rPr>
                        <m:t>𝑥</m:t>
                      </m:r>
                      <m:r>
                        <a:rPr lang="es-CL" sz="2800" b="0" i="1" baseline="-25000" smtClean="0">
                          <a:latin typeface="Cambria Math"/>
                        </a:rPr>
                        <m:t>1</m:t>
                      </m:r>
                      <m:r>
                        <a:rPr lang="es-CL" sz="2800" b="0" i="1" smtClean="0">
                          <a:latin typeface="Cambria Math"/>
                        </a:rPr>
                        <m:t>= </m:t>
                      </m:r>
                      <m:f>
                        <m:fPr>
                          <m:ctrlPr>
                            <a:rPr lang="es-CL" sz="2800" b="0" i="1" smtClean="0">
                              <a:latin typeface="Cambria Math"/>
                            </a:rPr>
                          </m:ctrlPr>
                        </m:fPr>
                        <m:num>
                          <m:r>
                            <a:rPr lang="es-CL" sz="2800" b="0" i="1" smtClean="0">
                              <a:latin typeface="Cambria Math"/>
                            </a:rPr>
                            <m:t>−1</m:t>
                          </m:r>
                        </m:num>
                        <m:den>
                          <m:r>
                            <a:rPr lang="es-CL" sz="2800" b="0" i="1" smtClean="0">
                              <a:latin typeface="Cambria Math"/>
                            </a:rPr>
                            <m:t>2</m:t>
                          </m:r>
                        </m:den>
                      </m:f>
                      <m:r>
                        <a:rPr lang="es-CL" sz="2800" b="0" i="1" smtClean="0">
                          <a:latin typeface="Cambria Math"/>
                        </a:rPr>
                        <m:t> </m:t>
                      </m:r>
                      <m:r>
                        <a:rPr lang="es-CL" sz="2800" b="0" i="0" smtClean="0">
                          <a:latin typeface="Cambria Math"/>
                        </a:rPr>
                        <m:t> </m:t>
                      </m:r>
                      <m:r>
                        <a:rPr lang="es-CL" sz="2800" b="0" i="1" smtClean="0">
                          <a:latin typeface="Cambria Math"/>
                        </a:rPr>
                        <m:t>𝑦</m:t>
                      </m:r>
                      <m:r>
                        <a:rPr lang="es-CL" sz="2800" b="0" i="0" smtClean="0">
                          <a:latin typeface="Cambria Math"/>
                        </a:rPr>
                        <m:t> </m:t>
                      </m:r>
                      <m:r>
                        <m:rPr>
                          <m:sty m:val="p"/>
                        </m:rPr>
                        <a:rPr lang="es-CL" sz="2800" b="0" i="0" smtClean="0">
                          <a:latin typeface="Cambria Math"/>
                        </a:rPr>
                        <m:t>x</m:t>
                      </m:r>
                      <m:r>
                        <a:rPr lang="es-CL" sz="2800" b="0" i="0" baseline="-25000" smtClean="0">
                          <a:latin typeface="Cambria Math"/>
                        </a:rPr>
                        <m:t>2</m:t>
                      </m:r>
                      <m:r>
                        <a:rPr lang="es-CL" sz="2800" b="0" i="0" smtClean="0">
                          <a:latin typeface="Cambria Math"/>
                        </a:rPr>
                        <m:t>=−2</m:t>
                      </m:r>
                    </m:oMath>
                  </m:oMathPara>
                </a14:m>
                <a:endParaRPr lang="es-CL" sz="2800" b="0" dirty="0" smtClean="0"/>
              </a:p>
            </p:txBody>
          </p:sp>
        </mc:Choice>
        <mc:Fallback xmlns="">
          <p:sp>
            <p:nvSpPr>
              <p:cNvPr id="420" name="Google Shape;420;p46"/>
              <p:cNvSpPr txBox="1">
                <a:spLocks noRot="1" noChangeAspect="1" noMove="1" noResize="1" noEditPoints="1" noAdjustHandles="1" noChangeArrowheads="1" noChangeShapeType="1" noTextEdit="1"/>
              </p:cNvSpPr>
              <p:nvPr/>
            </p:nvSpPr>
            <p:spPr>
              <a:xfrm>
                <a:off x="1111697" y="771550"/>
                <a:ext cx="6903834" cy="1512168"/>
              </a:xfrm>
              <a:prstGeom prst="rect">
                <a:avLst/>
              </a:prstGeom>
              <a:blipFill rotWithShape="1">
                <a:blip r:embed="rId3"/>
                <a:stretch>
                  <a:fillRect/>
                </a:stretch>
              </a:blipFill>
              <a:ln/>
            </p:spPr>
            <p:txBody>
              <a:bodyPr/>
              <a:lstStyle/>
              <a:p>
                <a:r>
                  <a:rPr lang="es-CL">
                    <a:noFill/>
                  </a:rPr>
                  <a:t> </a:t>
                </a:r>
              </a:p>
            </p:txBody>
          </p:sp>
        </mc:Fallback>
      </mc:AlternateContent>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2427734"/>
            <a:ext cx="2579119" cy="257911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eekly Lesson Planner by Slidesgo">
  <a:themeElements>
    <a:clrScheme name="Simple Light">
      <a:dk1>
        <a:srgbClr val="3F3C3B"/>
      </a:dk1>
      <a:lt1>
        <a:srgbClr val="FFFFFF"/>
      </a:lt1>
      <a:dk2>
        <a:srgbClr val="F8E9AC"/>
      </a:dk2>
      <a:lt2>
        <a:srgbClr val="FCCACA"/>
      </a:lt2>
      <a:accent1>
        <a:srgbClr val="A8DAFF"/>
      </a:accent1>
      <a:accent2>
        <a:srgbClr val="4785B3"/>
      </a:accent2>
      <a:accent3>
        <a:srgbClr val="FF9B99"/>
      </a:accent3>
      <a:accent4>
        <a:srgbClr val="EB7E7C"/>
      </a:accent4>
      <a:accent5>
        <a:srgbClr val="C7AC7D"/>
      </a:accent5>
      <a:accent6>
        <a:srgbClr val="B7954E"/>
      </a:accent6>
      <a:hlink>
        <a:srgbClr val="3F3C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549</Words>
  <Application>Microsoft Office PowerPoint</Application>
  <PresentationFormat>Presentación en pantalla (16:9)</PresentationFormat>
  <Paragraphs>65</Paragraphs>
  <Slides>11</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Bauhaus 93</vt:lpstr>
      <vt:lpstr>Cambria Math</vt:lpstr>
      <vt:lpstr>Catamaran</vt:lpstr>
      <vt:lpstr>Architects Daughter</vt:lpstr>
      <vt:lpstr>Weekly Lesson Planner by Slidesgo</vt:lpstr>
      <vt:lpstr>Ecuación Cuadrática: Fórmula General</vt:lpstr>
      <vt:lpstr>Recordemos qué es una ecuación cuadrática:</vt:lpstr>
      <vt:lpstr>(-b±√(b^2-4ac))/2a</vt:lpstr>
      <vt:lpstr>¿Qué es la Fórmula General?</vt:lpstr>
      <vt:lpstr>¿Cómo utilizar esta ecuación?</vt:lpstr>
      <vt:lpstr>EJEMPLO DE LO ANTERIOR:</vt:lpstr>
      <vt:lpstr>OBTENDREMOS LOS DOS RESULTADOS</vt:lpstr>
      <vt:lpstr>SUSTITUYE LOS VALORES</vt:lpstr>
      <vt:lpstr>Presentación de PowerPoint</vt:lpstr>
      <vt:lpstr>Veamos otro ejemplo:</vt:lpstr>
      <vt:lpstr>Es todo por esta semana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Ecuación Cuadrática: Fórmula General</dc:title>
  <dc:creator>Pia</dc:creator>
  <cp:lastModifiedBy>Enlaces</cp:lastModifiedBy>
  <cp:revision>16</cp:revision>
  <dcterms:modified xsi:type="dcterms:W3CDTF">2020-07-06T14:54:40Z</dcterms:modified>
</cp:coreProperties>
</file>