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4"/>
    <p:restoredTop sz="94656"/>
  </p:normalViewPr>
  <p:slideViewPr>
    <p:cSldViewPr snapToGrid="0" snapToObjects="1">
      <p:cViewPr>
        <p:scale>
          <a:sx n="100" d="100"/>
          <a:sy n="100" d="100"/>
        </p:scale>
        <p:origin x="14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C6F1F-B47B-484B-B50C-3F45BFA63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D006A-84FB-A349-9678-05E15656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E70A36-03BE-164E-B1F7-11969D23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E0A3E7-7AEA-0C45-92BB-595F6774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B23A3B-5E11-154B-A011-E5B1B192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69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BFA5B-B354-C046-819A-55126965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ED2B85-DB18-8848-904A-952A3BABA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6AF9E9-CD13-C94A-AD20-975A5CECF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A43D68-5284-9142-B2D6-FFDC0A45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18761-1C99-254C-B382-1B292C40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83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636297-939D-8846-A10B-8C462C911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1899DC-19AF-8B44-A728-C39C90F08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F2DB70-D266-F445-9493-95C63547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EC4383-1C0F-AF4C-A744-8329CA0D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B528A5-4084-8644-9B9A-543D6E07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7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DAC2E-2BCD-B74C-8166-46BE300BE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84D1CB-B083-C64E-A5EC-8DC07315C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A25E8F-5005-A44B-86C7-9B1658A30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DE9750-98AD-3D43-806F-BAA4F5573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D073B4-F709-DD4A-B82F-FE632236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4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03E06-D398-5C42-AA42-904811AD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B0B69F-1A8B-9241-9549-07FAD67CA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075F3C-3004-9040-9372-25118BC78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EAB761-934F-F240-8111-7BC06B9B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E86CC3-AD2F-CF42-91C9-1535570F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709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25DCF-B986-CE48-B57E-3FC31A48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13AD34-BBFB-D64A-93B4-501AF2F30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14C20F-CE5E-8D4D-A5E4-50888EB21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69FF85-9A6A-DB46-823E-5CA6F7B9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6F406A-50EF-8B41-96A3-90D19DB0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9E38DC-60CD-CD4F-AAFE-CDEE04C3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54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B2D51-AC53-824D-A64B-D6F25E5C4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AF1BB2-3740-A940-86F0-BD1FC5EA7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EB4961-BB1B-D745-ADD2-B0DD09A52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71C084-7364-B24C-BAE2-12E86DA91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47DE4C-01AE-DD4A-9A41-44670EE4D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1797B1-6EA4-144B-8125-BD34FAA7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4694D0-9E5A-8146-84C6-CB75BF03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7AB7EA-CA8A-574D-8840-4041DC4B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964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CD3F6-D104-724D-90A5-12F5E158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4358A-CA4A-A443-95B2-2FFD7B3D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385790-8045-E54E-9903-E65C1EB9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6D5AEC-8584-0E4E-8349-6F1FCD9F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660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0F9106-35F4-2D41-B605-2862AFCC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64C85E-27E4-C44D-BF80-59B2B23B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333B9D-689C-6F49-8783-E74CE382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237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9370D-F39B-6244-AF6D-BA87C43E2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BBB23B-1F5E-3E48-B83B-1643000D5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8072A7-DB2A-D549-84D5-53155FEDE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E29776-1B27-F849-84BA-BCE8941F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A3905D-982D-AE42-BEBD-C8F41D2D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567D84-53A4-6D44-A8AC-728B2E48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475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83C1F1-BDD0-604C-90EE-A70E97849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45F1FD-9AD0-A046-AA3F-D92B70985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3B7943-2EF6-F14A-8018-211CF00D4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115A6F-0674-EF4F-AFEF-BF3E14AD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FBEFFF-CFF8-5E46-8A8F-5F3AD45A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08AD37-E30E-CE4F-BF95-93C4F1CB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78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DAF222-CAEB-EA4F-A8ED-7052A0B2F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35B74C-ECBE-674A-96FF-D282C6FCB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3E5D2E-271F-6944-AC6D-252E5FDFA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94A96-7575-AE4A-8038-34507E7A03AF}" type="datetimeFigureOut">
              <a:rPr lang="es-CL" smtClean="0"/>
              <a:t>14-07-20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A92A3F-ADC5-D249-AEB1-9A3F7744A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26B96D-637E-5F48-B9C0-78CAF2D57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19B2B-E3A1-144D-B59A-81655599E0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02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Hoja_de_c_lculo_de_Microsoft_Excel.xlsx"/><Relationship Id="rId7" Type="http://schemas.openxmlformats.org/officeDocument/2006/relationships/package" Target="../embeddings/Hoja_de_c_lculo_de_Microsoft_Excel2.xlsx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package" Target="../embeddings/Hoja_de_c_lculo_de_Microsoft_Excel4.xlsx"/><Relationship Id="rId5" Type="http://schemas.openxmlformats.org/officeDocument/2006/relationships/package" Target="../embeddings/Hoja_de_c_lculo_de_Microsoft_Excel1.xlsx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package" Target="../embeddings/Hoja_de_c_lculo_de_Microsoft_Excel3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A7E71-B5F0-734F-87E8-1C49A0E97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Contabilización de </a:t>
            </a:r>
            <a:br>
              <a:rPr lang="es-CL" dirty="0"/>
            </a:br>
            <a:r>
              <a:rPr lang="es-CL" dirty="0"/>
              <a:t>Operaciones Comerciales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1601EC-E87D-C049-AEAB-119299140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San Fernando College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D457BE3B-E150-3D4B-9949-5CD5EBDE7B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603159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89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E3F8A-26F7-4C43-A7F8-398DEFF4A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txBody>
          <a:bodyPr/>
          <a:lstStyle/>
          <a:p>
            <a:r>
              <a:rPr lang="es-CL" dirty="0"/>
              <a:t>EJERCICIOS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EB62CF45-B57D-2949-A7C1-55EBAA62E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41689"/>
              </p:ext>
            </p:extLst>
          </p:nvPr>
        </p:nvGraphicFramePr>
        <p:xfrm>
          <a:off x="4699000" y="1347538"/>
          <a:ext cx="2717800" cy="1941761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:a16="http://schemas.microsoft.com/office/drawing/2014/main" val="160436777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1013287312"/>
                    </a:ext>
                  </a:extLst>
                </a:gridCol>
              </a:tblGrid>
              <a:tr h="2870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             CAJA.            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440713"/>
                  </a:ext>
                </a:extLst>
              </a:tr>
              <a:tr h="270158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26571"/>
                  </a:ext>
                </a:extLst>
              </a:tr>
              <a:tr h="270158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262522"/>
                  </a:ext>
                </a:extLst>
              </a:tr>
              <a:tr h="270158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251571"/>
                  </a:ext>
                </a:extLst>
              </a:tr>
              <a:tr h="270158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630954"/>
                  </a:ext>
                </a:extLst>
              </a:tr>
              <a:tr h="287043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580462"/>
                  </a:ext>
                </a:extLst>
              </a:tr>
              <a:tr h="287043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86173"/>
                  </a:ext>
                </a:extLst>
              </a:tr>
            </a:tbl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5804B767-AA75-F84C-82AA-A7C57E00F3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664574"/>
              </p:ext>
            </p:extLst>
          </p:nvPr>
        </p:nvGraphicFramePr>
        <p:xfrm>
          <a:off x="660400" y="1347538"/>
          <a:ext cx="2139950" cy="2172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Hoja de cálculo" r:id="rId3" imgW="1663700" imgH="1689100" progId="Excel.Sheet.12">
                  <p:embed/>
                </p:oleObj>
              </mc:Choice>
              <mc:Fallback>
                <p:oleObj name="Hoja de cálculo" r:id="rId3" imgW="1663700" imgH="1689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400" y="1347538"/>
                        <a:ext cx="2139950" cy="2172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1F75ED1-38BA-0745-A5CF-A67576B8B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982358"/>
              </p:ext>
            </p:extLst>
          </p:nvPr>
        </p:nvGraphicFramePr>
        <p:xfrm>
          <a:off x="660400" y="3976585"/>
          <a:ext cx="2139950" cy="2094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Hoja de cálculo" r:id="rId5" imgW="1663700" imgH="1892300" progId="Excel.Sheet.12">
                  <p:embed/>
                </p:oleObj>
              </mc:Choice>
              <mc:Fallback>
                <p:oleObj name="Hoja de cálculo" r:id="rId5" imgW="1663700" imgH="1892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0400" y="3976585"/>
                        <a:ext cx="2139950" cy="2094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E1D6E291-F096-954A-96F0-360E3F5C7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975412"/>
              </p:ext>
            </p:extLst>
          </p:nvPr>
        </p:nvGraphicFramePr>
        <p:xfrm>
          <a:off x="8826500" y="1347538"/>
          <a:ext cx="2496562" cy="2172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Hoja de cálculo" r:id="rId7" imgW="1663700" imgH="1892300" progId="Excel.Sheet.12">
                  <p:embed/>
                </p:oleObj>
              </mc:Choice>
              <mc:Fallback>
                <p:oleObj name="Hoja de cálculo" r:id="rId7" imgW="1663700" imgH="1892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26500" y="1347538"/>
                        <a:ext cx="2496562" cy="2172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064F3E10-F027-E340-936D-D781DBF6E2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953391"/>
              </p:ext>
            </p:extLst>
          </p:nvPr>
        </p:nvGraphicFramePr>
        <p:xfrm>
          <a:off x="4981574" y="3976584"/>
          <a:ext cx="2054225" cy="1967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Hoja de cálculo" r:id="rId9" imgW="1663700" imgH="1473200" progId="Excel.Sheet.12">
                  <p:embed/>
                </p:oleObj>
              </mc:Choice>
              <mc:Fallback>
                <p:oleObj name="Hoja de cálculo" r:id="rId9" imgW="1663700" imgH="147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81574" y="3976584"/>
                        <a:ext cx="2054225" cy="1967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630D0501-FBF5-B14C-98ED-06CBBD4458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092917"/>
              </p:ext>
            </p:extLst>
          </p:nvPr>
        </p:nvGraphicFramePr>
        <p:xfrm>
          <a:off x="9217022" y="3976583"/>
          <a:ext cx="1958977" cy="1967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Hoja de cálculo" r:id="rId11" imgW="1663700" imgH="1676400" progId="Excel.Sheet.12">
                  <p:embed/>
                </p:oleObj>
              </mc:Choice>
              <mc:Fallback>
                <p:oleObj name="Hoja de cálculo" r:id="rId11" imgW="1663700" imgH="167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17022" y="3976583"/>
                        <a:ext cx="1958977" cy="1967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13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E8108-C57E-0E46-9636-613632DA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/>
          <a:lstStyle/>
          <a:p>
            <a:r>
              <a:rPr lang="es-CL" dirty="0"/>
              <a:t>S</a:t>
            </a:r>
            <a:r>
              <a:rPr lang="es-CL" sz="2000" dirty="0"/>
              <a:t>EGÚN LAS CUENTAS T QUE SE PRESENTAN, DETERMINE:</a:t>
            </a:r>
          </a:p>
          <a:p>
            <a:pPr marL="0" indent="0">
              <a:buNone/>
            </a:pPr>
            <a:endParaRPr lang="es-CL" sz="2000" dirty="0"/>
          </a:p>
          <a:p>
            <a:pPr marL="514350" indent="-514350">
              <a:buFont typeface="+mj-lt"/>
              <a:buAutoNum type="arabicPeriod"/>
            </a:pPr>
            <a:r>
              <a:rPr lang="es-CL" sz="2000" dirty="0"/>
              <a:t>El tipo de cuenta que es cada una (activo, pasivo, perdida o ganancia)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000" dirty="0"/>
              <a:t>Determinar el Debito y Credito de cada cuenta T.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000" dirty="0"/>
              <a:t>Que tipo de saldo es, deudor, acreedor o saldado.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000" dirty="0"/>
              <a:t>Las cuentas de activo aumentan, con cargos o abonos….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000" dirty="0"/>
              <a:t>Nombre 2 cuentas de activo y dos de pasivo que no estan en el ejercicio.</a:t>
            </a:r>
          </a:p>
          <a:p>
            <a:pPr marL="514350" indent="-514350">
              <a:buFont typeface="+mj-lt"/>
              <a:buAutoNum type="arabicPeriod"/>
            </a:pPr>
            <a:endParaRPr lang="es-CL" sz="2000" dirty="0"/>
          </a:p>
          <a:p>
            <a:pPr marL="514350" indent="-51435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61457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107</Words>
  <Application>Microsoft Macintosh PowerPoint</Application>
  <PresentationFormat>Panorámica</PresentationFormat>
  <Paragraphs>23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Hoja de cálculo de Microsoft Excel</vt:lpstr>
      <vt:lpstr>Contabilización de  Operaciones Comerciales</vt:lpstr>
      <vt:lpstr>EJERCICIOS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6</cp:revision>
  <dcterms:created xsi:type="dcterms:W3CDTF">2020-07-15T01:18:42Z</dcterms:created>
  <dcterms:modified xsi:type="dcterms:W3CDTF">2020-07-15T02:36:35Z</dcterms:modified>
</cp:coreProperties>
</file>