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1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596"/>
    <p:restoredTop sz="94632"/>
  </p:normalViewPr>
  <p:slideViewPr>
    <p:cSldViewPr snapToGrid="0" snapToObjects="1">
      <p:cViewPr>
        <p:scale>
          <a:sx n="80" d="100"/>
          <a:sy n="80" d="100"/>
        </p:scale>
        <p:origin x="2080" y="7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2373AB-956D-CF43-97ED-A4C8C73535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9ADC1C0-B0C5-A94C-A6F2-F544711C50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5F5EFD5-AF92-724A-950B-EC22C78E41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D5AB9-3001-D341-9563-0654F169B79C}" type="datetimeFigureOut">
              <a:rPr lang="es-CL" smtClean="0"/>
              <a:t>07-07-20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D9F9C77-7FDE-594C-A8C1-1FF2D685F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8E7A717-D482-8144-AD92-5553FB2E4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DDDBA-EEA1-B347-85AA-1DB7244B315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03108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15AD5E-4CFB-B54B-A44C-06A6378A4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8555316-6F4C-8B4D-89F8-84C13616B1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AF38391-6AAE-5049-8434-1E39979BE8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D5AB9-3001-D341-9563-0654F169B79C}" type="datetimeFigureOut">
              <a:rPr lang="es-CL" smtClean="0"/>
              <a:t>07-07-20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7BFC546-7724-A143-9A82-390D47023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360EE73-0DC4-294C-9133-0C1572A37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DDDBA-EEA1-B347-85AA-1DB7244B315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4022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4FD5EAF-D090-BE4B-ADE1-D73AFD9BD7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DEBDDB5-678D-AD47-98E7-26E6178DAE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BB7CC92-6114-3145-8DCC-FAC26AA87F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D5AB9-3001-D341-9563-0654F169B79C}" type="datetimeFigureOut">
              <a:rPr lang="es-CL" smtClean="0"/>
              <a:t>07-07-20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5F691EC-D1E0-414B-97DD-0908F2CFF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6A04F2D-5BFC-B64E-90F4-5FE33661E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DDDBA-EEA1-B347-85AA-1DB7244B315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11814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19336C-5777-E54D-833F-AB119AD64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E97F73A-3803-2744-9D83-D16081C145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F58BEAB-B86D-D246-8E51-D192BD06E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D5AB9-3001-D341-9563-0654F169B79C}" type="datetimeFigureOut">
              <a:rPr lang="es-CL" smtClean="0"/>
              <a:t>07-07-20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8C6726F-3312-8648-9451-E044DFD6A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31A718D-8303-6B4B-8A92-740F32CAD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DDDBA-EEA1-B347-85AA-1DB7244B315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78596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A9F940-6278-F64C-8862-0FD5A6036A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B6C97AC-9BDA-7D4A-82A6-046BA45831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3C808CC-D357-2A47-B8AA-4F36AF2EB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D5AB9-3001-D341-9563-0654F169B79C}" type="datetimeFigureOut">
              <a:rPr lang="es-CL" smtClean="0"/>
              <a:t>07-07-20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56766D0-DEB0-3445-9923-2FCFCD33D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17A314-6A61-5C4E-A04D-F22DF2058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DDDBA-EEA1-B347-85AA-1DB7244B315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58350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507E34-2E5F-4E40-A8D7-03AB94055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2B57D1D-7500-A448-A3F4-8B9A2470A6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2B30A3E-89BA-BD49-80DF-17172ACF3C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8A63A37-8100-1141-8017-CEB6A4CD40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D5AB9-3001-D341-9563-0654F169B79C}" type="datetimeFigureOut">
              <a:rPr lang="es-CL" smtClean="0"/>
              <a:t>07-07-20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7E00A25-FDC0-4448-9B0A-251D22972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36CA42A-8A5A-B843-B034-19B331BB3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DDDBA-EEA1-B347-85AA-1DB7244B315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44609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ECCEBA-106B-5D42-A008-6B5EF0CB9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E9A2EDB-0DFA-9E4D-B70A-A511FFB295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DE0CCDE-17B5-DD49-86F4-E88ECAFC9F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6427F09-034A-7F44-8D54-97EEC976E3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B18BA1D-0276-0E41-B604-A208D640C8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217F037-0A7E-2045-B014-04137AF13A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D5AB9-3001-D341-9563-0654F169B79C}" type="datetimeFigureOut">
              <a:rPr lang="es-CL" smtClean="0"/>
              <a:t>07-07-20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88F33AE-F6F4-4049-8063-6925D7974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70B93A4-ED22-D84D-9E80-F0EDF0B22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DDDBA-EEA1-B347-85AA-1DB7244B315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40608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D17573-B3A3-D64B-BA09-3791CA6B8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EF1609D-8459-2F41-AE27-34BC83381D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D5AB9-3001-D341-9563-0654F169B79C}" type="datetimeFigureOut">
              <a:rPr lang="es-CL" smtClean="0"/>
              <a:t>07-07-20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0749859-D245-4F4A-A793-49FB2A12A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495BF9A-1068-5A47-8240-2CC1B6F18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DDDBA-EEA1-B347-85AA-1DB7244B315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33450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FE22F2C-2A27-8041-98D0-1F742BEB04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D5AB9-3001-D341-9563-0654F169B79C}" type="datetimeFigureOut">
              <a:rPr lang="es-CL" smtClean="0"/>
              <a:t>07-07-20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F0D0CDC-333A-FE43-9BDC-A50658381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E6E2263-ED00-8C49-B578-C103B8D44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DDDBA-EEA1-B347-85AA-1DB7244B315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16757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161394-CB92-F249-BE27-1E8FFEE1C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18219F9-9A96-DA4C-B5C9-0002E015B0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A5FAEC2-6EBD-F949-B962-BD84C6AD9F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81BE656-FF37-6341-A9C5-502926384D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D5AB9-3001-D341-9563-0654F169B79C}" type="datetimeFigureOut">
              <a:rPr lang="es-CL" smtClean="0"/>
              <a:t>07-07-20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F6B0981-0D27-944B-B349-8CB4B6F5A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81851FD-906C-1A4A-B197-8D8CE58D4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DDDBA-EEA1-B347-85AA-1DB7244B315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86512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F2FA37-C242-204D-8259-C7D0E1837E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AAF3CA7-0869-0149-BB9C-78AC26524E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F56FC34-36C2-EE43-98E3-28744C5B79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0644A31-CAD6-E04A-BABF-EFF132185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D5AB9-3001-D341-9563-0654F169B79C}" type="datetimeFigureOut">
              <a:rPr lang="es-CL" smtClean="0"/>
              <a:t>07-07-20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D797FC8-A72A-6A46-A020-2A6011E66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492DB70-8D98-C94C-9DA9-BBE71F657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DDDBA-EEA1-B347-85AA-1DB7244B315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82134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E9836D4-C414-9C48-9FF9-4EC82FC45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A5B020B-5457-6D44-837B-8648BF33B2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5C0FE21-099F-DD46-BF9D-895286EBA5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1D5AB9-3001-D341-9563-0654F169B79C}" type="datetimeFigureOut">
              <a:rPr lang="es-CL" smtClean="0"/>
              <a:t>07-07-20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DAC47F7-4F62-4543-9070-22C0DF2574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D2488AB-623F-5D49-AD91-2649366494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CDDDBA-EEA1-B347-85AA-1DB7244B315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33002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auta.com.py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sistemab.org/impacto-generado-por-el-covid-19-a-las-empresas-de-america-latina-2/datos-por-pais-encuesta-covid-19-marzo-2020-6-2/" TargetMode="External"/><Relationship Id="rId13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hyperlink" Target="https://sistemab.org/impacto-generado-por-el-covid-19-a-las-empresas-de-america-latina-2/datos-por-pais-encuesta-covid-19-marzo-2020-8-2/" TargetMode="External"/><Relationship Id="rId2" Type="http://schemas.openxmlformats.org/officeDocument/2006/relationships/hyperlink" Target="https://sistemab.org/impacto-generado-por-el-covid-19-a-las-empresas-de-america-latina-2/datos-por-pais-encuesta-covid-19-marzo-2020-2-2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istemab.org/impacto-generado-por-el-covid-19-a-las-empresas-de-america-latina-2/datos-por-pais-encuesta-covid-19-marzo-2020-4-2/" TargetMode="External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0" Type="http://schemas.openxmlformats.org/officeDocument/2006/relationships/hyperlink" Target="https://sistemab.org/impacto-generado-por-el-covid-19-a-las-empresas-de-america-latina-2/datos-por-pais-encuesta-covid-19-marzo-2020-7-2/" TargetMode="External"/><Relationship Id="rId4" Type="http://schemas.openxmlformats.org/officeDocument/2006/relationships/hyperlink" Target="https://sistemab.org/impacto-generado-por-el-covid-19-a-las-empresas-de-america-latina-2/datos-por-pais-encuesta-covid-19-marzo-2020-3-2/" TargetMode="External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sistemab.org/impacto-generado-por-el-covid-19-a-las-empresas-de-america-latina-2/captura-de-pantalla-2020-04-08-a-las-16-24-07/" TargetMode="External"/><Relationship Id="rId13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12" Type="http://schemas.openxmlformats.org/officeDocument/2006/relationships/hyperlink" Target="https://sistemab.org/impacto-generado-por-el-covid-19-a-las-empresas-de-america-latina-2/datos-por-pais-encuesta-covid-19-marzo-2020-12/" TargetMode="External"/><Relationship Id="rId2" Type="http://schemas.openxmlformats.org/officeDocument/2006/relationships/hyperlink" Target="https://sistemab.org/impacto-generado-por-el-covid-19-a-las-empresas-de-america-latina-2/datos-por-pais-encuesta-covid-19-marzo-2020-5-2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istemab.org/impacto-generado-por-el-covid-19-a-las-empresas-de-america-latina-2/datos-por-pais-encuesta-covid-19-marzo-2020-10-2/" TargetMode="External"/><Relationship Id="rId11" Type="http://schemas.openxmlformats.org/officeDocument/2006/relationships/image" Target="../media/image12.png"/><Relationship Id="rId5" Type="http://schemas.openxmlformats.org/officeDocument/2006/relationships/image" Target="../media/image9.png"/><Relationship Id="rId10" Type="http://schemas.openxmlformats.org/officeDocument/2006/relationships/hyperlink" Target="https://sistemab.org/impacto-generado-por-el-covid-19-a-las-empresas-de-america-latina-2/captura-de-pantalla-2020-04-08-a-las-16-21-57/" TargetMode="External"/><Relationship Id="rId4" Type="http://schemas.openxmlformats.org/officeDocument/2006/relationships/hyperlink" Target="https://sistemab.org/impacto-generado-por-el-covid-19-a-las-empresas-de-america-latina-2/datos-por-pais-encuesta-covid-19-marzo-2020-9-3/" TargetMode="External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sistemab.org/impacto-generado-por-el-covid-19-a-las-empresas-de-america-latina-2/datos-por-pais-encuesta-covid-19-marzo-2020-16/" TargetMode="External"/><Relationship Id="rId13" Type="http://schemas.openxmlformats.org/officeDocument/2006/relationships/image" Target="../media/image3.png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12" Type="http://schemas.openxmlformats.org/officeDocument/2006/relationships/hyperlink" Target="https://sistemab.org/impacto-generado-por-el-covid-19-a-las-empresas-de-america-latina-2/datos-por-pais-encuesta-covid-19-marzo-2020/" TargetMode="External"/><Relationship Id="rId2" Type="http://schemas.openxmlformats.org/officeDocument/2006/relationships/hyperlink" Target="https://sistemab.org/impacto-generado-por-el-covid-19-a-las-empresas-de-america-latina-2/datos-por-pais-encuesta-covid-19-marzo-2020-13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istemab.org/impacto-generado-por-el-covid-19-a-las-empresas-de-america-latina-2/datos-por-pais-encuesta-covid-19-marzo-2020-15/" TargetMode="External"/><Relationship Id="rId11" Type="http://schemas.openxmlformats.org/officeDocument/2006/relationships/image" Target="../media/image18.png"/><Relationship Id="rId5" Type="http://schemas.openxmlformats.org/officeDocument/2006/relationships/image" Target="../media/image15.png"/><Relationship Id="rId10" Type="http://schemas.openxmlformats.org/officeDocument/2006/relationships/hyperlink" Target="https://sistemab.org/impacto-generado-por-el-covid-19-a-las-empresas-de-america-latina-2/datos-por-pais-encuesta-covid-19-marzo-2020-17/" TargetMode="External"/><Relationship Id="rId4" Type="http://schemas.openxmlformats.org/officeDocument/2006/relationships/hyperlink" Target="https://sistemab.org/impacto-generado-por-el-covid-19-a-las-empresas-de-america-latina-2/datos-por-pais-encuesta-covid-19-marzo-2020-14/" TargetMode="External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EC5E66-EE66-1C4A-B4B1-02DC069657E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dirty="0"/>
              <a:t>Contabilización de </a:t>
            </a:r>
            <a:br>
              <a:rPr lang="es-CL" dirty="0"/>
            </a:br>
            <a:r>
              <a:rPr lang="es-CL" dirty="0"/>
              <a:t>Operaciones Comerciales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218B2B1-F4F9-EC46-BF28-0BCCC04CE31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 dirty="0"/>
          </a:p>
          <a:p>
            <a:r>
              <a:rPr lang="es-CL" dirty="0"/>
              <a:t>San Fernando College  Anexo</a:t>
            </a:r>
          </a:p>
          <a:p>
            <a:r>
              <a:rPr lang="es-CL" dirty="0"/>
              <a:t>Profesor: Daniel Almuna San Martin</a:t>
            </a:r>
          </a:p>
          <a:p>
            <a:endParaRPr lang="es-CL" dirty="0"/>
          </a:p>
        </p:txBody>
      </p:sp>
      <p:pic>
        <p:nvPicPr>
          <p:cNvPr id="4" name="Imagen 3" descr="C:\Users\utp2\Desktop\insignia.png">
            <a:extLst>
              <a:ext uri="{FF2B5EF4-FFF2-40B4-BE49-F238E27FC236}">
                <a16:creationId xmlns:a16="http://schemas.microsoft.com/office/drawing/2014/main" id="{29834B1D-1A2A-A44E-A23A-D4D23742896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009" y="603159"/>
            <a:ext cx="1245982" cy="18107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287100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DF6A35-9FB8-A845-BEB2-EC9F6B982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s-CL" b="1" dirty="0"/>
            </a:br>
            <a:r>
              <a:rPr lang="es-CL" b="1" dirty="0"/>
              <a:t>Estudio de mercado: ¿Cómo afecta el COVID-19 a las empresas de América Latina?</a:t>
            </a:r>
            <a:br>
              <a:rPr lang="es-CL" dirty="0"/>
            </a:b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DA30F32-5034-CC46-BB64-A66D788212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05804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s-CL" dirty="0"/>
              <a:t>Las circunstancias que estamos atravesando frente al COVID-19 como sociedad, pero también como Movimiento B, nos invitan a adaptarnos y dar respuesta frente a las necesidades que nuestra comunidad hoy necesita. </a:t>
            </a:r>
          </a:p>
          <a:p>
            <a:pPr algn="just"/>
            <a:r>
              <a:rPr lang="es-CL" dirty="0"/>
              <a:t>Durante las últimas semanas, la empresa paraguaya </a:t>
            </a:r>
            <a:r>
              <a:rPr lang="es-CL" b="1" dirty="0">
                <a:hlinkClick r:id="rId2"/>
              </a:rPr>
              <a:t>Nauta </a:t>
            </a:r>
            <a:r>
              <a:rPr lang="es-CL" dirty="0"/>
              <a:t>realizó un estudio de mercado a nivel regional con el fin de conocer el impacto de COVID-19 en las empresas de América Latina.</a:t>
            </a:r>
          </a:p>
          <a:p>
            <a:pPr algn="just"/>
            <a:r>
              <a:rPr lang="es-CL" dirty="0"/>
              <a:t>Con ayuda de los Sistema B Nacionales, cámaras de comercio y organizaciones amigas, se encuestaron a </a:t>
            </a:r>
            <a:r>
              <a:rPr lang="es-CL" b="1" dirty="0"/>
              <a:t>4.472 empresas de 19 países. </a:t>
            </a:r>
            <a:r>
              <a:rPr lang="es-CL" dirty="0"/>
              <a:t>La mayoría de las encuestas fueron respondidas por directores, propietarios o gerentes de las compañías.</a:t>
            </a:r>
          </a:p>
          <a:p>
            <a:pPr algn="just"/>
            <a:r>
              <a:rPr lang="es-CL" dirty="0"/>
              <a:t>Frente a los resultados obtenidos en la encuesta, los equipos de Sistema B en América Latina re-orientaremos el tiempo en las necesidades más apremiantes de nuestra comunidad: </a:t>
            </a:r>
            <a:r>
              <a:rPr lang="es-CL" b="1" dirty="0"/>
              <a:t>escuchar los desafíos, elevar soluciones y forjar conexiones. Porque juntos, creamos impacto positivo.</a:t>
            </a:r>
            <a:endParaRPr lang="es-CL" dirty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74054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B990AD-AFA4-FA40-9E08-00150CE371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105358"/>
          </a:xfrm>
        </p:spPr>
        <p:txBody>
          <a:bodyPr>
            <a:normAutofit fontScale="90000"/>
          </a:bodyPr>
          <a:lstStyle/>
          <a:p>
            <a:pPr algn="just"/>
            <a:r>
              <a:rPr lang="es-CL" dirty="0"/>
              <a:t>En base al caso práctico de una situación real, analice las respuestas dadas y explique con sus palabras como se asemeja esto, a nuestras empresas en Chile.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F8DD475-23D3-AD48-83FB-1E89961C67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70483"/>
            <a:ext cx="10515600" cy="3706479"/>
          </a:xfrm>
        </p:spPr>
        <p:txBody>
          <a:bodyPr/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8398787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9C7B170-4E04-0A44-B2BE-F27116AF00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59512"/>
            <a:ext cx="10515600" cy="5626989"/>
          </a:xfrm>
        </p:spPr>
        <p:txBody>
          <a:bodyPr/>
          <a:lstStyle/>
          <a:p>
            <a:pPr marL="0" indent="0">
              <a:buNone/>
            </a:pPr>
            <a:endParaRPr lang="es-CL" dirty="0"/>
          </a:p>
        </p:txBody>
      </p:sp>
      <p:pic>
        <p:nvPicPr>
          <p:cNvPr id="1042" name="Imagen 18" descr="https://sistemab.org/wp-content/uploads/2020/04/Datos-por-país-encuesta-COVID-19-marzo-2020-2-1-1024x1024.png">
            <a:hlinkClick r:id="rId2"/>
            <a:extLst>
              <a:ext uri="{FF2B5EF4-FFF2-40B4-BE49-F238E27FC236}">
                <a16:creationId xmlns:a16="http://schemas.microsoft.com/office/drawing/2014/main" id="{B0ADFBFF-983C-D643-8ED2-268AF7CC95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810" y="479426"/>
            <a:ext cx="2984500" cy="298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Imagen 17" descr="https://sistemab.org/wp-content/uploads/2020/04/Datos-por-país-encuesta-COVID-19-marzo-2020-3-1-1024x1024.png">
            <a:hlinkClick r:id="rId4"/>
            <a:extLst>
              <a:ext uri="{FF2B5EF4-FFF2-40B4-BE49-F238E27FC236}">
                <a16:creationId xmlns:a16="http://schemas.microsoft.com/office/drawing/2014/main" id="{9475B8DC-3C5D-E84C-A318-9E6703E570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3100" y="479426"/>
            <a:ext cx="3126922" cy="293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Imagen 16" descr="https://sistemab.org/wp-content/uploads/2020/04/Datos-por-país-encuesta-COVID-19-marzo-2020-4-1-1024x1024.png">
            <a:hlinkClick r:id="rId6"/>
            <a:extLst>
              <a:ext uri="{FF2B5EF4-FFF2-40B4-BE49-F238E27FC236}">
                <a16:creationId xmlns:a16="http://schemas.microsoft.com/office/drawing/2014/main" id="{18E4715F-9829-4340-AFF6-F1B986E0AB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6100" y="532511"/>
            <a:ext cx="3187700" cy="2931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Imagen 14" descr="https://sistemab.org/wp-content/uploads/2020/04/Datos-por-país-encuesta-COVID-19-marzo-2020-6-1-1024x1024.png">
            <a:hlinkClick r:id="rId8"/>
            <a:extLst>
              <a:ext uri="{FF2B5EF4-FFF2-40B4-BE49-F238E27FC236}">
                <a16:creationId xmlns:a16="http://schemas.microsoft.com/office/drawing/2014/main" id="{F5FCDE7C-438F-D746-AF09-2F81642823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031" y="3606800"/>
            <a:ext cx="3045279" cy="3045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Imagen 13" descr="https://sistemab.org/wp-content/uploads/2020/04/Datos-por-país-encuesta-COVID-19-marzo-2020-7-1-1024x1024.png">
            <a:hlinkClick r:id="rId10"/>
            <a:extLst>
              <a:ext uri="{FF2B5EF4-FFF2-40B4-BE49-F238E27FC236}">
                <a16:creationId xmlns:a16="http://schemas.microsoft.com/office/drawing/2014/main" id="{8B129C36-7F0D-CD4F-B6E0-54FBACB679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1911" y="3749675"/>
            <a:ext cx="3342818" cy="2930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Imagen 12" descr="https://sistemab.org/wp-content/uploads/2020/04/Datos-por-país-encuesta-COVID-19-marzo-2020-8-1-1024x1024.png">
            <a:hlinkClick r:id="rId12"/>
            <a:extLst>
              <a:ext uri="{FF2B5EF4-FFF2-40B4-BE49-F238E27FC236}">
                <a16:creationId xmlns:a16="http://schemas.microsoft.com/office/drawing/2014/main" id="{3DBAB542-E3B8-8340-998B-0DA4AB62E0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6099" y="3809999"/>
            <a:ext cx="3164021" cy="2847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19">
            <a:extLst>
              <a:ext uri="{FF2B5EF4-FFF2-40B4-BE49-F238E27FC236}">
                <a16:creationId xmlns:a16="http://schemas.microsoft.com/office/drawing/2014/main" id="{CADCA40B-C002-1643-83E4-AC4DA9797E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5" name="Rectangle 20">
            <a:extLst>
              <a:ext uri="{FF2B5EF4-FFF2-40B4-BE49-F238E27FC236}">
                <a16:creationId xmlns:a16="http://schemas.microsoft.com/office/drawing/2014/main" id="{E26598E2-6E5A-914A-86E7-0CEEB17FDA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606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6" name="Rectangle 21">
            <a:extLst>
              <a:ext uri="{FF2B5EF4-FFF2-40B4-BE49-F238E27FC236}">
                <a16:creationId xmlns:a16="http://schemas.microsoft.com/office/drawing/2014/main" id="{8811D6D1-6171-CE47-AF48-E750993B3E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451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7" name="Rectangle 22">
            <a:extLst>
              <a:ext uri="{FF2B5EF4-FFF2-40B4-BE49-F238E27FC236}">
                <a16:creationId xmlns:a16="http://schemas.microsoft.com/office/drawing/2014/main" id="{88C94353-1B7B-0047-B7C9-381D73637B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6393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s-CL" altLang="es-CL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kumimoji="0" lang="es-CL" altLang="es-CL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altLang="es-C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23">
            <a:extLst>
              <a:ext uri="{FF2B5EF4-FFF2-40B4-BE49-F238E27FC236}">
                <a16:creationId xmlns:a16="http://schemas.microsoft.com/office/drawing/2014/main" id="{ACB28A8F-34CA-A747-A25B-54F1ED317D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182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9" name="Rectangle 24">
            <a:extLst>
              <a:ext uri="{FF2B5EF4-FFF2-40B4-BE49-F238E27FC236}">
                <a16:creationId xmlns:a16="http://schemas.microsoft.com/office/drawing/2014/main" id="{BD1041A9-6A58-7446-98D4-F5A6BC8281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6535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10" name="Rectangle 25">
            <a:extLst>
              <a:ext uri="{FF2B5EF4-FFF2-40B4-BE49-F238E27FC236}">
                <a16:creationId xmlns:a16="http://schemas.microsoft.com/office/drawing/2014/main" id="{7A23CD10-DC19-AC4F-BBA4-AA206F1B18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03581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s-CL" altLang="es-CL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kumimoji="0" lang="es-CL" altLang="es-CL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altLang="es-C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26">
            <a:extLst>
              <a:ext uri="{FF2B5EF4-FFF2-40B4-BE49-F238E27FC236}">
                <a16:creationId xmlns:a16="http://schemas.microsoft.com/office/drawing/2014/main" id="{93D1B5F0-3D43-504B-9E81-427D044AC5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39395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12" name="Rectangle 27">
            <a:extLst>
              <a:ext uri="{FF2B5EF4-FFF2-40B4-BE49-F238E27FC236}">
                <a16:creationId xmlns:a16="http://schemas.microsoft.com/office/drawing/2014/main" id="{B21ACC45-66F4-D247-AEEC-2E0B1EBC94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584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13" name="Rectangle 28">
            <a:extLst>
              <a:ext uri="{FF2B5EF4-FFF2-40B4-BE49-F238E27FC236}">
                <a16:creationId xmlns:a16="http://schemas.microsoft.com/office/drawing/2014/main" id="{21614A13-7F99-5E4C-B97B-0AEE462FF3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12039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s-CL" altLang="es-CL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kumimoji="0" lang="es-CL" altLang="es-CL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altLang="es-C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ectangle 29">
            <a:extLst>
              <a:ext uri="{FF2B5EF4-FFF2-40B4-BE49-F238E27FC236}">
                <a16:creationId xmlns:a16="http://schemas.microsoft.com/office/drawing/2014/main" id="{F226B023-B742-4747-BCA1-019BE4E539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50139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15" name="Rectangle 30">
            <a:extLst>
              <a:ext uri="{FF2B5EF4-FFF2-40B4-BE49-F238E27FC236}">
                <a16:creationId xmlns:a16="http://schemas.microsoft.com/office/drawing/2014/main" id="{0BB9E4EB-E836-A24B-81F6-E6E428833D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8709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16" name="Rectangle 31">
            <a:extLst>
              <a:ext uri="{FF2B5EF4-FFF2-40B4-BE49-F238E27FC236}">
                <a16:creationId xmlns:a16="http://schemas.microsoft.com/office/drawing/2014/main" id="{10476AC3-EE28-A645-AE7C-C88A023132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2316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s-CL" altLang="es-CL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kumimoji="0" lang="es-CL" altLang="es-CL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altLang="es-C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Rectangle 32">
            <a:extLst>
              <a:ext uri="{FF2B5EF4-FFF2-40B4-BE49-F238E27FC236}">
                <a16:creationId xmlns:a16="http://schemas.microsoft.com/office/drawing/2014/main" id="{8A829576-153B-8342-B480-5DA2C2B3B6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897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18" name="Rectangle 33">
            <a:extLst>
              <a:ext uri="{FF2B5EF4-FFF2-40B4-BE49-F238E27FC236}">
                <a16:creationId xmlns:a16="http://schemas.microsoft.com/office/drawing/2014/main" id="{1188B062-981B-7142-83A7-5626C76503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9580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19" name="Rectangle 34">
            <a:extLst>
              <a:ext uri="{FF2B5EF4-FFF2-40B4-BE49-F238E27FC236}">
                <a16:creationId xmlns:a16="http://schemas.microsoft.com/office/drawing/2014/main" id="{05602AE3-7DB6-BB46-98CD-259B3775ED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33400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s-CL" altLang="es-CL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kumimoji="0" lang="es-CL" altLang="es-CL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altLang="es-C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Rectangle 35">
            <a:extLst>
              <a:ext uri="{FF2B5EF4-FFF2-40B4-BE49-F238E27FC236}">
                <a16:creationId xmlns:a16="http://schemas.microsoft.com/office/drawing/2014/main" id="{5A15F325-04C6-D646-90AC-4636922873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7124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21" name="Rectangle 36">
            <a:extLst>
              <a:ext uri="{FF2B5EF4-FFF2-40B4-BE49-F238E27FC236}">
                <a16:creationId xmlns:a16="http://schemas.microsoft.com/office/drawing/2014/main" id="{C87197E4-A8F6-B647-9097-52BBB3C62E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08457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22" name="Rectangle 37">
            <a:extLst>
              <a:ext uri="{FF2B5EF4-FFF2-40B4-BE49-F238E27FC236}">
                <a16:creationId xmlns:a16="http://schemas.microsoft.com/office/drawing/2014/main" id="{4182E675-CF85-6242-8962-F5B80B1483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46430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253720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15" descr="https://sistemab.org/wp-content/uploads/2020/04/Datos-por-país-encuesta-COVID-19-marzo-2020-5-1-1024x1024.png">
            <a:hlinkClick r:id="rId2"/>
            <a:extLst>
              <a:ext uri="{FF2B5EF4-FFF2-40B4-BE49-F238E27FC236}">
                <a16:creationId xmlns:a16="http://schemas.microsoft.com/office/drawing/2014/main" id="{9C5B4A88-1A3A-9644-9DC9-437DCD84687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312" y="545389"/>
            <a:ext cx="3234138" cy="3234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11" descr="https://sistemab.org/wp-content/uploads/2020/04/Datos-por-país-encuesta-COVID-19-marzo-2020-9-2-1024x1024.png">
            <a:hlinkClick r:id="rId4"/>
            <a:extLst>
              <a:ext uri="{FF2B5EF4-FFF2-40B4-BE49-F238E27FC236}">
                <a16:creationId xmlns:a16="http://schemas.microsoft.com/office/drawing/2014/main" id="{6D776608-B689-564F-ACB4-7A89F3AD14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740" y="511091"/>
            <a:ext cx="2792639" cy="3268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10" descr="https://sistemab.org/wp-content/uploads/2020/04/Datos-por-país-encuesta-COVID-19-marzo-2020-10-1-1024x1024.png">
            <a:hlinkClick r:id="rId6"/>
            <a:extLst>
              <a:ext uri="{FF2B5EF4-FFF2-40B4-BE49-F238E27FC236}">
                <a16:creationId xmlns:a16="http://schemas.microsoft.com/office/drawing/2014/main" id="{86D2D100-0D0F-DA4D-A4E0-F6C5B7695C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9302" y="528240"/>
            <a:ext cx="3234138" cy="3234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9" descr="/var/folders/mg/slc3j9l13bd8sghkg141d6dm0000gn/T/com.microsoft.Word/WebArchiveCopyPasteTempFiles/Captura-de-pantalla-2020-04-08-a-las-16.24.07.png">
            <a:hlinkClick r:id="rId8"/>
            <a:extLst>
              <a:ext uri="{FF2B5EF4-FFF2-40B4-BE49-F238E27FC236}">
                <a16:creationId xmlns:a16="http://schemas.microsoft.com/office/drawing/2014/main" id="{A4A59A9B-2AD6-B940-AAB0-9B270BA09C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312" y="3926120"/>
            <a:ext cx="3234137" cy="2754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n 8" descr="/var/folders/mg/slc3j9l13bd8sghkg141d6dm0000gn/T/com.microsoft.Word/WebArchiveCopyPasteTempFiles/Captura-de-pantalla-2020-04-08-a-las-16.21.57.png">
            <a:hlinkClick r:id="rId10"/>
            <a:extLst>
              <a:ext uri="{FF2B5EF4-FFF2-40B4-BE49-F238E27FC236}">
                <a16:creationId xmlns:a16="http://schemas.microsoft.com/office/drawing/2014/main" id="{F83AE6EE-84AE-8042-B4F8-68A36CB33F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741" y="3926120"/>
            <a:ext cx="2792639" cy="2792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n 7" descr="https://sistemab.org/wp-content/uploads/2020/04/Datos-por-país-encuesta-COVID-19-marzo-2020-12-1024x1024.png">
            <a:hlinkClick r:id="rId12"/>
            <a:extLst>
              <a:ext uri="{FF2B5EF4-FFF2-40B4-BE49-F238E27FC236}">
                <a16:creationId xmlns:a16="http://schemas.microsoft.com/office/drawing/2014/main" id="{62A69FE3-E382-1B40-9204-D926893D61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9302" y="3926120"/>
            <a:ext cx="3234138" cy="2792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56851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6" descr="https://sistemab.org/wp-content/uploads/2020/04/Datos-por-país-encuesta-COVID-19-marzo-2020-13-1024x1024.png">
            <a:hlinkClick r:id="rId2"/>
            <a:extLst>
              <a:ext uri="{FF2B5EF4-FFF2-40B4-BE49-F238E27FC236}">
                <a16:creationId xmlns:a16="http://schemas.microsoft.com/office/drawing/2014/main" id="{9837C754-A640-0946-83D7-7AD4140768E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202" y="653824"/>
            <a:ext cx="3099027" cy="2829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5" descr="https://sistemab.org/wp-content/uploads/2020/04/Datos-por-país-encuesta-COVID-19-marzo-2020-14-1024x1024.png">
            <a:hlinkClick r:id="rId4"/>
            <a:extLst>
              <a:ext uri="{FF2B5EF4-FFF2-40B4-BE49-F238E27FC236}">
                <a16:creationId xmlns:a16="http://schemas.microsoft.com/office/drawing/2014/main" id="{087B1429-F452-104B-9AF6-95875730AE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1917" y="653824"/>
            <a:ext cx="3131456" cy="2829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4" descr="https://sistemab.org/wp-content/uploads/2020/04/Datos-por-país-encuesta-COVID-19-marzo-2020-15-1024x1024.png">
            <a:hlinkClick r:id="rId6"/>
            <a:extLst>
              <a:ext uri="{FF2B5EF4-FFF2-40B4-BE49-F238E27FC236}">
                <a16:creationId xmlns:a16="http://schemas.microsoft.com/office/drawing/2014/main" id="{906DFD77-89E3-4047-A855-D853336881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7062" y="653824"/>
            <a:ext cx="3178629" cy="2829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3" descr="https://sistemab.org/wp-content/uploads/2020/04/Datos-por-país-encuesta-COVID-19-marzo-2020-16-1024x1024.png">
            <a:hlinkClick r:id="rId8"/>
            <a:extLst>
              <a:ext uri="{FF2B5EF4-FFF2-40B4-BE49-F238E27FC236}">
                <a16:creationId xmlns:a16="http://schemas.microsoft.com/office/drawing/2014/main" id="{D9FFD7B8-2AA0-D044-A999-37E2DEA393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1917" y="3752850"/>
            <a:ext cx="3131456" cy="3036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2" descr="https://sistemab.org/wp-content/uploads/2020/04/Datos-por-país-encuesta-COVID-19-marzo-2020-17-1024x1024.png">
            <a:hlinkClick r:id="rId10"/>
            <a:extLst>
              <a:ext uri="{FF2B5EF4-FFF2-40B4-BE49-F238E27FC236}">
                <a16:creationId xmlns:a16="http://schemas.microsoft.com/office/drawing/2014/main" id="{9A77227F-6B06-944A-A782-A5DD2BC5A9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202" y="3752849"/>
            <a:ext cx="3099027" cy="3036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n 11" descr="https://sistemab.org/wp-content/uploads/2020/04/Datos-por-país-encuesta-COVID-19-marzo-2020-1024x1024.png">
            <a:hlinkClick r:id="rId12"/>
            <a:extLst>
              <a:ext uri="{FF2B5EF4-FFF2-40B4-BE49-F238E27FC236}">
                <a16:creationId xmlns:a16="http://schemas.microsoft.com/office/drawing/2014/main" id="{58FCF9BD-3BEB-B84F-9A2E-9B63C8920775}"/>
              </a:ext>
            </a:extLst>
          </p:cNvPr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7061" y="3752851"/>
            <a:ext cx="3178630" cy="30365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8009522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228</Words>
  <Application>Microsoft Macintosh PowerPoint</Application>
  <PresentationFormat>Panorámica</PresentationFormat>
  <Paragraphs>15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Tema de Office</vt:lpstr>
      <vt:lpstr>Contabilización de  Operaciones Comerciales</vt:lpstr>
      <vt:lpstr> Estudio de mercado: ¿Cómo afecta el COVID-19 a las empresas de América Latina? </vt:lpstr>
      <vt:lpstr>En base al caso práctico de una situación real, analice las respuestas dadas y explique con sus palabras como se asemeja esto, a nuestras empresas en Chile.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Contabilización de  Operaciones Comerciales</dc:title>
  <dc:creator>Microsoft Office User</dc:creator>
  <cp:lastModifiedBy>Microsoft Office User</cp:lastModifiedBy>
  <cp:revision>5</cp:revision>
  <dcterms:created xsi:type="dcterms:W3CDTF">2020-07-08T00:20:00Z</dcterms:created>
  <dcterms:modified xsi:type="dcterms:W3CDTF">2020-07-08T01:27:37Z</dcterms:modified>
</cp:coreProperties>
</file>