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69" r:id="rId4"/>
  </p:sldMasterIdLst>
  <p:notesMasterIdLst>
    <p:notesMasterId r:id="rId12"/>
  </p:notesMasterIdLst>
  <p:handoutMasterIdLst>
    <p:handoutMasterId r:id="rId13"/>
  </p:handoutMasterIdLst>
  <p:sldIdLst>
    <p:sldId id="256" r:id="rId5"/>
    <p:sldId id="264" r:id="rId6"/>
    <p:sldId id="266" r:id="rId7"/>
    <p:sldId id="265" r:id="rId8"/>
    <p:sldId id="267" r:id="rId9"/>
    <p:sldId id="268" r:id="rId10"/>
    <p:sldId id="269" r:id="rId11"/>
  </p:sldIdLst>
  <p:sldSz cx="12192000" cy="6858000"/>
  <p:notesSz cx="6858000" cy="9144000"/>
  <p:defaultTextStyle>
    <a:defPPr rtl="0"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05" autoAdjust="0"/>
  </p:normalViewPr>
  <p:slideViewPr>
    <p:cSldViewPr snapToGrid="0">
      <p:cViewPr>
        <p:scale>
          <a:sx n="81" d="100"/>
          <a:sy n="81" d="100"/>
        </p:scale>
        <p:origin x="-300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86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svg"/><Relationship Id="rId1" Type="http://schemas.openxmlformats.org/officeDocument/2006/relationships/image" Target="../media/image6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svg"/><Relationship Id="rId1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720856-93F0-4CC7-B7FD-2466914A11D4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5" csCatId="colorful" phldr="1"/>
      <dgm:spPr/>
    </dgm:pt>
    <dgm:pt modelId="{4AF52931-E4CA-4429-AACB-B8747CDB2409}">
      <dgm:prSet phldrT="[Text]" custT="1"/>
      <dgm:spPr/>
      <dgm:t>
        <a:bodyPr rtlCol="0"/>
        <a:lstStyle/>
        <a:p>
          <a:pPr>
            <a:lnSpc>
              <a:spcPct val="100000"/>
            </a:lnSpc>
          </a:pPr>
          <a:r>
            <a:rPr lang="es-ES" sz="4800" b="1" noProof="0" dirty="0">
              <a:solidFill>
                <a:srgbClr val="FFC000"/>
              </a:solidFill>
            </a:rPr>
            <a:t>a</a:t>
          </a:r>
          <a:r>
            <a:rPr lang="es-ES" sz="2500" noProof="0" dirty="0"/>
            <a:t>    antecedente</a:t>
          </a:r>
        </a:p>
      </dgm:t>
    </dgm:pt>
    <dgm:pt modelId="{67B2FC97-2FAE-4EFE-9DEE-E4216C657F35}" type="parTrans" cxnId="{F82329C8-C3B2-4E9B-9033-528488D72705}">
      <dgm:prSet/>
      <dgm:spPr/>
      <dgm:t>
        <a:bodyPr rtlCol="0"/>
        <a:lstStyle/>
        <a:p>
          <a:pPr rtl="0"/>
          <a:endParaRPr lang="es-ES" noProof="0" dirty="0"/>
        </a:p>
      </dgm:t>
    </dgm:pt>
    <dgm:pt modelId="{D86AF01C-9CBC-41F8-9354-48CD82BDFDC9}" type="sibTrans" cxnId="{F82329C8-C3B2-4E9B-9033-528488D72705}">
      <dgm:prSet/>
      <dgm:spPr/>
      <dgm:t>
        <a:bodyPr rtlCol="0"/>
        <a:lstStyle/>
        <a:p>
          <a:pPr rtl="0"/>
          <a:endParaRPr lang="es-ES" noProof="0" dirty="0"/>
        </a:p>
      </dgm:t>
    </dgm:pt>
    <dgm:pt modelId="{81BEB84D-9A77-49C6-9301-B3359FCAC75F}">
      <dgm:prSet phldrT="[Text]" custT="1"/>
      <dgm:spPr/>
      <dgm:t>
        <a:bodyPr rtlCol="0"/>
        <a:lstStyle/>
        <a:p>
          <a:pPr>
            <a:lnSpc>
              <a:spcPct val="100000"/>
            </a:lnSpc>
          </a:pPr>
          <a:r>
            <a:rPr lang="es-ES" sz="4800" b="1" noProof="0" dirty="0">
              <a:solidFill>
                <a:srgbClr val="FFC000"/>
              </a:solidFill>
            </a:rPr>
            <a:t>b</a:t>
          </a:r>
          <a:r>
            <a:rPr lang="es-ES" sz="2500" noProof="0" dirty="0"/>
            <a:t>     consecuente</a:t>
          </a:r>
        </a:p>
      </dgm:t>
    </dgm:pt>
    <dgm:pt modelId="{AE4D0D43-0332-4F79-8D35-BCD8C10758AE}" type="parTrans" cxnId="{420EF6C4-7321-43BE-A2FC-253606B1E06A}">
      <dgm:prSet/>
      <dgm:spPr/>
      <dgm:t>
        <a:bodyPr rtlCol="0"/>
        <a:lstStyle/>
        <a:p>
          <a:pPr rtl="0"/>
          <a:endParaRPr lang="es-ES" noProof="0" dirty="0"/>
        </a:p>
      </dgm:t>
    </dgm:pt>
    <dgm:pt modelId="{5D260F18-25D2-4074-87F1-7E78DDA61C58}" type="sibTrans" cxnId="{420EF6C4-7321-43BE-A2FC-253606B1E06A}">
      <dgm:prSet/>
      <dgm:spPr/>
      <dgm:t>
        <a:bodyPr rtlCol="0"/>
        <a:lstStyle/>
        <a:p>
          <a:pPr rtl="0"/>
          <a:endParaRPr lang="es-ES" noProof="0" dirty="0"/>
        </a:p>
      </dgm:t>
    </dgm:pt>
    <dgm:pt modelId="{0662385E-E408-45CE-AAE3-DCCA810BD5CE}" type="pres">
      <dgm:prSet presAssocID="{C7720856-93F0-4CC7-B7FD-2466914A11D4}" presName="root" presStyleCnt="0">
        <dgm:presLayoutVars>
          <dgm:dir/>
          <dgm:resizeHandles val="exact"/>
        </dgm:presLayoutVars>
      </dgm:prSet>
      <dgm:spPr/>
    </dgm:pt>
    <dgm:pt modelId="{2E10C7BE-64D1-4C8E-955C-3C3201A4DB6E}" type="pres">
      <dgm:prSet presAssocID="{4AF52931-E4CA-4429-AACB-B8747CDB2409}" presName="compNode" presStyleCnt="0"/>
      <dgm:spPr/>
    </dgm:pt>
    <dgm:pt modelId="{BB808751-1D3A-4AF2-A828-F61EB9498A28}" type="pres">
      <dgm:prSet presAssocID="{4AF52931-E4CA-4429-AACB-B8747CDB2409}" presName="bgRect" presStyleLbl="bgShp" presStyleIdx="0" presStyleCnt="2"/>
      <dgm:spPr/>
    </dgm:pt>
    <dgm:pt modelId="{C19E0BA9-59A2-436C-9AD0-3998992B75AC}" type="pres">
      <dgm:prSet presAssocID="{4AF52931-E4CA-4429-AACB-B8747CDB2409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Volver RTL"/>
        </a:ext>
      </dgm:extLst>
    </dgm:pt>
    <dgm:pt modelId="{2F4A57B0-FD96-4F8B-8459-50F7E4D52317}" type="pres">
      <dgm:prSet presAssocID="{4AF52931-E4CA-4429-AACB-B8747CDB2409}" presName="spaceRect" presStyleCnt="0"/>
      <dgm:spPr/>
    </dgm:pt>
    <dgm:pt modelId="{CB092067-D4BD-40AE-B17C-0309D1421D4A}" type="pres">
      <dgm:prSet presAssocID="{4AF52931-E4CA-4429-AACB-B8747CDB2409}" presName="parTx" presStyleLbl="revTx" presStyleIdx="0" presStyleCnt="2">
        <dgm:presLayoutVars>
          <dgm:chMax val="0"/>
          <dgm:chPref val="0"/>
        </dgm:presLayoutVars>
      </dgm:prSet>
      <dgm:spPr/>
      <dgm:t>
        <a:bodyPr/>
        <a:lstStyle/>
        <a:p>
          <a:endParaRPr lang="es-CL"/>
        </a:p>
      </dgm:t>
    </dgm:pt>
    <dgm:pt modelId="{569E64A5-2D2E-4C55-823B-F8F475A11A6C}" type="pres">
      <dgm:prSet presAssocID="{D86AF01C-9CBC-41F8-9354-48CD82BDFDC9}" presName="sibTrans" presStyleCnt="0"/>
      <dgm:spPr/>
    </dgm:pt>
    <dgm:pt modelId="{73D7C8D1-8D22-42E6-93D8-63AFC1ABFFD4}" type="pres">
      <dgm:prSet presAssocID="{81BEB84D-9A77-49C6-9301-B3359FCAC75F}" presName="compNode" presStyleCnt="0"/>
      <dgm:spPr/>
    </dgm:pt>
    <dgm:pt modelId="{B45C241F-F93C-418E-8909-85201E30858D}" type="pres">
      <dgm:prSet presAssocID="{81BEB84D-9A77-49C6-9301-B3359FCAC75F}" presName="bgRect" presStyleLbl="bgShp" presStyleIdx="1" presStyleCnt="2"/>
      <dgm:spPr/>
    </dgm:pt>
    <dgm:pt modelId="{EC0FE3F1-0995-4A5D-80BC-F81F2F628E1D}" type="pres">
      <dgm:prSet presAssocID="{81BEB84D-9A77-49C6-9301-B3359FCAC75F}" presName="iconRect" presStyleLbl="node1" presStyleIdx="1" presStyleCnt="2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/>
          </a:stretch>
        </a:blipFill>
      </dgm:spPr>
    </dgm:pt>
    <dgm:pt modelId="{E86F67FD-9443-4DB5-B833-54725CE3553A}" type="pres">
      <dgm:prSet presAssocID="{81BEB84D-9A77-49C6-9301-B3359FCAC75F}" presName="spaceRect" presStyleCnt="0"/>
      <dgm:spPr/>
    </dgm:pt>
    <dgm:pt modelId="{9BE2CD47-3307-46F1-9DBC-E43B25FBD49B}" type="pres">
      <dgm:prSet presAssocID="{81BEB84D-9A77-49C6-9301-B3359FCAC75F}" presName="parTx" presStyleLbl="revTx" presStyleIdx="1" presStyleCnt="2">
        <dgm:presLayoutVars>
          <dgm:chMax val="0"/>
          <dgm:chPref val="0"/>
        </dgm:presLayoutVars>
      </dgm:prSet>
      <dgm:spPr/>
      <dgm:t>
        <a:bodyPr/>
        <a:lstStyle/>
        <a:p>
          <a:endParaRPr lang="es-CL"/>
        </a:p>
      </dgm:t>
    </dgm:pt>
  </dgm:ptLst>
  <dgm:cxnLst>
    <dgm:cxn modelId="{F82329C8-C3B2-4E9B-9033-528488D72705}" srcId="{C7720856-93F0-4CC7-B7FD-2466914A11D4}" destId="{4AF52931-E4CA-4429-AACB-B8747CDB2409}" srcOrd="0" destOrd="0" parTransId="{67B2FC97-2FAE-4EFE-9DEE-E4216C657F35}" sibTransId="{D86AF01C-9CBC-41F8-9354-48CD82BDFDC9}"/>
    <dgm:cxn modelId="{2E97DEF4-C22C-4AEC-915C-59C8FD1A21FD}" type="presOf" srcId="{4AF52931-E4CA-4429-AACB-B8747CDB2409}" destId="{CB092067-D4BD-40AE-B17C-0309D1421D4A}" srcOrd="0" destOrd="0" presId="urn:microsoft.com/office/officeart/2018/2/layout/IconVerticalSolidList"/>
    <dgm:cxn modelId="{F9BAAAF7-C875-4876-8E7D-0CF56BB1DBDE}" type="presOf" srcId="{81BEB84D-9A77-49C6-9301-B3359FCAC75F}" destId="{9BE2CD47-3307-46F1-9DBC-E43B25FBD49B}" srcOrd="0" destOrd="0" presId="urn:microsoft.com/office/officeart/2018/2/layout/IconVerticalSolidList"/>
    <dgm:cxn modelId="{E093D3E8-BCA1-47D2-AF90-D8683819F869}" type="presOf" srcId="{C7720856-93F0-4CC7-B7FD-2466914A11D4}" destId="{0662385E-E408-45CE-AAE3-DCCA810BD5CE}" srcOrd="0" destOrd="0" presId="urn:microsoft.com/office/officeart/2018/2/layout/IconVerticalSolidList"/>
    <dgm:cxn modelId="{420EF6C4-7321-43BE-A2FC-253606B1E06A}" srcId="{C7720856-93F0-4CC7-B7FD-2466914A11D4}" destId="{81BEB84D-9A77-49C6-9301-B3359FCAC75F}" srcOrd="1" destOrd="0" parTransId="{AE4D0D43-0332-4F79-8D35-BCD8C10758AE}" sibTransId="{5D260F18-25D2-4074-87F1-7E78DDA61C58}"/>
    <dgm:cxn modelId="{839FA8C5-3E3B-475F-83E6-90A5E0151881}" type="presParOf" srcId="{0662385E-E408-45CE-AAE3-DCCA810BD5CE}" destId="{2E10C7BE-64D1-4C8E-955C-3C3201A4DB6E}" srcOrd="0" destOrd="0" presId="urn:microsoft.com/office/officeart/2018/2/layout/IconVerticalSolidList"/>
    <dgm:cxn modelId="{BB562FE8-32AD-496E-8675-09C7E9B3C4A6}" type="presParOf" srcId="{2E10C7BE-64D1-4C8E-955C-3C3201A4DB6E}" destId="{BB808751-1D3A-4AF2-A828-F61EB9498A28}" srcOrd="0" destOrd="0" presId="urn:microsoft.com/office/officeart/2018/2/layout/IconVerticalSolidList"/>
    <dgm:cxn modelId="{BE681D38-F7AD-4278-88AD-B5422146ED70}" type="presParOf" srcId="{2E10C7BE-64D1-4C8E-955C-3C3201A4DB6E}" destId="{C19E0BA9-59A2-436C-9AD0-3998992B75AC}" srcOrd="1" destOrd="0" presId="urn:microsoft.com/office/officeart/2018/2/layout/IconVerticalSolidList"/>
    <dgm:cxn modelId="{6EAF4F5E-28D8-4F52-B290-C0493C810C60}" type="presParOf" srcId="{2E10C7BE-64D1-4C8E-955C-3C3201A4DB6E}" destId="{2F4A57B0-FD96-4F8B-8459-50F7E4D52317}" srcOrd="2" destOrd="0" presId="urn:microsoft.com/office/officeart/2018/2/layout/IconVerticalSolidList"/>
    <dgm:cxn modelId="{CEE426B7-E717-4738-B59D-33F8AE62AE09}" type="presParOf" srcId="{2E10C7BE-64D1-4C8E-955C-3C3201A4DB6E}" destId="{CB092067-D4BD-40AE-B17C-0309D1421D4A}" srcOrd="3" destOrd="0" presId="urn:microsoft.com/office/officeart/2018/2/layout/IconVerticalSolidList"/>
    <dgm:cxn modelId="{BB17A40D-B877-40AD-8F3B-137517E5EF3B}" type="presParOf" srcId="{0662385E-E408-45CE-AAE3-DCCA810BD5CE}" destId="{569E64A5-2D2E-4C55-823B-F8F475A11A6C}" srcOrd="1" destOrd="0" presId="urn:microsoft.com/office/officeart/2018/2/layout/IconVerticalSolidList"/>
    <dgm:cxn modelId="{E31F6601-0B6F-4A53-BE96-9E73754E4D7F}" type="presParOf" srcId="{0662385E-E408-45CE-AAE3-DCCA810BD5CE}" destId="{73D7C8D1-8D22-42E6-93D8-63AFC1ABFFD4}" srcOrd="2" destOrd="0" presId="urn:microsoft.com/office/officeart/2018/2/layout/IconVerticalSolidList"/>
    <dgm:cxn modelId="{7BE14B14-C7C7-49AA-9EDD-D0CC725D90B6}" type="presParOf" srcId="{73D7C8D1-8D22-42E6-93D8-63AFC1ABFFD4}" destId="{B45C241F-F93C-418E-8909-85201E30858D}" srcOrd="0" destOrd="0" presId="urn:microsoft.com/office/officeart/2018/2/layout/IconVerticalSolidList"/>
    <dgm:cxn modelId="{3EE75753-799B-43A3-81F0-51BB57047CDF}" type="presParOf" srcId="{73D7C8D1-8D22-42E6-93D8-63AFC1ABFFD4}" destId="{EC0FE3F1-0995-4A5D-80BC-F81F2F628E1D}" srcOrd="1" destOrd="0" presId="urn:microsoft.com/office/officeart/2018/2/layout/IconVerticalSolidList"/>
    <dgm:cxn modelId="{245CB71D-90E3-4B66-AADC-0E393B420D45}" type="presParOf" srcId="{73D7C8D1-8D22-42E6-93D8-63AFC1ABFFD4}" destId="{E86F67FD-9443-4DB5-B833-54725CE3553A}" srcOrd="2" destOrd="0" presId="urn:microsoft.com/office/officeart/2018/2/layout/IconVerticalSolidList"/>
    <dgm:cxn modelId="{3CFE9B1E-F566-4BA9-9C8B-EFAD64769DF5}" type="presParOf" srcId="{73D7C8D1-8D22-42E6-93D8-63AFC1ABFFD4}" destId="{9BE2CD47-3307-46F1-9DBC-E43B25FBD49B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808751-1D3A-4AF2-A828-F61EB9498A28}">
      <dsp:nvSpPr>
        <dsp:cNvPr id="0" name=""/>
        <dsp:cNvSpPr/>
      </dsp:nvSpPr>
      <dsp:spPr>
        <a:xfrm>
          <a:off x="0" y="630712"/>
          <a:ext cx="4601978" cy="116439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9E0BA9-59A2-436C-9AD0-3998992B75AC}">
      <dsp:nvSpPr>
        <dsp:cNvPr id="0" name=""/>
        <dsp:cNvSpPr/>
      </dsp:nvSpPr>
      <dsp:spPr>
        <a:xfrm>
          <a:off x="352228" y="892701"/>
          <a:ext cx="640415" cy="64041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092067-D4BD-40AE-B17C-0309D1421D4A}">
      <dsp:nvSpPr>
        <dsp:cNvPr id="0" name=""/>
        <dsp:cNvSpPr/>
      </dsp:nvSpPr>
      <dsp:spPr>
        <a:xfrm>
          <a:off x="1344873" y="630712"/>
          <a:ext cx="3257104" cy="11643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232" tIns="123232" rIns="123232" bIns="123232" numCol="1" spcCol="1270" rtlCol="0" anchor="ctr" anchorCtr="0">
          <a:noAutofit/>
        </a:bodyPr>
        <a:lstStyle/>
        <a:p>
          <a:pPr lvl="0" algn="l" defTabSz="21336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ES" sz="4800" b="1" kern="1200" noProof="0" dirty="0">
              <a:solidFill>
                <a:srgbClr val="FFC000"/>
              </a:solidFill>
            </a:rPr>
            <a:t>a</a:t>
          </a:r>
          <a:r>
            <a:rPr lang="es-ES" sz="2500" kern="1200" noProof="0" dirty="0"/>
            <a:t>    antecedente</a:t>
          </a:r>
        </a:p>
      </dsp:txBody>
      <dsp:txXfrm>
        <a:off x="1344873" y="630712"/>
        <a:ext cx="3257104" cy="1164392"/>
      </dsp:txXfrm>
    </dsp:sp>
    <dsp:sp modelId="{B45C241F-F93C-418E-8909-85201E30858D}">
      <dsp:nvSpPr>
        <dsp:cNvPr id="0" name=""/>
        <dsp:cNvSpPr/>
      </dsp:nvSpPr>
      <dsp:spPr>
        <a:xfrm>
          <a:off x="0" y="2086203"/>
          <a:ext cx="4601978" cy="116439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0FE3F1-0995-4A5D-80BC-F81F2F628E1D}">
      <dsp:nvSpPr>
        <dsp:cNvPr id="0" name=""/>
        <dsp:cNvSpPr/>
      </dsp:nvSpPr>
      <dsp:spPr>
        <a:xfrm>
          <a:off x="352228" y="2348191"/>
          <a:ext cx="640415" cy="640415"/>
        </a:xfrm>
        <a:prstGeom prst="rect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E2CD47-3307-46F1-9DBC-E43B25FBD49B}">
      <dsp:nvSpPr>
        <dsp:cNvPr id="0" name=""/>
        <dsp:cNvSpPr/>
      </dsp:nvSpPr>
      <dsp:spPr>
        <a:xfrm>
          <a:off x="1344873" y="2086203"/>
          <a:ext cx="3257104" cy="11643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232" tIns="123232" rIns="123232" bIns="123232" numCol="1" spcCol="1270" rtlCol="0" anchor="ctr" anchorCtr="0">
          <a:noAutofit/>
        </a:bodyPr>
        <a:lstStyle/>
        <a:p>
          <a:pPr lvl="0" algn="l" defTabSz="21336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ES" sz="4800" b="1" kern="1200" noProof="0" dirty="0">
              <a:solidFill>
                <a:srgbClr val="FFC000"/>
              </a:solidFill>
            </a:rPr>
            <a:t>b</a:t>
          </a:r>
          <a:r>
            <a:rPr lang="es-ES" sz="2500" kern="1200" noProof="0" dirty="0"/>
            <a:t>     consecuente</a:t>
          </a:r>
        </a:p>
      </dsp:txBody>
      <dsp:txXfrm>
        <a:off x="1344873" y="2086203"/>
        <a:ext cx="3257104" cy="11643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xmlns="" id="{DABF28D3-4C98-4A0C-8E9E-2258B31A878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FB6FEEF3-4418-4A4D-9563-9C6E6CD1455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A5B026-FA0D-4688-974F-F5F316B121FB}" type="datetimeFigureOut">
              <a:rPr lang="es-ES" smtClean="0"/>
              <a:t>07/07/2020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39EDAFB2-A393-4C93-BB71-812808DDF7D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65E4B9CF-4AA2-455E-8BE6-21362BA3D2D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54987C-5CC5-4EF7-ABA1-8403BF62D8F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940754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noProof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3007F4-4827-440D-BECC-AF402BADACAD}" type="datetimeFigureOut">
              <a:rPr lang="es-ES" noProof="0" smtClean="0"/>
              <a:t>07/07/2020</a:t>
            </a:fld>
            <a:endParaRPr lang="es-ES" noProof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noProof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 dirty="0"/>
              <a:t>Editar estilos de texto del patrón</a:t>
            </a:r>
          </a:p>
          <a:p>
            <a:pPr lvl="1"/>
            <a:r>
              <a:rPr lang="es-ES" noProof="0" dirty="0"/>
              <a:t>Segundo nivel</a:t>
            </a:r>
          </a:p>
          <a:p>
            <a:pPr lvl="2"/>
            <a:r>
              <a:rPr lang="es-ES" noProof="0" dirty="0"/>
              <a:t>Tercer nivel</a:t>
            </a:r>
          </a:p>
          <a:p>
            <a:pPr lvl="3"/>
            <a:r>
              <a:rPr lang="es-ES" noProof="0" dirty="0"/>
              <a:t>Cuarto nivel</a:t>
            </a:r>
          </a:p>
          <a:p>
            <a:pPr lvl="4"/>
            <a:r>
              <a:rPr lang="es-ES" noProof="0" dirty="0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noProof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6F142A-67FA-4A5A-AEC3-27124719DA30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264259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6F142A-67FA-4A5A-AEC3-27124719DA30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561952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6F142A-67FA-4A5A-AEC3-27124719DA30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40731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6F142A-67FA-4A5A-AEC3-27124719DA30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947404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6F142A-67FA-4A5A-AEC3-27124719DA30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592042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6F142A-67FA-4A5A-AEC3-27124719DA30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944705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6F142A-67FA-4A5A-AEC3-27124719DA30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3961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Droplets-HD-Title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rtlCol="0" anchor="b">
            <a:normAutofit/>
          </a:bodyPr>
          <a:lstStyle>
            <a:lvl1pPr algn="ctr">
              <a:defRPr sz="480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 rtlCol="0"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/>
              <a:t>Haga clic para modificar el estilo de subtítulo del patrón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22FAD48-46CF-4496-82BD-6625B2B4A993}" type="datetime1">
              <a:rPr lang="es-ES" noProof="0" smtClean="0"/>
              <a:t>07/07/2020</a:t>
            </a:fld>
            <a:endParaRPr lang="es-ES" noProof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4287403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rtlCol="0"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913774" y="5108728"/>
            <a:ext cx="10364452" cy="682472"/>
          </a:xfrm>
        </p:spPr>
        <p:txBody>
          <a:bodyPr rtlCol="0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7F7164C-6CEA-48E4-84F9-C5412A768014}" type="datetime1">
              <a:rPr lang="es-ES" noProof="0" smtClean="0"/>
              <a:t>07/07/2020</a:t>
            </a:fld>
            <a:endParaRPr lang="es-ES" noProof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576979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rtlCol="0" anchor="ctr"/>
          <a:lstStyle>
            <a:lvl1pPr algn="ctr">
              <a:defRPr sz="320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913775" y="4204821"/>
            <a:ext cx="10364452" cy="1586380"/>
          </a:xfrm>
        </p:spPr>
        <p:txBody>
          <a:bodyPr rtlCol="0"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AF33619-3F8F-466E-A4AF-5FD2F0EDF2A2}" type="datetime1">
              <a:rPr lang="es-ES" noProof="0" smtClean="0"/>
              <a:t>07/07/2020</a:t>
            </a:fld>
            <a:endParaRPr lang="es-ES" noProof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4124229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1446212" y="609600"/>
            <a:ext cx="9302752" cy="2992904"/>
          </a:xfrm>
        </p:spPr>
        <p:txBody>
          <a:bodyPr rtlCol="0" anchor="ctr"/>
          <a:lstStyle>
            <a:lvl1pPr>
              <a:defRPr sz="3200"/>
            </a:lvl1pPr>
          </a:lstStyle>
          <a:p>
            <a:pPr rtl="0"/>
            <a:r>
              <a:rPr lang="es-ES" noProof="0"/>
              <a:t>Haga clic para modificar el estilo del título del patrón</a:t>
            </a:r>
          </a:p>
        </p:txBody>
      </p:sp>
      <p:sp>
        <p:nvSpPr>
          <p:cNvPr id="12" name="Marcador de posición de texto 3"/>
          <p:cNvSpPr>
            <a:spLocks noGrp="1"/>
          </p:cNvSpPr>
          <p:nvPr>
            <p:ph type="body" sz="half" idx="13" hasCustomPrompt="1"/>
          </p:nvPr>
        </p:nvSpPr>
        <p:spPr>
          <a:xfrm>
            <a:off x="1720644" y="3610032"/>
            <a:ext cx="8752299" cy="594788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913774" y="4372796"/>
            <a:ext cx="10364452" cy="1421053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8324A38-B0DB-4C2A-A61D-E2B752635A5E}" type="datetime1">
              <a:rPr lang="es-ES" noProof="0" smtClean="0"/>
              <a:t>07/07/2020</a:t>
            </a:fld>
            <a:endParaRPr lang="es-ES" noProof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13" name="Cuadro de texto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rtl="0"/>
            <a:r>
              <a:rPr lang="es-ES" sz="8000" noProof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Cuadro de texto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es-ES" sz="8000" noProof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316108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rtlCol="0" anchor="b"/>
          <a:lstStyle>
            <a:lvl1pPr algn="ctr">
              <a:defRPr sz="320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913775" y="4662335"/>
            <a:ext cx="10364452" cy="1140644"/>
          </a:xfrm>
        </p:spPr>
        <p:txBody>
          <a:bodyPr rtlCol="0"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91987A0-95A6-41B6-A496-C6EAAEDAF540}" type="datetime1">
              <a:rPr lang="es-ES" noProof="0" smtClean="0"/>
              <a:t>07/07/2020</a:t>
            </a:fld>
            <a:endParaRPr lang="es-ES" noProof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792134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ítulo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7" name="Marcador de posición de texto 2"/>
          <p:cNvSpPr>
            <a:spLocks noGrp="1"/>
          </p:cNvSpPr>
          <p:nvPr>
            <p:ph type="body" idx="1" hasCustomPrompt="1"/>
          </p:nvPr>
        </p:nvSpPr>
        <p:spPr>
          <a:xfrm>
            <a:off x="913774" y="2367093"/>
            <a:ext cx="3298976" cy="576262"/>
          </a:xfrm>
        </p:spPr>
        <p:txBody>
          <a:bodyPr rtlCol="0"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8" name="Marcador de posición de texto 3"/>
          <p:cNvSpPr>
            <a:spLocks noGrp="1"/>
          </p:cNvSpPr>
          <p:nvPr>
            <p:ph type="body" sz="half" idx="15" hasCustomPrompt="1"/>
          </p:nvPr>
        </p:nvSpPr>
        <p:spPr>
          <a:xfrm>
            <a:off x="913774" y="2943355"/>
            <a:ext cx="3298976" cy="2847845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9" name="Marcador de posición de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4452389" y="2367093"/>
            <a:ext cx="3291521" cy="576262"/>
          </a:xfrm>
        </p:spPr>
        <p:txBody>
          <a:bodyPr rtlCol="0"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10" name="Marcador de posición de texto 3"/>
          <p:cNvSpPr>
            <a:spLocks noGrp="1"/>
          </p:cNvSpPr>
          <p:nvPr>
            <p:ph type="body" sz="half" idx="16" hasCustomPrompt="1"/>
          </p:nvPr>
        </p:nvSpPr>
        <p:spPr>
          <a:xfrm>
            <a:off x="4441348" y="2943355"/>
            <a:ext cx="3303351" cy="2847845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11" name="Marcador de posición de texto 4"/>
          <p:cNvSpPr>
            <a:spLocks noGrp="1"/>
          </p:cNvSpPr>
          <p:nvPr>
            <p:ph type="body" sz="quarter" idx="13" hasCustomPrompt="1"/>
          </p:nvPr>
        </p:nvSpPr>
        <p:spPr>
          <a:xfrm>
            <a:off x="7973298" y="2367093"/>
            <a:ext cx="3304928" cy="576262"/>
          </a:xfrm>
        </p:spPr>
        <p:txBody>
          <a:bodyPr rtlCol="0"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12" name="Marcador de posición de texto 3"/>
          <p:cNvSpPr>
            <a:spLocks noGrp="1"/>
          </p:cNvSpPr>
          <p:nvPr>
            <p:ph type="body" sz="half" idx="17" hasCustomPrompt="1"/>
          </p:nvPr>
        </p:nvSpPr>
        <p:spPr>
          <a:xfrm>
            <a:off x="7973298" y="2943355"/>
            <a:ext cx="3304928" cy="2847845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791C098-BE29-440A-A328-51AABB21805A}" type="datetime1">
              <a:rPr lang="es-ES" noProof="0" smtClean="0"/>
              <a:t>07/07/2020</a:t>
            </a:fld>
            <a:endParaRPr lang="es-ES" noProof="0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1883998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ítulo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19" name="Marcador de posición de texto 2"/>
          <p:cNvSpPr>
            <a:spLocks noGrp="1"/>
          </p:cNvSpPr>
          <p:nvPr>
            <p:ph type="body" idx="1" hasCustomPrompt="1"/>
          </p:nvPr>
        </p:nvSpPr>
        <p:spPr>
          <a:xfrm>
            <a:off x="913774" y="4204820"/>
            <a:ext cx="3296409" cy="576262"/>
          </a:xfrm>
        </p:spPr>
        <p:txBody>
          <a:bodyPr rtlCol="0"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20" name="Marcador de posición de imagen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21" name="Marcador de posición de texto 3"/>
          <p:cNvSpPr>
            <a:spLocks noGrp="1"/>
          </p:cNvSpPr>
          <p:nvPr>
            <p:ph type="body" sz="half" idx="18" hasCustomPrompt="1"/>
          </p:nvPr>
        </p:nvSpPr>
        <p:spPr>
          <a:xfrm>
            <a:off x="913774" y="4781082"/>
            <a:ext cx="3296409" cy="101011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22" name="Marcador de posición de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4442759" y="4204820"/>
            <a:ext cx="3301828" cy="576262"/>
          </a:xfrm>
        </p:spPr>
        <p:txBody>
          <a:bodyPr rtlCol="0"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23" name="Marcador de posición de imagen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24" name="Marcador de posición de texto 3"/>
          <p:cNvSpPr>
            <a:spLocks noGrp="1"/>
          </p:cNvSpPr>
          <p:nvPr>
            <p:ph type="body" sz="half" idx="19" hasCustomPrompt="1"/>
          </p:nvPr>
        </p:nvSpPr>
        <p:spPr>
          <a:xfrm>
            <a:off x="4441348" y="4781080"/>
            <a:ext cx="3303352" cy="1010119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25" name="Marcador de posición de texto 4"/>
          <p:cNvSpPr>
            <a:spLocks noGrp="1"/>
          </p:cNvSpPr>
          <p:nvPr>
            <p:ph type="body" sz="quarter" idx="13" hasCustomPrompt="1"/>
          </p:nvPr>
        </p:nvSpPr>
        <p:spPr>
          <a:xfrm>
            <a:off x="7973298" y="4204820"/>
            <a:ext cx="3300681" cy="576262"/>
          </a:xfrm>
        </p:spPr>
        <p:txBody>
          <a:bodyPr rtlCol="0"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26" name="Marcador de posición de imagen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27" name="Marcador de posición de texto 3"/>
          <p:cNvSpPr>
            <a:spLocks noGrp="1"/>
          </p:cNvSpPr>
          <p:nvPr>
            <p:ph type="body" sz="half" idx="20" hasCustomPrompt="1"/>
          </p:nvPr>
        </p:nvSpPr>
        <p:spPr>
          <a:xfrm>
            <a:off x="7973173" y="4781078"/>
            <a:ext cx="3305053" cy="1010121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7E90261-52F1-40F6-929B-C1DF9C651BB8}" type="datetime1">
              <a:rPr lang="es-ES" noProof="0" smtClean="0"/>
              <a:t>07/07/2020</a:t>
            </a:fld>
            <a:endParaRPr lang="es-ES" noProof="0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7974186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11" name="Marcador de posición de texto vertical 2"/>
          <p:cNvSpPr>
            <a:spLocks noGrp="1"/>
          </p:cNvSpPr>
          <p:nvPr>
            <p:ph type="body" orient="vert" sz="quarter" idx="13" hasCustomPrompt="1"/>
          </p:nvPr>
        </p:nvSpPr>
        <p:spPr>
          <a:xfrm>
            <a:off x="913775" y="2367093"/>
            <a:ext cx="10364452" cy="3424107"/>
          </a:xfrm>
        </p:spPr>
        <p:txBody>
          <a:bodyPr vert="eaVert"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9618102-05E2-4FF2-9F24-AC13EE1D625A}" type="datetime1">
              <a:rPr lang="es-ES" noProof="0" smtClean="0"/>
              <a:t>07/07/2020</a:t>
            </a:fld>
            <a:endParaRPr lang="es-ES" noProof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3396699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 rtlCol="0"/>
          <a:lstStyle>
            <a:lvl1pPr algn="l">
              <a:defRPr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8" name="Marcador de posición de texto vertical 2"/>
          <p:cNvSpPr>
            <a:spLocks noGrp="1"/>
          </p:cNvSpPr>
          <p:nvPr>
            <p:ph type="body" orient="vert" sz="quarter" idx="13" hasCustomPrompt="1"/>
          </p:nvPr>
        </p:nvSpPr>
        <p:spPr>
          <a:xfrm>
            <a:off x="913775" y="609601"/>
            <a:ext cx="7658724" cy="5181599"/>
          </a:xfrm>
        </p:spPr>
        <p:txBody>
          <a:bodyPr vert="eaVert"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D907A07-7659-4280-9BEE-16C8402E1559}" type="datetime1">
              <a:rPr lang="es-ES" noProof="0" smtClean="0"/>
              <a:t>07/07/2020</a:t>
            </a:fld>
            <a:endParaRPr lang="es-ES" noProof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5556400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 hasCustomPrompt="1"/>
          </p:nvPr>
        </p:nvSpPr>
        <p:spPr/>
        <p:txBody>
          <a:bodyPr rtlCol="0" anchor="ctr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8CE4ECC-76A4-4EFF-B36F-CBAAFA5867BB}" type="datetime1">
              <a:rPr lang="es-ES" noProof="0" smtClean="0"/>
              <a:t>07/07/2020</a:t>
            </a:fld>
            <a:endParaRPr lang="es-ES" noProof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024972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12" name="Marcador de posición de contenido 2"/>
          <p:cNvSpPr>
            <a:spLocks noGrp="1"/>
          </p:cNvSpPr>
          <p:nvPr>
            <p:ph sz="quarter" idx="13" hasCustomPrompt="1"/>
          </p:nvPr>
        </p:nvSpPr>
        <p:spPr>
          <a:xfrm>
            <a:off x="913774" y="2367092"/>
            <a:ext cx="10363826" cy="3424107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4BBBCC1-B8DF-4632-A4B7-8DCA23870C31}" type="datetime1">
              <a:rPr lang="es-ES" noProof="0" smtClean="0"/>
              <a:t>07/07/2020</a:t>
            </a:fld>
            <a:endParaRPr lang="es-ES" noProof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062707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rtlCol="0" anchor="b">
            <a:normAutofit/>
          </a:bodyPr>
          <a:lstStyle>
            <a:lvl1pPr>
              <a:defRPr sz="400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 hasCustomPrompt="1"/>
          </p:nvPr>
        </p:nvSpPr>
        <p:spPr>
          <a:xfrm>
            <a:off x="913774" y="3657457"/>
            <a:ext cx="10351752" cy="1368183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6C11D98-B0C7-40C1-AAF4-4E3F0E25CB4D}" type="datetime1">
              <a:rPr lang="es-ES" noProof="0" smtClean="0"/>
              <a:t>07/07/2020</a:t>
            </a:fld>
            <a:endParaRPr lang="es-ES" noProof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875351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ítulo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12" name="Marcador de posición de contenido 2"/>
          <p:cNvSpPr>
            <a:spLocks noGrp="1"/>
          </p:cNvSpPr>
          <p:nvPr>
            <p:ph sz="quarter" idx="13" hasCustomPrompt="1"/>
          </p:nvPr>
        </p:nvSpPr>
        <p:spPr>
          <a:xfrm>
            <a:off x="913774" y="2367092"/>
            <a:ext cx="5106026" cy="3424107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13" name="Marcador de posición de contenido 3"/>
          <p:cNvSpPr>
            <a:spLocks noGrp="1"/>
          </p:cNvSpPr>
          <p:nvPr>
            <p:ph sz="quarter" idx="14" hasCustomPrompt="1"/>
          </p:nvPr>
        </p:nvSpPr>
        <p:spPr>
          <a:xfrm>
            <a:off x="6172200" y="2367092"/>
            <a:ext cx="5105400" cy="3424107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FC81E67-6E22-4A8A-9035-16C1B24E3FEE}" type="datetime1">
              <a:rPr lang="es-ES" noProof="0" smtClean="0"/>
              <a:t>07/07/2020</a:t>
            </a:fld>
            <a:endParaRPr lang="es-ES" noProof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551646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ítulo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 hasCustomPrompt="1"/>
          </p:nvPr>
        </p:nvSpPr>
        <p:spPr>
          <a:xfrm>
            <a:off x="1146328" y="2371018"/>
            <a:ext cx="4873474" cy="679994"/>
          </a:xfrm>
        </p:spPr>
        <p:txBody>
          <a:bodyPr rtlCol="0"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12" name="Marcador de posición de contenido 3"/>
          <p:cNvSpPr>
            <a:spLocks noGrp="1"/>
          </p:cNvSpPr>
          <p:nvPr>
            <p:ph sz="quarter" idx="13" hasCustomPrompt="1"/>
          </p:nvPr>
        </p:nvSpPr>
        <p:spPr>
          <a:xfrm>
            <a:off x="913774" y="3051012"/>
            <a:ext cx="5106027" cy="2740187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6396423" y="2371018"/>
            <a:ext cx="4881804" cy="679994"/>
          </a:xfrm>
        </p:spPr>
        <p:txBody>
          <a:bodyPr rtlCol="0"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13" name="Marcador de posición de contenido 5"/>
          <p:cNvSpPr>
            <a:spLocks noGrp="1"/>
          </p:cNvSpPr>
          <p:nvPr>
            <p:ph sz="quarter" idx="14" hasCustomPrompt="1"/>
          </p:nvPr>
        </p:nvSpPr>
        <p:spPr>
          <a:xfrm>
            <a:off x="6172200" y="3051012"/>
            <a:ext cx="5105401" cy="2740187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7" name="Marcador de posición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54AF3E3-1292-4643-A1B3-1B68038F99E4}" type="datetime1">
              <a:rPr lang="es-ES" noProof="0" smtClean="0"/>
              <a:t>07/07/2020</a:t>
            </a:fld>
            <a:endParaRPr lang="es-ES" noProof="0"/>
          </a:p>
        </p:txBody>
      </p:sp>
      <p:sp>
        <p:nvSpPr>
          <p:cNvPr id="8" name="Marcador de posición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720249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11B34C2-FFBF-4739-8D26-1EDD11CC51C2}" type="datetime1">
              <a:rPr lang="es-ES" noProof="0" smtClean="0"/>
              <a:t>07/07/2020</a:t>
            </a:fld>
            <a:endParaRPr lang="es-ES" noProof="0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613326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Marcador de posición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5009D30-D91B-4D44-9568-5A57793DD1D3}" type="datetime1">
              <a:rPr lang="es-ES" noProof="0" smtClean="0"/>
              <a:t>07/07/2020</a:t>
            </a:fld>
            <a:endParaRPr lang="es-ES" noProof="0"/>
          </a:p>
        </p:txBody>
      </p:sp>
      <p:sp>
        <p:nvSpPr>
          <p:cNvPr id="3" name="Marcador de posición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753794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rtlCol="0" anchor="b"/>
          <a:lstStyle>
            <a:lvl1pPr algn="ctr">
              <a:defRPr sz="320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10" name="Marcador de posición de contenido 2"/>
          <p:cNvSpPr>
            <a:spLocks noGrp="1"/>
          </p:cNvSpPr>
          <p:nvPr>
            <p:ph sz="quarter" idx="13" hasCustomPrompt="1"/>
          </p:nvPr>
        </p:nvSpPr>
        <p:spPr>
          <a:xfrm>
            <a:off x="5078062" y="609600"/>
            <a:ext cx="6200163" cy="5181599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913774" y="2632852"/>
            <a:ext cx="3935689" cy="3158348"/>
          </a:xfrm>
        </p:spPr>
        <p:txBody>
          <a:bodyPr rtlCol="0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27EBF83-1D5B-4E3B-A765-43CEE2F8586E}" type="datetime1">
              <a:rPr lang="es-ES" noProof="0" smtClean="0"/>
              <a:t>07/07/2020</a:t>
            </a:fld>
            <a:endParaRPr lang="es-ES" noProof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885185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rtlCol="0" anchor="b"/>
          <a:lstStyle>
            <a:lvl1pPr algn="ctr">
              <a:defRPr sz="320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913794" y="2632852"/>
            <a:ext cx="5934949" cy="3158347"/>
          </a:xfrm>
        </p:spPr>
        <p:txBody>
          <a:bodyPr rtlCol="0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DCDA6C8-B7BD-4DB8-BBF0-734EB71426BF}" type="datetime1">
              <a:rPr lang="es-ES" noProof="0" smtClean="0"/>
              <a:t>07/07/2020</a:t>
            </a:fld>
            <a:endParaRPr lang="es-ES" noProof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082491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n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arcador de posición de título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noProof="0" dirty="0"/>
              <a:t>Editar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rtl="0"/>
            <a:fld id="{0F0141C6-8A0A-40DB-88BA-CBF580343E03}" type="datetime1">
              <a:rPr lang="es-ES" noProof="0" smtClean="0"/>
              <a:t>07/07/2020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rtl="0"/>
            <a:fld id="{6D22F896-40B5-4ADD-8801-0D06FADFA095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752261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  <p:sldLayoutId id="2147483705" r:id="rId18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7.png"/><Relationship Id="rId4" Type="http://schemas.openxmlformats.org/officeDocument/2006/relationships/image" Target="../media/image5.png"/><Relationship Id="rId9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ángulo 9">
            <a:extLst>
              <a:ext uri="{FF2B5EF4-FFF2-40B4-BE49-F238E27FC236}">
                <a16:creationId xmlns:a16="http://schemas.microsoft.com/office/drawing/2014/main" xmlns="" id="{4A391C69-E52F-4DC0-B51A-0DABC548401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pic>
        <p:nvPicPr>
          <p:cNvPr id="12" name="Imagen 2">
            <a:extLst>
              <a:ext uri="{FF2B5EF4-FFF2-40B4-BE49-F238E27FC236}">
                <a16:creationId xmlns:a16="http://schemas.microsoft.com/office/drawing/2014/main" xmlns="" id="{C3C7ED6A-DE7F-4002-9699-B659DE5512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ángulo 13">
            <a:extLst>
              <a:ext uri="{FF2B5EF4-FFF2-40B4-BE49-F238E27FC236}">
                <a16:creationId xmlns:a16="http://schemas.microsoft.com/office/drawing/2014/main" xmlns="" id="{048390FD-448E-4FF2-AEE8-C46960568E3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275961" y="-2"/>
            <a:ext cx="81313" cy="6858002"/>
          </a:xfrm>
          <a:prstGeom prst="rect">
            <a:avLst/>
          </a:prstGeom>
          <a:gradFill flip="none" rotWithShape="1">
            <a:gsLst>
              <a:gs pos="84000">
                <a:srgbClr val="B5B5B5"/>
              </a:gs>
              <a:gs pos="60159">
                <a:srgbClr val="D5D5D5"/>
              </a:gs>
              <a:gs pos="50447">
                <a:srgbClr val="E6E6E6"/>
              </a:gs>
              <a:gs pos="44260">
                <a:srgbClr val="D5D5D5"/>
              </a:gs>
              <a:gs pos="15928">
                <a:srgbClr val="B5B5B5"/>
              </a:gs>
              <a:gs pos="7000">
                <a:srgbClr val="8A8A8A"/>
              </a:gs>
              <a:gs pos="0">
                <a:srgbClr val="BBBBBB"/>
              </a:gs>
              <a:gs pos="93000">
                <a:srgbClr val="8A8A8A"/>
              </a:gs>
              <a:gs pos="100000">
                <a:srgbClr val="BBBBB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xmlns="" id="{0BD259F2-A289-4420-B3EB-BBC6A904FC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BE7596B-F237-47DD-989E-9D8B0B49B4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1075" y="1358901"/>
            <a:ext cx="5280026" cy="2730498"/>
          </a:xfrm>
        </p:spPr>
        <p:txBody>
          <a:bodyPr rtlCol="0">
            <a:normAutofit/>
          </a:bodyPr>
          <a:lstStyle/>
          <a:p>
            <a:pPr rtl="0"/>
            <a:r>
              <a:rPr lang="es-ES" dirty="0">
                <a:solidFill>
                  <a:schemeClr val="accent1"/>
                </a:solidFill>
              </a:rPr>
              <a:t>Repasemos “razones”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6063915B-82A1-4F1C-B5C6-3E18DDD972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1075" y="4165600"/>
            <a:ext cx="5280027" cy="1371599"/>
          </a:xfrm>
        </p:spPr>
        <p:txBody>
          <a:bodyPr rtlCol="0">
            <a:normAutofit/>
          </a:bodyPr>
          <a:lstStyle/>
          <a:p>
            <a:pPr rtl="0"/>
            <a:r>
              <a:rPr lang="es-ES" dirty="0"/>
              <a:t>Ed. Diferencial, Bernardita cortés Recabarren</a:t>
            </a:r>
          </a:p>
        </p:txBody>
      </p:sp>
      <p:pic>
        <p:nvPicPr>
          <p:cNvPr id="1026" name="Picture 2" descr="Doraemon | Wiki M.U.G.E.N. Base de Datos, la enciclopedia de ...">
            <a:extLst>
              <a:ext uri="{FF2B5EF4-FFF2-40B4-BE49-F238E27FC236}">
                <a16:creationId xmlns:a16="http://schemas.microsoft.com/office/drawing/2014/main" xmlns="" id="{AF78EEAD-FE5D-479E-B8E3-2B64873778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3503" y="896326"/>
            <a:ext cx="3524927" cy="5065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2022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ángulo 27">
            <a:extLst>
              <a:ext uri="{FF2B5EF4-FFF2-40B4-BE49-F238E27FC236}">
                <a16:creationId xmlns:a16="http://schemas.microsoft.com/office/drawing/2014/main" xmlns="" id="{4D4DD4CF-9732-4771-98FE-77886DC915F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pic>
        <p:nvPicPr>
          <p:cNvPr id="30" name="Imagen 2">
            <a:extLst>
              <a:ext uri="{FF2B5EF4-FFF2-40B4-BE49-F238E27FC236}">
                <a16:creationId xmlns:a16="http://schemas.microsoft.com/office/drawing/2014/main" xmlns="" id="{0917E639-5738-4605-929E-1222198314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ectángulo 31">
            <a:extLst>
              <a:ext uri="{FF2B5EF4-FFF2-40B4-BE49-F238E27FC236}">
                <a16:creationId xmlns:a16="http://schemas.microsoft.com/office/drawing/2014/main" xmlns="" id="{A2861A9C-C970-4FFE-B67C-222B6F5732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479161" y="-2"/>
            <a:ext cx="81313" cy="6858002"/>
          </a:xfrm>
          <a:prstGeom prst="rect">
            <a:avLst/>
          </a:prstGeom>
          <a:gradFill flip="none" rotWithShape="1">
            <a:gsLst>
              <a:gs pos="84000">
                <a:srgbClr val="B5B5B5"/>
              </a:gs>
              <a:gs pos="60159">
                <a:srgbClr val="D5D5D5"/>
              </a:gs>
              <a:gs pos="50447">
                <a:srgbClr val="E6E6E6"/>
              </a:gs>
              <a:gs pos="44260">
                <a:srgbClr val="D5D5D5"/>
              </a:gs>
              <a:gs pos="15928">
                <a:srgbClr val="B5B5B5"/>
              </a:gs>
              <a:gs pos="7000">
                <a:srgbClr val="8A8A8A"/>
              </a:gs>
              <a:gs pos="0">
                <a:srgbClr val="BBBBBB"/>
              </a:gs>
              <a:gs pos="93000">
                <a:srgbClr val="8A8A8A"/>
              </a:gs>
              <a:gs pos="100000">
                <a:srgbClr val="BBBBB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pic>
        <p:nvPicPr>
          <p:cNvPr id="34" name="Imagen 33">
            <a:extLst>
              <a:ext uri="{FF2B5EF4-FFF2-40B4-BE49-F238E27FC236}">
                <a16:creationId xmlns:a16="http://schemas.microsoft.com/office/drawing/2014/main" xmlns="" id="{D2FDF82E-EBD8-4EC5-AD10-CD9E70EE85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850B972-0B7A-40CD-9E79-07E8A87AB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474" y="336135"/>
            <a:ext cx="4244073" cy="1573863"/>
          </a:xfrm>
        </p:spPr>
        <p:txBody>
          <a:bodyPr rtlCol="0">
            <a:normAutofit/>
          </a:bodyPr>
          <a:lstStyle/>
          <a:p>
            <a:pPr algn="l" rtl="0"/>
            <a:r>
              <a:rPr lang="es-ES" dirty="0"/>
              <a:t>Razón matemática</a:t>
            </a:r>
          </a:p>
        </p:txBody>
      </p:sp>
      <p:graphicFrame>
        <p:nvGraphicFramePr>
          <p:cNvPr id="9" name="Marcador de posición de contenido 8" descr="Iconos">
            <a:extLst>
              <a:ext uri="{FF2B5EF4-FFF2-40B4-BE49-F238E27FC236}">
                <a16:creationId xmlns:a16="http://schemas.microsoft.com/office/drawing/2014/main" xmlns="" id="{8FF6EDB8-0D3A-4193-BDFE-DD56CEA7DAB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6515235"/>
              </p:ext>
            </p:extLst>
          </p:nvPr>
        </p:nvGraphicFramePr>
        <p:xfrm>
          <a:off x="2063517" y="2926158"/>
          <a:ext cx="4601978" cy="38813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488981C2-E2EA-4ED5-BF17-291FDEDD4CC9}"/>
              </a:ext>
            </a:extLst>
          </p:cNvPr>
          <p:cNvSpPr txBox="1"/>
          <p:nvPr/>
        </p:nvSpPr>
        <p:spPr>
          <a:xfrm>
            <a:off x="817477" y="1675461"/>
            <a:ext cx="501763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dirty="0"/>
              <a:t>Es la siempre comparación entre dos cantidades y se expresan  de esta manera: </a:t>
            </a: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xmlns="" id="{C5EB7BAB-DD3C-4070-A747-7B085BF640B2}"/>
              </a:ext>
            </a:extLst>
          </p:cNvPr>
          <p:cNvCxnSpPr/>
          <p:nvPr/>
        </p:nvCxnSpPr>
        <p:spPr>
          <a:xfrm>
            <a:off x="3326295" y="4863547"/>
            <a:ext cx="72887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0" name="Picture 4" descr="โดเรมอน | สติกเกอร์, โดราเอมอน, วอลเปเปอร์ดิสนีย์">
            <a:extLst>
              <a:ext uri="{FF2B5EF4-FFF2-40B4-BE49-F238E27FC236}">
                <a16:creationId xmlns:a16="http://schemas.microsoft.com/office/drawing/2014/main" xmlns="" id="{F10D267B-04E8-4B37-B3B7-770811C806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1879" y="1301496"/>
            <a:ext cx="3902447" cy="4573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64033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850B972-0B7A-40CD-9E79-07E8A87AB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3550" y="0"/>
            <a:ext cx="4244073" cy="1573863"/>
          </a:xfrm>
        </p:spPr>
        <p:txBody>
          <a:bodyPr rtlCol="0">
            <a:normAutofit/>
          </a:bodyPr>
          <a:lstStyle/>
          <a:p>
            <a:pPr algn="l" rtl="0"/>
            <a:r>
              <a:rPr lang="es-ES" dirty="0">
                <a:solidFill>
                  <a:srgbClr val="FFC000"/>
                </a:solidFill>
              </a:rPr>
              <a:t>Por ejemplo…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488981C2-E2EA-4ED5-BF17-291FDEDD4CC9}"/>
              </a:ext>
            </a:extLst>
          </p:cNvPr>
          <p:cNvSpPr txBox="1"/>
          <p:nvPr/>
        </p:nvSpPr>
        <p:spPr>
          <a:xfrm>
            <a:off x="823550" y="1301496"/>
            <a:ext cx="501763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4000" dirty="0"/>
              <a:t>En un panal de abejas hay </a:t>
            </a:r>
            <a:r>
              <a:rPr lang="es-CL" sz="4000" dirty="0">
                <a:solidFill>
                  <a:srgbClr val="FFC000"/>
                </a:solidFill>
              </a:rPr>
              <a:t>10</a:t>
            </a:r>
            <a:r>
              <a:rPr lang="es-CL" sz="4000" dirty="0"/>
              <a:t> celdas, por cada </a:t>
            </a:r>
            <a:r>
              <a:rPr lang="es-CL" sz="4000" dirty="0">
                <a:solidFill>
                  <a:srgbClr val="FFC000"/>
                </a:solidFill>
              </a:rPr>
              <a:t>2</a:t>
            </a:r>
            <a:r>
              <a:rPr lang="es-CL" sz="4000" dirty="0"/>
              <a:t> abejas obreras, afirmando que la razón de celdas v/s abejas obreras es de  10</a:t>
            </a:r>
          </a:p>
          <a:p>
            <a:pPr algn="just"/>
            <a:r>
              <a:rPr lang="es-CL" sz="4000" dirty="0"/>
              <a:t>                       2 </a:t>
            </a: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xmlns="" id="{68DE8DCB-CE09-4B5B-A7DE-B55E1D8C2AA4}"/>
              </a:ext>
            </a:extLst>
          </p:cNvPr>
          <p:cNvCxnSpPr/>
          <p:nvPr/>
        </p:nvCxnSpPr>
        <p:spPr>
          <a:xfrm>
            <a:off x="3988904" y="5022574"/>
            <a:ext cx="715617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 descr="Por qué las abejas hacen las celdas de su panal en forma hexagonal?">
            <a:extLst>
              <a:ext uri="{FF2B5EF4-FFF2-40B4-BE49-F238E27FC236}">
                <a16:creationId xmlns:a16="http://schemas.microsoft.com/office/drawing/2014/main" xmlns="" id="{8035EFAA-C07D-46D1-A076-532BAB5476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6187" y="384313"/>
            <a:ext cx="6068469" cy="3624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3557DFE1-D28D-4F25-BF68-37E0F4846D66}"/>
              </a:ext>
            </a:extLst>
          </p:cNvPr>
          <p:cNvSpPr txBox="1"/>
          <p:nvPr/>
        </p:nvSpPr>
        <p:spPr>
          <a:xfrm>
            <a:off x="8454887" y="1301496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/>
              <a:t>1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xmlns="" id="{74E9686A-EAE2-4339-9350-601DDF2E9CF4}"/>
              </a:ext>
            </a:extLst>
          </p:cNvPr>
          <p:cNvSpPr txBox="1"/>
          <p:nvPr/>
        </p:nvSpPr>
        <p:spPr>
          <a:xfrm>
            <a:off x="8441635" y="1790962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/>
              <a:t>2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xmlns="" id="{22B09564-8BE2-4BA6-B98D-A01415238C8E}"/>
              </a:ext>
            </a:extLst>
          </p:cNvPr>
          <p:cNvSpPr txBox="1"/>
          <p:nvPr/>
        </p:nvSpPr>
        <p:spPr>
          <a:xfrm>
            <a:off x="8428383" y="222574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/>
              <a:t>3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xmlns="" id="{C5EFBEF7-9041-4A8B-9CC5-885083DA50C1}"/>
              </a:ext>
            </a:extLst>
          </p:cNvPr>
          <p:cNvSpPr txBox="1"/>
          <p:nvPr/>
        </p:nvSpPr>
        <p:spPr>
          <a:xfrm>
            <a:off x="8878185" y="2410406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/>
              <a:t>4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xmlns="" id="{23DFB48B-3590-489F-BCDA-00FC649A0B8F}"/>
              </a:ext>
            </a:extLst>
          </p:cNvPr>
          <p:cNvSpPr txBox="1"/>
          <p:nvPr/>
        </p:nvSpPr>
        <p:spPr>
          <a:xfrm>
            <a:off x="8838429" y="3024928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/>
              <a:t>5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xmlns="" id="{9B85D7E7-54E9-4785-875E-5AA438970D13}"/>
              </a:ext>
            </a:extLst>
          </p:cNvPr>
          <p:cNvSpPr txBox="1"/>
          <p:nvPr/>
        </p:nvSpPr>
        <p:spPr>
          <a:xfrm>
            <a:off x="9274979" y="2779738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/>
              <a:t>6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xmlns="" id="{4CD1CA1B-ED15-44C4-A981-AFD4078B103D}"/>
              </a:ext>
            </a:extLst>
          </p:cNvPr>
          <p:cNvSpPr txBox="1"/>
          <p:nvPr/>
        </p:nvSpPr>
        <p:spPr>
          <a:xfrm>
            <a:off x="9665821" y="2410406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/>
              <a:t>7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xmlns="" id="{8957D76E-A8E1-45CF-8638-EAA8CE0E4EFF}"/>
              </a:ext>
            </a:extLst>
          </p:cNvPr>
          <p:cNvSpPr txBox="1"/>
          <p:nvPr/>
        </p:nvSpPr>
        <p:spPr>
          <a:xfrm>
            <a:off x="10043411" y="2655596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/>
              <a:t>8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xmlns="" id="{3883CE8B-2864-4180-9FFD-D57B43D78F8A}"/>
              </a:ext>
            </a:extLst>
          </p:cNvPr>
          <p:cNvSpPr txBox="1"/>
          <p:nvPr/>
        </p:nvSpPr>
        <p:spPr>
          <a:xfrm>
            <a:off x="10447506" y="247093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/>
              <a:t>9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xmlns="" id="{7622B39B-D909-40D4-919B-62F9765281BB}"/>
              </a:ext>
            </a:extLst>
          </p:cNvPr>
          <p:cNvSpPr txBox="1"/>
          <p:nvPr/>
        </p:nvSpPr>
        <p:spPr>
          <a:xfrm>
            <a:off x="10924390" y="2595072"/>
            <a:ext cx="444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/>
              <a:t>10</a:t>
            </a:r>
          </a:p>
        </p:txBody>
      </p:sp>
      <p:sp>
        <p:nvSpPr>
          <p:cNvPr id="8" name="Flecha: curvada hacia arriba 7">
            <a:extLst>
              <a:ext uri="{FF2B5EF4-FFF2-40B4-BE49-F238E27FC236}">
                <a16:creationId xmlns:a16="http://schemas.microsoft.com/office/drawing/2014/main" xmlns="" id="{DACD87CE-C716-4013-BDDD-85DAFC27A155}"/>
              </a:ext>
            </a:extLst>
          </p:cNvPr>
          <p:cNvSpPr/>
          <p:nvPr/>
        </p:nvSpPr>
        <p:spPr>
          <a:xfrm>
            <a:off x="2582484" y="5439790"/>
            <a:ext cx="4244073" cy="1205948"/>
          </a:xfrm>
          <a:prstGeom prst="curvedUp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tx1"/>
              </a:solidFill>
            </a:endParaRPr>
          </a:p>
        </p:txBody>
      </p:sp>
      <p:pic>
        <p:nvPicPr>
          <p:cNvPr id="5124" name="Picture 4" descr="Por qué las abejas hacen las celdas de su panal en forma hexagonal?">
            <a:extLst>
              <a:ext uri="{FF2B5EF4-FFF2-40B4-BE49-F238E27FC236}">
                <a16:creationId xmlns:a16="http://schemas.microsoft.com/office/drawing/2014/main" xmlns="" id="{8C10C053-6BBE-4B08-8077-0D45BF3758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01" t="7367" r="246" b="46305"/>
          <a:stretch/>
        </p:blipFill>
        <p:spPr bwMode="auto">
          <a:xfrm>
            <a:off x="8861909" y="460836"/>
            <a:ext cx="1704123" cy="177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61385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n 2">
            <a:extLst>
              <a:ext uri="{FF2B5EF4-FFF2-40B4-BE49-F238E27FC236}">
                <a16:creationId xmlns:a16="http://schemas.microsoft.com/office/drawing/2014/main" xmlns="" id="{22790EC5-ACA7-4536-8066-B60199F3C6D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xmlns="" id="{5F86BEAF-FD24-4827-AD37-6785EBC9C2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26" name="Rectángulo 25">
            <a:extLst>
              <a:ext uri="{FF2B5EF4-FFF2-40B4-BE49-F238E27FC236}">
                <a16:creationId xmlns:a16="http://schemas.microsoft.com/office/drawing/2014/main" xmlns="" id="{DC3B8C6B-63CA-4384-8059-2036BE52027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pic>
        <p:nvPicPr>
          <p:cNvPr id="28" name="Imagen 2">
            <a:extLst>
              <a:ext uri="{FF2B5EF4-FFF2-40B4-BE49-F238E27FC236}">
                <a16:creationId xmlns:a16="http://schemas.microsoft.com/office/drawing/2014/main" xmlns="" id="{F5B52056-26AD-4841-8A16-C1D9E3C0993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ectángulo 29">
            <a:extLst>
              <a:ext uri="{FF2B5EF4-FFF2-40B4-BE49-F238E27FC236}">
                <a16:creationId xmlns:a16="http://schemas.microsoft.com/office/drawing/2014/main" xmlns="" id="{C71B03AA-C0EB-4104-84F8-E1AB8BFBEF6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024761" y="-2"/>
            <a:ext cx="81313" cy="6858002"/>
          </a:xfrm>
          <a:prstGeom prst="rect">
            <a:avLst/>
          </a:prstGeom>
          <a:gradFill flip="none" rotWithShape="1">
            <a:gsLst>
              <a:gs pos="84000">
                <a:srgbClr val="B5B5B5"/>
              </a:gs>
              <a:gs pos="60159">
                <a:srgbClr val="D5D5D5"/>
              </a:gs>
              <a:gs pos="50447">
                <a:srgbClr val="E6E6E6"/>
              </a:gs>
              <a:gs pos="44260">
                <a:srgbClr val="D5D5D5"/>
              </a:gs>
              <a:gs pos="15928">
                <a:srgbClr val="B5B5B5"/>
              </a:gs>
              <a:gs pos="7000">
                <a:srgbClr val="8A8A8A"/>
              </a:gs>
              <a:gs pos="0">
                <a:srgbClr val="BBBBBB"/>
              </a:gs>
              <a:gs pos="93000">
                <a:srgbClr val="8A8A8A"/>
              </a:gs>
              <a:gs pos="100000">
                <a:srgbClr val="BBBBB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pic>
        <p:nvPicPr>
          <p:cNvPr id="32" name="Imagen 31">
            <a:extLst>
              <a:ext uri="{FF2B5EF4-FFF2-40B4-BE49-F238E27FC236}">
                <a16:creationId xmlns:a16="http://schemas.microsoft.com/office/drawing/2014/main" xmlns="" id="{09C2B723-6C2F-49DE-A429-50BDFD1ADB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AA012766-7F64-4D29-93A7-77F2F0FC290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234605" y="1725107"/>
            <a:ext cx="4168258" cy="219244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CL" sz="4000" cap="none" dirty="0"/>
              <a:t>a           c   </a:t>
            </a:r>
          </a:p>
          <a:p>
            <a:pPr marL="0" indent="0">
              <a:buNone/>
            </a:pPr>
            <a:r>
              <a:rPr lang="es-CL" sz="4000" cap="none" dirty="0"/>
              <a:t>b           d</a:t>
            </a:r>
          </a:p>
        </p:txBody>
      </p:sp>
      <p:sp>
        <p:nvSpPr>
          <p:cNvPr id="14" name="Marcador de contenido 3">
            <a:extLst>
              <a:ext uri="{FF2B5EF4-FFF2-40B4-BE49-F238E27FC236}">
                <a16:creationId xmlns:a16="http://schemas.microsoft.com/office/drawing/2014/main" xmlns="" id="{2771BC55-46A1-46F0-AE71-9B8DAC9C1D37}"/>
              </a:ext>
            </a:extLst>
          </p:cNvPr>
          <p:cNvSpPr txBox="1">
            <a:spLocks/>
          </p:cNvSpPr>
          <p:nvPr/>
        </p:nvSpPr>
        <p:spPr>
          <a:xfrm>
            <a:off x="5234604" y="4731933"/>
            <a:ext cx="4366595" cy="15075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L" sz="4000" cap="none" dirty="0"/>
              <a:t>a :  b       c :  d</a:t>
            </a:r>
          </a:p>
        </p:txBody>
      </p:sp>
      <p:sp>
        <p:nvSpPr>
          <p:cNvPr id="15" name="Marcador de contenido 3">
            <a:extLst>
              <a:ext uri="{FF2B5EF4-FFF2-40B4-BE49-F238E27FC236}">
                <a16:creationId xmlns:a16="http://schemas.microsoft.com/office/drawing/2014/main" xmlns="" id="{0CAA01A3-BD6A-44AE-8BEF-F65B5B789796}"/>
              </a:ext>
            </a:extLst>
          </p:cNvPr>
          <p:cNvSpPr txBox="1">
            <a:spLocks/>
          </p:cNvSpPr>
          <p:nvPr/>
        </p:nvSpPr>
        <p:spPr>
          <a:xfrm>
            <a:off x="783540" y="5173140"/>
            <a:ext cx="2233092" cy="105538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L" dirty="0"/>
              <a:t>Se lee: “</a:t>
            </a:r>
            <a:r>
              <a:rPr lang="es-CL" b="1" cap="none" dirty="0"/>
              <a:t>a</a:t>
            </a:r>
            <a:r>
              <a:rPr lang="es-CL" dirty="0"/>
              <a:t> es a </a:t>
            </a:r>
            <a:r>
              <a:rPr lang="es-CL" b="1" cap="none" dirty="0"/>
              <a:t>b</a:t>
            </a:r>
            <a:r>
              <a:rPr lang="es-CL" dirty="0"/>
              <a:t> como </a:t>
            </a:r>
            <a:r>
              <a:rPr lang="es-CL" b="1" cap="none" dirty="0"/>
              <a:t>c</a:t>
            </a:r>
            <a:r>
              <a:rPr lang="es-CL" dirty="0"/>
              <a:t> es a </a:t>
            </a:r>
            <a:r>
              <a:rPr lang="es-CL" b="1" cap="none" dirty="0"/>
              <a:t>d</a:t>
            </a:r>
            <a:r>
              <a:rPr lang="es-CL" dirty="0"/>
              <a:t>”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CB873AB1-EB6F-4038-898F-6DC2FC1AD65C}"/>
              </a:ext>
            </a:extLst>
          </p:cNvPr>
          <p:cNvSpPr txBox="1"/>
          <p:nvPr/>
        </p:nvSpPr>
        <p:spPr>
          <a:xfrm>
            <a:off x="4668253" y="312821"/>
            <a:ext cx="60879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dirty="0"/>
              <a:t>Es la igualdad de dos razones </a:t>
            </a:r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xmlns="" id="{70055DF8-0972-4758-A7D5-2617CA11B0F7}"/>
              </a:ext>
            </a:extLst>
          </p:cNvPr>
          <p:cNvCxnSpPr/>
          <p:nvPr/>
        </p:nvCxnSpPr>
        <p:spPr>
          <a:xfrm>
            <a:off x="5234608" y="2676939"/>
            <a:ext cx="742122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xmlns="" id="{63FA0558-E96B-497F-837B-407174128A0C}"/>
              </a:ext>
            </a:extLst>
          </p:cNvPr>
          <p:cNvCxnSpPr/>
          <p:nvPr/>
        </p:nvCxnSpPr>
        <p:spPr>
          <a:xfrm>
            <a:off x="7030278" y="2676939"/>
            <a:ext cx="742122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Es igual a 12">
            <a:extLst>
              <a:ext uri="{FF2B5EF4-FFF2-40B4-BE49-F238E27FC236}">
                <a16:creationId xmlns:a16="http://schemas.microsoft.com/office/drawing/2014/main" xmlns="" id="{06D4CE14-1A48-4F8F-9C1F-540F340195AB}"/>
              </a:ext>
            </a:extLst>
          </p:cNvPr>
          <p:cNvSpPr/>
          <p:nvPr/>
        </p:nvSpPr>
        <p:spPr>
          <a:xfrm>
            <a:off x="6264965" y="2440329"/>
            <a:ext cx="477078" cy="381000"/>
          </a:xfrm>
          <a:prstGeom prst="mathEqual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tx1"/>
              </a:solidFill>
            </a:endParaRPr>
          </a:p>
        </p:txBody>
      </p:sp>
      <p:sp>
        <p:nvSpPr>
          <p:cNvPr id="23" name="Es igual a 22">
            <a:extLst>
              <a:ext uri="{FF2B5EF4-FFF2-40B4-BE49-F238E27FC236}">
                <a16:creationId xmlns:a16="http://schemas.microsoft.com/office/drawing/2014/main" xmlns="" id="{F9AEC717-BDC3-48E9-AE4D-E77FB9C66B05}"/>
              </a:ext>
            </a:extLst>
          </p:cNvPr>
          <p:cNvSpPr/>
          <p:nvPr/>
        </p:nvSpPr>
        <p:spPr>
          <a:xfrm>
            <a:off x="6742043" y="4982640"/>
            <a:ext cx="477078" cy="381000"/>
          </a:xfrm>
          <a:prstGeom prst="mathEqual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tx1"/>
              </a:solidFill>
            </a:endParaRPr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xmlns="" id="{A5CD0FDC-0329-46FC-A2D9-7F626457CAA6}"/>
              </a:ext>
            </a:extLst>
          </p:cNvPr>
          <p:cNvCxnSpPr/>
          <p:nvPr/>
        </p:nvCxnSpPr>
        <p:spPr>
          <a:xfrm>
            <a:off x="6096000" y="4585252"/>
            <a:ext cx="147099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xmlns="" id="{3F3290F5-64FD-451A-ADD9-4EE7CCC594FC}"/>
              </a:ext>
            </a:extLst>
          </p:cNvPr>
          <p:cNvCxnSpPr>
            <a:cxnSpLocks/>
          </p:cNvCxnSpPr>
          <p:nvPr/>
        </p:nvCxnSpPr>
        <p:spPr>
          <a:xfrm>
            <a:off x="5473148" y="5700831"/>
            <a:ext cx="2743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24">
            <a:extLst>
              <a:ext uri="{FF2B5EF4-FFF2-40B4-BE49-F238E27FC236}">
                <a16:creationId xmlns:a16="http://schemas.microsoft.com/office/drawing/2014/main" xmlns="" id="{05E6805D-88B7-4E9F-87FA-BB9519386DA2}"/>
              </a:ext>
            </a:extLst>
          </p:cNvPr>
          <p:cNvCxnSpPr/>
          <p:nvPr/>
        </p:nvCxnSpPr>
        <p:spPr>
          <a:xfrm>
            <a:off x="7566991" y="4585252"/>
            <a:ext cx="0" cy="1466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cto 28">
            <a:extLst>
              <a:ext uri="{FF2B5EF4-FFF2-40B4-BE49-F238E27FC236}">
                <a16:creationId xmlns:a16="http://schemas.microsoft.com/office/drawing/2014/main" xmlns="" id="{7C45B6A5-C691-407D-9370-C238E1F40727}"/>
              </a:ext>
            </a:extLst>
          </p:cNvPr>
          <p:cNvCxnSpPr/>
          <p:nvPr/>
        </p:nvCxnSpPr>
        <p:spPr>
          <a:xfrm>
            <a:off x="6096000" y="4585252"/>
            <a:ext cx="0" cy="1466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cto 32">
            <a:extLst>
              <a:ext uri="{FF2B5EF4-FFF2-40B4-BE49-F238E27FC236}">
                <a16:creationId xmlns:a16="http://schemas.microsoft.com/office/drawing/2014/main" xmlns="" id="{8C80603A-2EE2-4C48-9B7E-097DDD880936}"/>
              </a:ext>
            </a:extLst>
          </p:cNvPr>
          <p:cNvCxnSpPr>
            <a:cxnSpLocks/>
          </p:cNvCxnSpPr>
          <p:nvPr/>
        </p:nvCxnSpPr>
        <p:spPr>
          <a:xfrm flipV="1">
            <a:off x="5473148" y="5485693"/>
            <a:ext cx="1" cy="2151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cto 34">
            <a:extLst>
              <a:ext uri="{FF2B5EF4-FFF2-40B4-BE49-F238E27FC236}">
                <a16:creationId xmlns:a16="http://schemas.microsoft.com/office/drawing/2014/main" xmlns="" id="{130B85DF-864F-4AFF-8611-ECD45784B3B5}"/>
              </a:ext>
            </a:extLst>
          </p:cNvPr>
          <p:cNvCxnSpPr/>
          <p:nvPr/>
        </p:nvCxnSpPr>
        <p:spPr>
          <a:xfrm flipV="1">
            <a:off x="8216348" y="5485692"/>
            <a:ext cx="0" cy="2151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cto 40">
            <a:extLst>
              <a:ext uri="{FF2B5EF4-FFF2-40B4-BE49-F238E27FC236}">
                <a16:creationId xmlns:a16="http://schemas.microsoft.com/office/drawing/2014/main" xmlns="" id="{D399A112-B440-40F6-8CCE-4A58DCBEDF4D}"/>
              </a:ext>
            </a:extLst>
          </p:cNvPr>
          <p:cNvCxnSpPr/>
          <p:nvPr/>
        </p:nvCxnSpPr>
        <p:spPr>
          <a:xfrm flipV="1">
            <a:off x="6844748" y="4386470"/>
            <a:ext cx="0" cy="1987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cto 42">
            <a:extLst>
              <a:ext uri="{FF2B5EF4-FFF2-40B4-BE49-F238E27FC236}">
                <a16:creationId xmlns:a16="http://schemas.microsoft.com/office/drawing/2014/main" xmlns="" id="{A6E979E2-884F-4A7C-9514-2739982E1048}"/>
              </a:ext>
            </a:extLst>
          </p:cNvPr>
          <p:cNvCxnSpPr/>
          <p:nvPr/>
        </p:nvCxnSpPr>
        <p:spPr>
          <a:xfrm>
            <a:off x="6844748" y="5700830"/>
            <a:ext cx="0" cy="2151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CuadroTexto 44">
            <a:extLst>
              <a:ext uri="{FF2B5EF4-FFF2-40B4-BE49-F238E27FC236}">
                <a16:creationId xmlns:a16="http://schemas.microsoft.com/office/drawing/2014/main" xmlns="" id="{9A198967-E10A-4C59-AB82-2E82E54EFF51}"/>
              </a:ext>
            </a:extLst>
          </p:cNvPr>
          <p:cNvSpPr txBox="1"/>
          <p:nvPr/>
        </p:nvSpPr>
        <p:spPr>
          <a:xfrm>
            <a:off x="6096000" y="3723861"/>
            <a:ext cx="1676396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L" dirty="0"/>
              <a:t>Términos medios</a:t>
            </a:r>
          </a:p>
        </p:txBody>
      </p:sp>
      <p:sp>
        <p:nvSpPr>
          <p:cNvPr id="46" name="CuadroTexto 45">
            <a:extLst>
              <a:ext uri="{FF2B5EF4-FFF2-40B4-BE49-F238E27FC236}">
                <a16:creationId xmlns:a16="http://schemas.microsoft.com/office/drawing/2014/main" xmlns="" id="{7C4E4870-C9EB-44D6-95AB-2DC60153B800}"/>
              </a:ext>
            </a:extLst>
          </p:cNvPr>
          <p:cNvSpPr txBox="1"/>
          <p:nvPr/>
        </p:nvSpPr>
        <p:spPr>
          <a:xfrm>
            <a:off x="6095999" y="6018145"/>
            <a:ext cx="2034831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L" dirty="0"/>
              <a:t>Términos extremos</a:t>
            </a:r>
          </a:p>
        </p:txBody>
      </p:sp>
      <p:pic>
        <p:nvPicPr>
          <p:cNvPr id="6146" name="Picture 2" descr="Doraemon Stickers | Doraemon, Nghệ thuật 3d, Mèo">
            <a:extLst>
              <a:ext uri="{FF2B5EF4-FFF2-40B4-BE49-F238E27FC236}">
                <a16:creationId xmlns:a16="http://schemas.microsoft.com/office/drawing/2014/main" xmlns="" id="{6308744C-B48B-4B78-889A-9189E159A1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" y="1008608"/>
            <a:ext cx="3558245" cy="3558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90366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8EB061D5-90A5-4792-80AB-903EBDF6FAFE}"/>
              </a:ext>
            </a:extLst>
          </p:cNvPr>
          <p:cNvSpPr txBox="1"/>
          <p:nvPr/>
        </p:nvSpPr>
        <p:spPr>
          <a:xfrm>
            <a:off x="1106905" y="986589"/>
            <a:ext cx="445168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2800" dirty="0"/>
              <a:t>Mi nombre es </a:t>
            </a:r>
            <a:r>
              <a:rPr lang="es-CL" sz="2800" dirty="0">
                <a:solidFill>
                  <a:schemeClr val="accent1"/>
                </a:solidFill>
              </a:rPr>
              <a:t>DORAEMON</a:t>
            </a:r>
            <a:r>
              <a:rPr lang="es-CL" sz="2800" dirty="0"/>
              <a:t> y mi amiga es </a:t>
            </a:r>
            <a:r>
              <a:rPr lang="es-CL" sz="2800" dirty="0">
                <a:solidFill>
                  <a:srgbClr val="FFC000"/>
                </a:solidFill>
              </a:rPr>
              <a:t>DORAMI</a:t>
            </a:r>
            <a:r>
              <a:rPr lang="es-CL" sz="2800" dirty="0"/>
              <a:t>.</a:t>
            </a:r>
          </a:p>
          <a:p>
            <a:pPr algn="just"/>
            <a:endParaRPr lang="es-CL" sz="2800" dirty="0"/>
          </a:p>
          <a:p>
            <a:pPr algn="just"/>
            <a:r>
              <a:rPr lang="es-CL" sz="2800" dirty="0"/>
              <a:t>Mi edad es a razón de 1 a 3,</a:t>
            </a:r>
          </a:p>
          <a:p>
            <a:pPr algn="just"/>
            <a:endParaRPr lang="es-CL" sz="2800" dirty="0"/>
          </a:p>
          <a:p>
            <a:pPr algn="just"/>
            <a:r>
              <a:rPr lang="es-CL" sz="2800" dirty="0"/>
              <a:t> (       )</a:t>
            </a:r>
          </a:p>
          <a:p>
            <a:pPr algn="just"/>
            <a:endParaRPr lang="es-CL" sz="2800" dirty="0"/>
          </a:p>
          <a:p>
            <a:pPr algn="just"/>
            <a:r>
              <a:rPr lang="es-CL" sz="2800" dirty="0"/>
              <a:t>Por cada 3 años de mi edad </a:t>
            </a:r>
            <a:r>
              <a:rPr lang="es-CL" sz="2800" dirty="0">
                <a:solidFill>
                  <a:srgbClr val="FFC000"/>
                </a:solidFill>
              </a:rPr>
              <a:t>DORAMI</a:t>
            </a:r>
            <a:r>
              <a:rPr lang="es-CL" sz="2800" dirty="0"/>
              <a:t> tiene 1 año. Si yo tengo 6 años, ¿Cuántos años tiene </a:t>
            </a:r>
            <a:r>
              <a:rPr lang="es-CL" sz="2800" dirty="0">
                <a:solidFill>
                  <a:srgbClr val="FFC000"/>
                </a:solidFill>
              </a:rPr>
              <a:t>DORAMI</a:t>
            </a:r>
            <a:r>
              <a:rPr lang="es-CL" sz="2800" dirty="0"/>
              <a:t>?</a:t>
            </a:r>
          </a:p>
        </p:txBody>
      </p:sp>
      <p:pic>
        <p:nvPicPr>
          <p:cNvPr id="2052" name="Picture 4" descr="Doraemon Indonesia on | Doraemon, Kartun, Animasi">
            <a:extLst>
              <a:ext uri="{FF2B5EF4-FFF2-40B4-BE49-F238E27FC236}">
                <a16:creationId xmlns:a16="http://schemas.microsoft.com/office/drawing/2014/main" xmlns="" id="{3B075F29-0664-4336-90E3-9D362CE10E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59"/>
          <a:stretch/>
        </p:blipFill>
        <p:spPr bwMode="auto">
          <a:xfrm>
            <a:off x="5631477" y="870593"/>
            <a:ext cx="5715000" cy="48486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4D423688-3754-43EC-9E3D-5E99110884FE}"/>
              </a:ext>
            </a:extLst>
          </p:cNvPr>
          <p:cNvSpPr txBox="1"/>
          <p:nvPr/>
        </p:nvSpPr>
        <p:spPr>
          <a:xfrm>
            <a:off x="1523999" y="2951946"/>
            <a:ext cx="8348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dirty="0"/>
              <a:t>1</a:t>
            </a:r>
          </a:p>
          <a:p>
            <a:r>
              <a:rPr lang="es-CL" sz="2800" dirty="0"/>
              <a:t>3</a:t>
            </a:r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xmlns="" id="{14D901DB-2F1B-4535-A4A0-419782593D17}"/>
              </a:ext>
            </a:extLst>
          </p:cNvPr>
          <p:cNvCxnSpPr/>
          <p:nvPr/>
        </p:nvCxnSpPr>
        <p:spPr>
          <a:xfrm>
            <a:off x="1451111" y="3402635"/>
            <a:ext cx="49033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62975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¿Cómo es eso de la regla de tres&#10;amigo?, ¡ayúdame!&#10; ">
            <a:extLst>
              <a:ext uri="{FF2B5EF4-FFF2-40B4-BE49-F238E27FC236}">
                <a16:creationId xmlns:a16="http://schemas.microsoft.com/office/drawing/2014/main" xmlns="" id="{1BA0BC6A-84E1-4FB5-A4CC-F57A4F56CD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6" t="21333" r="2334"/>
          <a:stretch/>
        </p:blipFill>
        <p:spPr bwMode="auto">
          <a:xfrm>
            <a:off x="1139483" y="731519"/>
            <a:ext cx="9439422" cy="555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E441A0E2-3FFD-4486-835C-AEB0BD08969E}"/>
              </a:ext>
            </a:extLst>
          </p:cNvPr>
          <p:cNvSpPr txBox="1"/>
          <p:nvPr/>
        </p:nvSpPr>
        <p:spPr>
          <a:xfrm>
            <a:off x="8567225" y="5212080"/>
            <a:ext cx="1913206" cy="107161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4933034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Picture 2">
            <a:extLst>
              <a:ext uri="{FF2B5EF4-FFF2-40B4-BE49-F238E27FC236}">
                <a16:creationId xmlns:a16="http://schemas.microsoft.com/office/drawing/2014/main" xmlns="" id="{68FBBF1E-1555-488E-8C0C-058E5710BE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xmlns="" id="{F53966F8-4E34-4797-9621-E8C53362EBA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84" name="Rectangle 83">
            <a:extLst>
              <a:ext uri="{FF2B5EF4-FFF2-40B4-BE49-F238E27FC236}">
                <a16:creationId xmlns:a16="http://schemas.microsoft.com/office/drawing/2014/main" xmlns="" id="{7861DD06-AB17-4E8B-B828-D863D16E2AD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4" name="Picture 6" descr="Doraemon &amp; Dorami (With images) | Doraemon wallpapers, Doraemon ...">
            <a:extLst>
              <a:ext uri="{FF2B5EF4-FFF2-40B4-BE49-F238E27FC236}">
                <a16:creationId xmlns:a16="http://schemas.microsoft.com/office/drawing/2014/main" xmlns="" id="{CBE4865F-39A6-4AED-9D29-39F45ABEAC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67" y="665049"/>
            <a:ext cx="5291666" cy="5527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El poder del agradecimiento - Ampsico Psicólogos y Pedagogos">
            <a:extLst>
              <a:ext uri="{FF2B5EF4-FFF2-40B4-BE49-F238E27FC236}">
                <a16:creationId xmlns:a16="http://schemas.microsoft.com/office/drawing/2014/main" xmlns="" id="{D4CBBB0E-2904-4956-ADAA-15FA8D0D89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15" t="8254" r="20888" b="13784"/>
          <a:stretch/>
        </p:blipFill>
        <p:spPr bwMode="auto">
          <a:xfrm>
            <a:off x="5500468" y="915454"/>
            <a:ext cx="5739618" cy="5035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xmlns="" id="{DB0468DF-40A1-4DCC-AABA-E800DB7102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01430"/>
      </p:ext>
    </p:extLst>
  </p:cSld>
  <p:clrMapOvr>
    <a:masterClrMapping/>
  </p:clrMapOvr>
</p:sld>
</file>

<file path=ppt/theme/theme1.xml><?xml version="1.0" encoding="utf-8"?>
<a:theme xmlns:a="http://schemas.openxmlformats.org/drawingml/2006/main" name="Gota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2B31D25-712D-46FD-A9DF-85443E555627}">
  <ds:schemaRefs>
    <ds:schemaRef ds:uri="http://schemas.microsoft.com/office/2006/documentManagement/types"/>
    <ds:schemaRef ds:uri="16c05727-aa75-4e4a-9b5f-8a80a1165891"/>
    <ds:schemaRef ds:uri="http://schemas.microsoft.com/office/infopath/2007/PartnerControls"/>
    <ds:schemaRef ds:uri="71af3243-3dd4-4a8d-8c0d-dd76da1f02a5"/>
    <ds:schemaRef ds:uri="http://schemas.openxmlformats.org/package/2006/metadata/core-properties"/>
    <ds:schemaRef ds:uri="http://www.w3.org/XML/1998/namespace"/>
    <ds:schemaRef ds:uri="http://purl.org/dc/elements/1.1/"/>
    <ds:schemaRef ds:uri="http://schemas.microsoft.com/office/2006/metadata/properties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2E158AC7-AA74-4FE4-9207-24EA2187AAE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97E0B37-40BF-4857-B2E5-B52E6B39D4D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162</Words>
  <Application>Microsoft Office PowerPoint</Application>
  <PresentationFormat>Personalizado</PresentationFormat>
  <Paragraphs>41</Paragraphs>
  <Slides>7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Gota</vt:lpstr>
      <vt:lpstr>Repasemos “razones”</vt:lpstr>
      <vt:lpstr>Razón matemática</vt:lpstr>
      <vt:lpstr>Por ejemplo…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2020-07-06T20:27:58Z</dcterms:created>
  <dcterms:modified xsi:type="dcterms:W3CDTF">2020-07-07T15:33:07Z</dcterms:modified>
</cp:coreProperties>
</file>