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8734" y="4275786"/>
            <a:ext cx="7766936" cy="650813"/>
          </a:xfrm>
        </p:spPr>
        <p:txBody>
          <a:bodyPr/>
          <a:lstStyle/>
          <a:p>
            <a:r>
              <a:rPr lang="es-CL" sz="3600" dirty="0" smtClean="0">
                <a:solidFill>
                  <a:srgbClr val="FF0000"/>
                </a:solidFill>
              </a:rPr>
              <a:t>RETROALIMENTACION MES DE JULIO</a:t>
            </a:r>
            <a:endParaRPr lang="es-CL" sz="36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Hola emoticon. Lindo emoticon saludando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479" y="1478588"/>
            <a:ext cx="285750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11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90918" y="4507606"/>
            <a:ext cx="77402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solidFill>
                  <a:srgbClr val="FF0000"/>
                </a:solidFill>
              </a:rPr>
              <a:t>RECUERDA QUE COMENZAMOS A TRABAJAR CON CUERDA</a:t>
            </a:r>
            <a:endParaRPr lang="es-CL" sz="36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Jump Rope Isolated Icon Design Fotos e Imágenes de stock - Ala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52" y="798489"/>
            <a:ext cx="1619923" cy="32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84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n en Ejercici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949" y="416319"/>
            <a:ext cx="7482625" cy="4550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Esté contento con lo que recibe. | Cara sonriente, Emojis, Cartas ..."/>
          <p:cNvSpPr>
            <a:spLocks noChangeAspect="1" noChangeArrowheads="1"/>
          </p:cNvSpPr>
          <p:nvPr/>
        </p:nvSpPr>
        <p:spPr bwMode="auto">
          <a:xfrm>
            <a:off x="400273" y="1375244"/>
            <a:ext cx="1316437" cy="131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3080" name="Picture 8" descr="Esté contento con lo que recibe. | Cara sonriente, Emojis, Carta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958" y="5177306"/>
            <a:ext cx="2396098" cy="145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32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strategia Salud Twitterissä: &quot;Sin duda no es solo para los niño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126" y="2434107"/>
            <a:ext cx="4465823" cy="4082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stoy muy agradecida! | Emoticonos, Emojis, Emojis emoticon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561" y="429989"/>
            <a:ext cx="2761970" cy="212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95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moticono Imágenes Vectoriales, Ilustraciones Libres de Regalía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566" y="178339"/>
            <a:ext cx="3180053" cy="2396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44699" y="2575036"/>
            <a:ext cx="10612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dirty="0" smtClean="0">
                <a:solidFill>
                  <a:srgbClr val="FF0000"/>
                </a:solidFill>
              </a:rPr>
              <a:t>ATENTOS AL PROXIMO DESAFIO CON CUERDA</a:t>
            </a:r>
            <a:endParaRPr lang="es-CL" sz="4000" dirty="0">
              <a:solidFill>
                <a:srgbClr val="FF0000"/>
              </a:solidFill>
            </a:endParaRPr>
          </a:p>
        </p:txBody>
      </p:sp>
      <p:pic>
        <p:nvPicPr>
          <p:cNvPr id="5124" name="Picture 4" descr="LA MALETA DE NEREA: ¡HASTA PRONTO AMIGOS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842" y="3413187"/>
            <a:ext cx="28575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2144846" y="6091707"/>
            <a:ext cx="6156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 smtClean="0">
                <a:solidFill>
                  <a:srgbClr val="FF0000"/>
                </a:solidFill>
              </a:rPr>
              <a:t>NOS VEMOS</a:t>
            </a:r>
            <a:endParaRPr lang="es-CL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79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19</Words>
  <Application>Microsoft Office PowerPoint</Application>
  <PresentationFormat>Panorámica</PresentationFormat>
  <Paragraphs>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RETROALIMENTACION MES DE JULIO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RETROALIMENTACION MES DE JULIO</dc:title>
  <dc:creator>michelle cardenas</dc:creator>
  <cp:lastModifiedBy>hp sfc</cp:lastModifiedBy>
  <cp:revision>6</cp:revision>
  <dcterms:created xsi:type="dcterms:W3CDTF">2020-07-17T03:13:51Z</dcterms:created>
  <dcterms:modified xsi:type="dcterms:W3CDTF">2020-07-20T17:41:22Z</dcterms:modified>
</cp:coreProperties>
</file>