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5E41-15F9-440B-9DA4-5CB05B0AFE8D}" type="datetimeFigureOut">
              <a:rPr lang="es-CL" smtClean="0"/>
              <a:t>20-07-2020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48E9A-F882-4599-A318-CC74A0784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233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48E9A-F882-4599-A318-CC74A0784F0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263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63A6-6F8B-4F43-A198-840E8D96887B}" type="datetimeFigureOut">
              <a:rPr lang="es-CL" smtClean="0"/>
              <a:pPr/>
              <a:t>20-07-2020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09C9-4586-43F5-AD85-10D0AFE128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62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37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5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ELEMENTOS DE LA NARRACIÓN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7"/>
            <a:ext cx="3571900" cy="108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643314"/>
            <a:ext cx="20955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071678"/>
            <a:ext cx="1190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2071678"/>
            <a:ext cx="1190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071678"/>
            <a:ext cx="1190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9" y="3571876"/>
            <a:ext cx="3643338" cy="13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~PP33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47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929198"/>
            <a:ext cx="21717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242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714620"/>
            <a:ext cx="2462211" cy="180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357562"/>
            <a:ext cx="928694" cy="74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624081">
            <a:off x="4661383" y="2760979"/>
            <a:ext cx="1157279" cy="6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14608">
            <a:off x="6385585" y="2474689"/>
            <a:ext cx="88182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409369">
            <a:off x="5819501" y="3498065"/>
            <a:ext cx="928694" cy="107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8" y="5357826"/>
            <a:ext cx="785818" cy="5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517497">
            <a:off x="4143372" y="5429264"/>
            <a:ext cx="1057268" cy="103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750449">
            <a:off x="3143240" y="5429264"/>
            <a:ext cx="866769" cy="9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derecha"/>
          <p:cNvSpPr/>
          <p:nvPr/>
        </p:nvSpPr>
        <p:spPr>
          <a:xfrm>
            <a:off x="3500430" y="3286124"/>
            <a:ext cx="1357322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curvada hacia la izquierda"/>
          <p:cNvSpPr/>
          <p:nvPr/>
        </p:nvSpPr>
        <p:spPr>
          <a:xfrm>
            <a:off x="7286644" y="3500438"/>
            <a:ext cx="1428760" cy="250033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18" name="~PP46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74.20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243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600" b="1" dirty="0" smtClean="0"/>
              <a:t>CARACTERÍSTICAS DE LOS PERSONAJES</a:t>
            </a:r>
            <a:endParaRPr lang="es-CL" sz="3600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143116"/>
            <a:ext cx="4753639" cy="23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 rot="20332636">
            <a:off x="1220963" y="23096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NEGRO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857356" y="52149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2285984" y="485776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 rot="1506184">
            <a:off x="5376023" y="214516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PERSERVERANTE</a:t>
            </a:r>
            <a:endParaRPr lang="es-CL" b="1" dirty="0"/>
          </a:p>
        </p:txBody>
      </p:sp>
      <p:sp>
        <p:nvSpPr>
          <p:cNvPr id="10" name="9 CuadroTexto"/>
          <p:cNvSpPr txBox="1"/>
          <p:nvPr/>
        </p:nvSpPr>
        <p:spPr>
          <a:xfrm rot="905467">
            <a:off x="6662217" y="43602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ASTUTO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 rot="20586336">
            <a:off x="1136520" y="446880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INGENIOSO</a:t>
            </a:r>
            <a:endParaRPr lang="es-CL" b="1" dirty="0"/>
          </a:p>
        </p:txBody>
      </p:sp>
      <p:pic>
        <p:nvPicPr>
          <p:cNvPr id="13" name="~PP34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844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</Words>
  <Application>Microsoft Office PowerPoint</Application>
  <PresentationFormat>Presentación en pantalla (4:3)</PresentationFormat>
  <Paragraphs>7</Paragraphs>
  <Slides>4</Slides>
  <Notes>1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Aharoni</vt:lpstr>
      <vt:lpstr>Arial</vt:lpstr>
      <vt:lpstr>Calibri</vt:lpstr>
      <vt:lpstr>Tema de Office</vt:lpstr>
      <vt:lpstr>Presentación de PowerPoint</vt:lpstr>
      <vt:lpstr>ELEMENTOS DE LA NARRACIÓN</vt:lpstr>
      <vt:lpstr>Presentación de PowerPoint</vt:lpstr>
      <vt:lpstr>CARACTERÍSTICAS DE LOS PERSONAJES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LA NARRACIÓN</dc:title>
  <dc:creator>María Alejandra Behrens</dc:creator>
  <cp:lastModifiedBy>hp sfc</cp:lastModifiedBy>
  <cp:revision>16</cp:revision>
  <dcterms:created xsi:type="dcterms:W3CDTF">2020-07-20T14:24:07Z</dcterms:created>
  <dcterms:modified xsi:type="dcterms:W3CDTF">2020-07-20T21:50:51Z</dcterms:modified>
</cp:coreProperties>
</file>