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6" r:id="rId4"/>
    <p:sldId id="257" r:id="rId5"/>
    <p:sldId id="258" r:id="rId6"/>
    <p:sldId id="266" r:id="rId7"/>
    <p:sldId id="259" r:id="rId8"/>
    <p:sldId id="260" r:id="rId9"/>
    <p:sldId id="262" r:id="rId10"/>
    <p:sldId id="263" r:id="rId11"/>
    <p:sldId id="261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A71698-218C-4316-B1C8-F853C5D57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68DA49-F066-42B6-875E-449A11B3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6FC362-5BE2-4418-AC12-6CDD8B7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A57F-CBF7-4EE1-BBA9-540B44B340A0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05B5AE-B5B6-4871-99A6-BFBF4EE6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266BA2-0F32-49FD-AB95-E4659927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FD4B7-E8EB-402C-BA12-B696915C35C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837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1BCBA1-7DC3-4CFE-8DE9-85B1BE540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98914F-C52B-48E3-A1B1-3F4BE3F78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D76633-FEEF-4A52-BDAE-4EAE0A54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A57F-CBF7-4EE1-BBA9-540B44B340A0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DDBF6F-83E0-413E-9CE6-6AAAB6959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4B6D4A-61AF-48F7-84CE-9E441F97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FD4B7-E8EB-402C-BA12-B696915C35C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1809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6349B6-7282-45BE-994E-755FCC327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18FD76-3BB7-4914-8CB6-B8C18F4D4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F62DB1-60B3-4A8A-9743-3873A49F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A57F-CBF7-4EE1-BBA9-540B44B340A0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5A9DD1-3C72-47DE-BB33-7B1725CC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062119-4CD6-46CC-ABED-BA430DD8C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FD4B7-E8EB-402C-BA12-B696915C35C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049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D53DBE-82EC-493C-B099-5B2413FE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E1DA6F-A59E-4157-9349-2BAEB3A72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78416-1A2E-4FA6-A527-ECBD652D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A57F-CBF7-4EE1-BBA9-540B44B340A0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FB0CB4-14C4-476D-9DF6-2C0A6652A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5C956-9385-4C85-B315-1ACD3B46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FD4B7-E8EB-402C-BA12-B696915C35C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241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D52554-0692-412C-B186-1591F0EAC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4F1E6A-C764-4D8C-BFFD-488EE7619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704B31-0BC6-452A-ACE9-B175E60B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A57F-CBF7-4EE1-BBA9-540B44B340A0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049317-DEA6-4D64-A7CD-E9947FA91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591BE1-FD13-415F-8338-A58B9EF4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FD4B7-E8EB-402C-BA12-B696915C35C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2726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2EBBE3-27C0-435D-AB6F-1362FABE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4AD87E-4D18-4AF0-A5BB-7D797D809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AF0E43-33F4-4510-8F6E-4E0F275DC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D739F9-FACB-42AD-BE0C-74C17C6B4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A57F-CBF7-4EE1-BBA9-540B44B340A0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D2BC60-63C3-4F3D-8D3A-ACAECE66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29467E-F9B0-4F2A-87B6-4ECF96FC7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FD4B7-E8EB-402C-BA12-B696915C35C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016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5CBA6D-6B0B-4662-90ED-C1A68F79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75F3C3-13A5-4DCE-8DA7-7CB887DBD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F7271D-A346-4E61-9A66-65D452BFD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423D9BA-A6FA-448D-B182-682C35636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EFCF1C-9F84-4E19-B659-103A076D88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24133C0-DD92-4877-A232-4B5E534DB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A57F-CBF7-4EE1-BBA9-540B44B340A0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FADE6E-6E9F-4893-B217-755A7D5C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9E893E9-C057-415C-83EE-C09090662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FD4B7-E8EB-402C-BA12-B696915C35C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9674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0A570-6C0D-414E-AFFD-CAB50AE3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872C5AA-490E-4BEE-9695-859666664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A57F-CBF7-4EE1-BBA9-540B44B340A0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03584CC-25FC-4713-84F0-87B510B0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AA548D-766A-4DAD-98E1-71B7C1C4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FD4B7-E8EB-402C-BA12-B696915C35C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708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F045004-D5AA-4F6B-AE8C-5F455154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A57F-CBF7-4EE1-BBA9-540B44B340A0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143B6EF-41BC-4A51-B1F3-EDDD6FE53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041F90-AF42-4430-9FFE-A040FCAA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FD4B7-E8EB-402C-BA12-B696915C35C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9093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DAC361-8A6C-4803-BF01-15E979F9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066998-5F2C-494A-8874-BF7F40FD9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A22FEF-1C9E-4679-9145-889196DBA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09B98F-64B5-4F94-9F48-9FC7CC6BA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A57F-CBF7-4EE1-BBA9-540B44B340A0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CC4489-BF69-46AB-BB6E-1C468DE5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3AA627-0CFD-4A3D-950A-69AE47A60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FD4B7-E8EB-402C-BA12-B696915C35C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045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CBD8D-A68F-4BF3-9661-83A291B9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E260D0D-EC6F-4AEC-937F-AC55A18E25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272628-2A4E-408C-9FD2-C38204307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7A0DDF-7370-4633-AB4D-5A12AE9B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A57F-CBF7-4EE1-BBA9-540B44B340A0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18C090-30C6-41CF-8E76-AD47BC8EE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5BD0BB-FBF1-4A5A-9591-421A01FB1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FD4B7-E8EB-402C-BA12-B696915C35C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373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4659D5-2728-4F7C-8AD6-33535D9E1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D66B1B-8BD9-460F-85B4-9B65027C0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E8E22E-BC80-46EF-B2B7-A1F332532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1A57F-CBF7-4EE1-BBA9-540B44B340A0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980DA6-20F7-4D34-925D-401BFB776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1CF4DE-D841-4039-B1CC-FA35E40B8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FD4B7-E8EB-402C-BA12-B696915C35C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000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6890553-2445-4747-AFA1-145B38CE74AD}"/>
              </a:ext>
            </a:extLst>
          </p:cNvPr>
          <p:cNvSpPr/>
          <p:nvPr/>
        </p:nvSpPr>
        <p:spPr>
          <a:xfrm>
            <a:off x="2226366" y="2133600"/>
            <a:ext cx="64803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Guide</a:t>
            </a:r>
            <a:r>
              <a:rPr lang="es-ES" sz="8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88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N°9</a:t>
            </a:r>
            <a:endParaRPr lang="es-ES" sz="8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DFA70C-C7D0-4E1F-9D69-D22D65310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09" t="63615" r="23152" b="20338"/>
          <a:stretch/>
        </p:blipFill>
        <p:spPr>
          <a:xfrm>
            <a:off x="715618" y="3721798"/>
            <a:ext cx="2280014" cy="2226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9042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04DB7D-2AB8-4C56-BBD8-03E281964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1" t="46231" r="33370" b="11177"/>
          <a:stretch/>
        </p:blipFill>
        <p:spPr>
          <a:xfrm>
            <a:off x="1722783" y="844826"/>
            <a:ext cx="8442416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30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6DF7EBB-3570-4CD6-9659-2F44E3869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65" t="24142" r="27392" b="13798"/>
          <a:stretch/>
        </p:blipFill>
        <p:spPr>
          <a:xfrm>
            <a:off x="1762539" y="478818"/>
            <a:ext cx="7089914" cy="54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52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89A11A-2E17-4C86-B79C-B5C7E895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783" y="1425298"/>
            <a:ext cx="4303643" cy="999849"/>
          </a:xfrm>
        </p:spPr>
        <p:txBody>
          <a:bodyPr/>
          <a:lstStyle/>
          <a:p>
            <a:r>
              <a:rPr lang="es-CL" dirty="0" err="1"/>
              <a:t>Guide</a:t>
            </a:r>
            <a:r>
              <a:rPr lang="es-CL" dirty="0"/>
              <a:t> </a:t>
            </a:r>
            <a:r>
              <a:rPr lang="es-CL" dirty="0" err="1"/>
              <a:t>N°</a:t>
            </a:r>
            <a:r>
              <a:rPr lang="es-CL" dirty="0"/>
              <a:t> 7 </a:t>
            </a:r>
            <a:r>
              <a:rPr lang="es-CL" dirty="0" err="1"/>
              <a:t>review</a:t>
            </a:r>
            <a:r>
              <a:rPr lang="es-CL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0614EB-8D6C-4DC3-9226-77BC73B64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65" t="62228" r="4022" b="22692"/>
          <a:stretch/>
        </p:blipFill>
        <p:spPr>
          <a:xfrm>
            <a:off x="1696278" y="2610677"/>
            <a:ext cx="3551583" cy="337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635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25D28E2A-AFB2-4727-B1B1-09243E0924BD}"/>
              </a:ext>
            </a:extLst>
          </p:cNvPr>
          <p:cNvPicPr/>
          <p:nvPr/>
        </p:nvPicPr>
        <p:blipFill rotWithShape="1">
          <a:blip r:embed="rId2"/>
          <a:srcRect l="35969" t="19307" r="31626" b="31056"/>
          <a:stretch/>
        </p:blipFill>
        <p:spPr bwMode="auto">
          <a:xfrm>
            <a:off x="3044507" y="801370"/>
            <a:ext cx="7159667" cy="56259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20F979F5-AC20-493A-9F9F-FB48F217DD06}"/>
              </a:ext>
            </a:extLst>
          </p:cNvPr>
          <p:cNvSpPr txBox="1"/>
          <p:nvPr/>
        </p:nvSpPr>
        <p:spPr>
          <a:xfrm>
            <a:off x="6096000" y="927652"/>
            <a:ext cx="8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zoo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DE1CEC3-4791-4D39-B75D-99742AAB01B4}"/>
              </a:ext>
            </a:extLst>
          </p:cNvPr>
          <p:cNvSpPr txBox="1"/>
          <p:nvPr/>
        </p:nvSpPr>
        <p:spPr>
          <a:xfrm>
            <a:off x="5652052" y="5923722"/>
            <a:ext cx="170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Left</a:t>
            </a:r>
            <a:r>
              <a:rPr lang="es-CL" dirty="0"/>
              <a:t> and </a:t>
            </a:r>
            <a:r>
              <a:rPr lang="es-CL" dirty="0" err="1"/>
              <a:t>right</a:t>
            </a:r>
            <a:endParaRPr lang="es-CL" dirty="0"/>
          </a:p>
        </p:txBody>
      </p:sp>
      <p:sp>
        <p:nvSpPr>
          <p:cNvPr id="2048" name="CuadroTexto 2047">
            <a:extLst>
              <a:ext uri="{FF2B5EF4-FFF2-40B4-BE49-F238E27FC236}">
                <a16:creationId xmlns:a16="http://schemas.microsoft.com/office/drawing/2014/main" id="{15A7F8C4-DE29-4138-AAA7-1764C82644BA}"/>
              </a:ext>
            </a:extLst>
          </p:cNvPr>
          <p:cNvSpPr txBox="1"/>
          <p:nvPr/>
        </p:nvSpPr>
        <p:spPr>
          <a:xfrm>
            <a:off x="8004313" y="5075583"/>
            <a:ext cx="170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Ice </a:t>
            </a:r>
            <a:r>
              <a:rPr lang="es-CL" dirty="0" err="1"/>
              <a:t>rink</a:t>
            </a:r>
            <a:endParaRPr lang="es-CL" dirty="0"/>
          </a:p>
        </p:txBody>
      </p:sp>
      <p:sp>
        <p:nvSpPr>
          <p:cNvPr id="2050" name="CuadroTexto 2049">
            <a:extLst>
              <a:ext uri="{FF2B5EF4-FFF2-40B4-BE49-F238E27FC236}">
                <a16:creationId xmlns:a16="http://schemas.microsoft.com/office/drawing/2014/main" id="{3D0CE97F-796B-4FA1-A2C0-2E23CD48359B}"/>
              </a:ext>
            </a:extLst>
          </p:cNvPr>
          <p:cNvSpPr txBox="1"/>
          <p:nvPr/>
        </p:nvSpPr>
        <p:spPr>
          <a:xfrm>
            <a:off x="8004313" y="5871964"/>
            <a:ext cx="2199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Cross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road</a:t>
            </a:r>
            <a:endParaRPr lang="es-CL" dirty="0"/>
          </a:p>
        </p:txBody>
      </p:sp>
      <p:sp>
        <p:nvSpPr>
          <p:cNvPr id="2051" name="CuadroTexto 2050">
            <a:extLst>
              <a:ext uri="{FF2B5EF4-FFF2-40B4-BE49-F238E27FC236}">
                <a16:creationId xmlns:a16="http://schemas.microsoft.com/office/drawing/2014/main" id="{5A6E2959-15BA-4977-B851-A8C4204EBB55}"/>
              </a:ext>
            </a:extLst>
          </p:cNvPr>
          <p:cNvSpPr txBox="1"/>
          <p:nvPr/>
        </p:nvSpPr>
        <p:spPr>
          <a:xfrm>
            <a:off x="384313" y="1060174"/>
            <a:ext cx="212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Ejercicio 2</a:t>
            </a:r>
          </a:p>
        </p:txBody>
      </p:sp>
    </p:spTree>
    <p:extLst>
      <p:ext uri="{BB962C8B-B14F-4D97-AF65-F5344CB8AC3E}">
        <p14:creationId xmlns:p14="http://schemas.microsoft.com/office/powerpoint/2010/main" val="141912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048" grpId="0"/>
      <p:bldP spid="20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4138CE-54EB-404D-AF54-C758D696E47F}"/>
              </a:ext>
            </a:extLst>
          </p:cNvPr>
          <p:cNvPicPr/>
          <p:nvPr/>
        </p:nvPicPr>
        <p:blipFill rotWithShape="1">
          <a:blip r:embed="rId2"/>
          <a:srcRect l="23877" t="31444" r="23234" b="11204"/>
          <a:stretch/>
        </p:blipFill>
        <p:spPr bwMode="auto">
          <a:xfrm>
            <a:off x="2305808" y="1025276"/>
            <a:ext cx="7222504" cy="4063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CC05A1C-119D-4CDE-9BF7-C2B8ADA24E64}"/>
              </a:ext>
            </a:extLst>
          </p:cNvPr>
          <p:cNvCxnSpPr/>
          <p:nvPr/>
        </p:nvCxnSpPr>
        <p:spPr>
          <a:xfrm>
            <a:off x="4625009" y="2358887"/>
            <a:ext cx="1219200" cy="5698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812C9D8-1111-49F5-93BC-3CFF24F3B55A}"/>
              </a:ext>
            </a:extLst>
          </p:cNvPr>
          <p:cNvCxnSpPr/>
          <p:nvPr/>
        </p:nvCxnSpPr>
        <p:spPr>
          <a:xfrm>
            <a:off x="3419061" y="3286539"/>
            <a:ext cx="4505739" cy="874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5A1ACCB-CCBF-4698-B737-6CB279F90520}"/>
              </a:ext>
            </a:extLst>
          </p:cNvPr>
          <p:cNvCxnSpPr>
            <a:cxnSpLocks/>
          </p:cNvCxnSpPr>
          <p:nvPr/>
        </p:nvCxnSpPr>
        <p:spPr>
          <a:xfrm flipV="1">
            <a:off x="3127513" y="1258957"/>
            <a:ext cx="2716696" cy="2902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2C16BB2-1BDD-40F3-8C14-48119CBF49E4}"/>
              </a:ext>
            </a:extLst>
          </p:cNvPr>
          <p:cNvSpPr txBox="1"/>
          <p:nvPr/>
        </p:nvSpPr>
        <p:spPr>
          <a:xfrm>
            <a:off x="344557" y="477078"/>
            <a:ext cx="261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Ejercicio 3</a:t>
            </a:r>
          </a:p>
        </p:txBody>
      </p:sp>
    </p:spTree>
    <p:extLst>
      <p:ext uri="{BB962C8B-B14F-4D97-AF65-F5344CB8AC3E}">
        <p14:creationId xmlns:p14="http://schemas.microsoft.com/office/powerpoint/2010/main" val="354911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80D1CC9-5CAC-4F30-8DD2-05CFE4DF9304}"/>
              </a:ext>
            </a:extLst>
          </p:cNvPr>
          <p:cNvPicPr/>
          <p:nvPr/>
        </p:nvPicPr>
        <p:blipFill rotWithShape="1">
          <a:blip r:embed="rId2"/>
          <a:srcRect l="23877" t="35581" r="23255" b="19202"/>
          <a:stretch/>
        </p:blipFill>
        <p:spPr bwMode="auto">
          <a:xfrm>
            <a:off x="783176" y="358651"/>
            <a:ext cx="5881370" cy="2827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10D6526-4F94-408E-BD62-660F19D12EB4}"/>
              </a:ext>
            </a:extLst>
          </p:cNvPr>
          <p:cNvSpPr txBox="1"/>
          <p:nvPr/>
        </p:nvSpPr>
        <p:spPr>
          <a:xfrm>
            <a:off x="2451652" y="2775682"/>
            <a:ext cx="119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Look </a:t>
            </a:r>
            <a:r>
              <a:rPr lang="es-CL" dirty="0" err="1"/>
              <a:t>left</a:t>
            </a:r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C2F5B17-F4F6-4B6C-BC7B-205F83F4F14F}"/>
              </a:ext>
            </a:extLst>
          </p:cNvPr>
          <p:cNvSpPr txBox="1"/>
          <p:nvPr/>
        </p:nvSpPr>
        <p:spPr>
          <a:xfrm>
            <a:off x="3882888" y="2511935"/>
            <a:ext cx="142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Cross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road</a:t>
            </a:r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AB9D0E1-5E32-4DFA-B6B1-13B855A45702}"/>
              </a:ext>
            </a:extLst>
          </p:cNvPr>
          <p:cNvSpPr txBox="1"/>
          <p:nvPr/>
        </p:nvSpPr>
        <p:spPr>
          <a:xfrm>
            <a:off x="5459896" y="2650435"/>
            <a:ext cx="120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Look </a:t>
            </a:r>
            <a:r>
              <a:rPr lang="es-CL" dirty="0" err="1"/>
              <a:t>right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9F8A334-260D-49AB-A317-03DFE008796D}"/>
              </a:ext>
            </a:extLst>
          </p:cNvPr>
          <p:cNvPicPr/>
          <p:nvPr/>
        </p:nvPicPr>
        <p:blipFill rotWithShape="1">
          <a:blip r:embed="rId3"/>
          <a:srcRect l="23568" t="34205" r="23243" b="16444"/>
          <a:stretch/>
        </p:blipFill>
        <p:spPr bwMode="auto">
          <a:xfrm>
            <a:off x="4335020" y="3186306"/>
            <a:ext cx="6304915" cy="3288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E067874-5D51-4B78-8BFA-F0D0BBAEFDFD}"/>
              </a:ext>
            </a:extLst>
          </p:cNvPr>
          <p:cNvSpPr txBox="1"/>
          <p:nvPr/>
        </p:nvSpPr>
        <p:spPr>
          <a:xfrm>
            <a:off x="6930887" y="5181600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Ice </a:t>
            </a:r>
            <a:r>
              <a:rPr lang="es-CL" dirty="0" err="1"/>
              <a:t>rink</a:t>
            </a:r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ACC724F-B51F-4018-A9FB-E75BE26B062E}"/>
              </a:ext>
            </a:extLst>
          </p:cNvPr>
          <p:cNvSpPr txBox="1"/>
          <p:nvPr/>
        </p:nvSpPr>
        <p:spPr>
          <a:xfrm>
            <a:off x="6664546" y="5458953"/>
            <a:ext cx="156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park</a:t>
            </a:r>
            <a:endParaRPr lang="es-C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DD4A976-B7F6-41A5-A999-2DF80859EF68}"/>
              </a:ext>
            </a:extLst>
          </p:cNvPr>
          <p:cNvSpPr txBox="1"/>
          <p:nvPr/>
        </p:nvSpPr>
        <p:spPr>
          <a:xfrm>
            <a:off x="6062221" y="5785509"/>
            <a:ext cx="253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There’s</a:t>
            </a:r>
            <a:r>
              <a:rPr lang="es-CL" dirty="0"/>
              <a:t> a </a:t>
            </a:r>
            <a:r>
              <a:rPr lang="es-CL" dirty="0" err="1"/>
              <a:t>water</a:t>
            </a:r>
            <a:r>
              <a:rPr lang="es-CL" dirty="0"/>
              <a:t> </a:t>
            </a:r>
            <a:r>
              <a:rPr lang="es-CL" dirty="0" err="1"/>
              <a:t>park</a:t>
            </a:r>
            <a:endParaRPr lang="es-C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5CFD721-FFFE-449F-980A-3000683D75B3}"/>
              </a:ext>
            </a:extLst>
          </p:cNvPr>
          <p:cNvSpPr txBox="1"/>
          <p:nvPr/>
        </p:nvSpPr>
        <p:spPr>
          <a:xfrm>
            <a:off x="5923721" y="6047114"/>
            <a:ext cx="267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There’s</a:t>
            </a:r>
            <a:r>
              <a:rPr lang="es-CL" dirty="0"/>
              <a:t> a </a:t>
            </a:r>
            <a:r>
              <a:rPr lang="es-CL" dirty="0" err="1"/>
              <a:t>swimming</a:t>
            </a:r>
            <a:r>
              <a:rPr lang="es-CL" dirty="0"/>
              <a:t> pool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2DA5C88-7858-4764-A724-731D5645C05D}"/>
              </a:ext>
            </a:extLst>
          </p:cNvPr>
          <p:cNvSpPr txBox="1"/>
          <p:nvPr/>
        </p:nvSpPr>
        <p:spPr>
          <a:xfrm>
            <a:off x="6785113" y="358651"/>
            <a:ext cx="432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Ejercicio 4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936557-2E14-458E-9C45-748F65419445}"/>
              </a:ext>
            </a:extLst>
          </p:cNvPr>
          <p:cNvSpPr txBox="1"/>
          <p:nvPr/>
        </p:nvSpPr>
        <p:spPr>
          <a:xfrm>
            <a:off x="1338470" y="5550932"/>
            <a:ext cx="35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Ejercicio 5</a:t>
            </a:r>
          </a:p>
        </p:txBody>
      </p:sp>
    </p:spTree>
    <p:extLst>
      <p:ext uri="{BB962C8B-B14F-4D97-AF65-F5344CB8AC3E}">
        <p14:creationId xmlns:p14="http://schemas.microsoft.com/office/powerpoint/2010/main" val="13793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F68D9E-4048-46E4-9560-DA5B4CF9C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866322" cy="1225136"/>
          </a:xfrm>
        </p:spPr>
        <p:txBody>
          <a:bodyPr/>
          <a:lstStyle/>
          <a:p>
            <a:r>
              <a:rPr lang="es-CL" dirty="0" err="1"/>
              <a:t>Guide</a:t>
            </a:r>
            <a:r>
              <a:rPr lang="es-CL" dirty="0"/>
              <a:t> N°9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79A050C-1638-450C-AC71-5691474A5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88" t="29748" r="23152" b="54592"/>
          <a:stretch/>
        </p:blipFill>
        <p:spPr>
          <a:xfrm>
            <a:off x="2925413" y="1590262"/>
            <a:ext cx="3594656" cy="369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17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91BCB39-9FA0-49F1-8452-7370F6E92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4" t="21822" r="28261" b="18246"/>
          <a:stretch/>
        </p:blipFill>
        <p:spPr>
          <a:xfrm>
            <a:off x="2266122" y="796101"/>
            <a:ext cx="7407965" cy="560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98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637500-9129-4185-9658-2C52AE42C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60" t="28782" r="30544" b="29652"/>
          <a:stretch/>
        </p:blipFill>
        <p:spPr>
          <a:xfrm>
            <a:off x="2332383" y="1542232"/>
            <a:ext cx="7871791" cy="4210036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F3B96A2A-61B6-430B-9B00-3091BB527347}"/>
              </a:ext>
            </a:extLst>
          </p:cNvPr>
          <p:cNvSpPr/>
          <p:nvPr/>
        </p:nvSpPr>
        <p:spPr>
          <a:xfrm>
            <a:off x="4147930" y="2279374"/>
            <a:ext cx="2186609" cy="4240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044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ory 3ro guia 8">
            <a:hlinkClick r:id="" action="ppaction://media"/>
            <a:extLst>
              <a:ext uri="{FF2B5EF4-FFF2-40B4-BE49-F238E27FC236}">
                <a16:creationId xmlns:a16="http://schemas.microsoft.com/office/drawing/2014/main" id="{FAE99FCE-C4F6-4615-A0F6-0FAF7F8325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5675" y="1825625"/>
            <a:ext cx="7739063" cy="4351338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75838D7-B018-4F57-9176-2463C5E33F88}"/>
              </a:ext>
            </a:extLst>
          </p:cNvPr>
          <p:cNvSpPr txBox="1"/>
          <p:nvPr/>
        </p:nvSpPr>
        <p:spPr>
          <a:xfrm>
            <a:off x="450574" y="569843"/>
            <a:ext cx="276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Mira el video de la historia </a:t>
            </a:r>
          </a:p>
        </p:txBody>
      </p:sp>
    </p:spTree>
    <p:extLst>
      <p:ext uri="{BB962C8B-B14F-4D97-AF65-F5344CB8AC3E}">
        <p14:creationId xmlns:p14="http://schemas.microsoft.com/office/powerpoint/2010/main" val="16120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54</Words>
  <Application>Microsoft Office PowerPoint</Application>
  <PresentationFormat>Panorámica</PresentationFormat>
  <Paragraphs>19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Guide N° 7 review </vt:lpstr>
      <vt:lpstr>Presentación de PowerPoint</vt:lpstr>
      <vt:lpstr>Presentación de PowerPoint</vt:lpstr>
      <vt:lpstr>Presentación de PowerPoint</vt:lpstr>
      <vt:lpstr>Guide N°9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ASUS</dc:creator>
  <cp:lastModifiedBy>ASUS</cp:lastModifiedBy>
  <cp:revision>10</cp:revision>
  <dcterms:created xsi:type="dcterms:W3CDTF">2020-05-20T21:08:55Z</dcterms:created>
  <dcterms:modified xsi:type="dcterms:W3CDTF">2020-05-28T16:33:19Z</dcterms:modified>
</cp:coreProperties>
</file>