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6" r:id="rId4"/>
    <p:sldId id="257" r:id="rId5"/>
    <p:sldId id="258" r:id="rId6"/>
    <p:sldId id="263" r:id="rId7"/>
    <p:sldId id="259" r:id="rId8"/>
    <p:sldId id="260" r:id="rId9"/>
    <p:sldId id="264" r:id="rId10"/>
    <p:sldId id="265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0A4FB-E64B-49B0-BA00-A9335390B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76BB70-7F22-4081-BD05-01C092CF5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EF9549-291B-46E3-9B07-868A96DF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8BA821-46F8-4563-8501-78DAECF8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112EC6-272D-4E33-AC07-3EEE985C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791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200FE-BE3A-4F31-A845-95104C2E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5896F7-DA4B-467A-A7B3-8187DBB36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26C4C2-BBEB-404D-9B90-9D55EDCA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24A67F-79FA-419E-8CAD-9E8336A6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C50E99-6029-4467-B1AA-D0E95817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790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9B38FE-B07E-48AE-B694-6ED341AAD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2CAB0A-A7FC-4F75-89DA-467BE5DB8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A1FA83-8F30-4F26-8A96-4ADBB61F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3926D-E303-4C52-A624-5E285797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7779A5-2A49-4FB4-AA1C-336918C5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878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DF8962-8D2E-42AB-84CD-89B59411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1184D1-5C0E-4D3F-A117-5A199AA34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EEF2BA-E584-4FBF-B078-F0EB32B2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2EC7F3-7F35-4348-9F74-61D35066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20AE3-D830-4397-B4ED-0AF5C94F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254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CC1CD-0B84-4F60-9008-485AFA83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3B8C73-834F-4510-B604-AA8DB2765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4853A1-A99C-49E6-9AA9-DC3654F2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16C1C-2F41-4436-A69C-5E86E4C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DF7C0-BB97-4EEC-AE7D-651FDE38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888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5556-FCE8-429B-A80A-6B61522C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44FAA-BDFA-4251-A7DD-8A6E43377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493C93-4262-4FA4-BF35-865E40EBA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FCC1F3-2017-485A-B464-212B7F19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0A6C0-7B6B-4575-A8D2-B21A8580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9A9DBC-4B82-4EB4-A3E0-7E4C57AF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430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70D31-E09C-447F-AFE9-0AD4DB0A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E8B4D8-028D-4B54-8989-D60B97344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D5EF2D-2B9E-4549-BC5A-131A05B22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7498EF9-B470-439D-9C5C-CA616C75D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4EA096-D757-4D30-9160-F2C3E2D97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2ADCEF-AFE3-4E59-A5E2-1B74AA05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7CA955-7B88-47DF-905B-50A01538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28853A-3A91-43DA-BC6C-95EBE4B5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596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01967-1FC3-4BAA-BCCC-851F70C72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DB9CF6-3001-40A0-8DA3-2322A8BF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46F4C3A-66EF-4E77-B272-1FEED690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671707-7D88-417E-B16E-6DA02AC3C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361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AAE6BF-2844-4293-9787-019DCA41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8BC0436-8EFD-4850-9505-A1FBFA378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580483-3C48-417B-9EAE-6583B0AD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481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8246B-0479-4287-A3E8-94FF7DF5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2E8679-15DA-4CF7-99BC-FCEB73B8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B1E95D-7A58-43A1-B953-5DCCA19C8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62F502-E583-42C4-805E-2AC72C09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BD8BFC-483F-4D81-A0A4-7D438A16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7997EE-DA4C-4800-8B7E-DBFFF76D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962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5F6E5-CC7A-4930-9AD6-DB3B92D8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31A824-7A23-4085-A58B-1EA77FB6A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3CCF3C-FCFF-49FD-A652-6C1FC3E67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9219C2-B451-4258-90EA-DDE12138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677719-0E2D-475B-821D-125DEC02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4C424-33B3-44E1-810E-39F3C834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190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117A1A8-3BF1-467C-A850-DE808BF9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D24FA6-B5B5-4E42-8185-74ACE546F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82805C-69AF-40F3-BED8-49C47E5E5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F0678-BC09-469C-BF7F-1181AE1A7535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995370-7933-495B-9DFC-738B24D7E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111E7F-9276-4B19-A2A2-16C3D489A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CFFC3-4C52-4271-9D6C-6F152B63AD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210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DFB135-FA4C-44BF-8F1E-4831801B67F5}"/>
              </a:ext>
            </a:extLst>
          </p:cNvPr>
          <p:cNvSpPr/>
          <p:nvPr/>
        </p:nvSpPr>
        <p:spPr>
          <a:xfrm>
            <a:off x="3337552" y="2551837"/>
            <a:ext cx="55168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Guide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s-ES" sz="54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N°9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Unit</a:t>
            </a:r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1 “A </a:t>
            </a:r>
            <a:r>
              <a:rPr lang="es-E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surprise</a:t>
            </a:r>
            <a:r>
              <a:rPr lang="es-E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”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03397F-2435-43FE-9888-794BC9362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6" t="16021" r="3587" b="35646"/>
          <a:stretch/>
        </p:blipFill>
        <p:spPr>
          <a:xfrm>
            <a:off x="291548" y="115956"/>
            <a:ext cx="3485322" cy="33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0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2107B7-A7BD-4D85-87C2-5D6AFA188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0" t="20082" r="26196" b="8385"/>
          <a:stretch/>
        </p:blipFill>
        <p:spPr>
          <a:xfrm>
            <a:off x="2253693" y="622852"/>
            <a:ext cx="6744534" cy="5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7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DB1925-F123-4311-B3F4-106B9D7F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183" y="2233681"/>
            <a:ext cx="5459895" cy="1768475"/>
          </a:xfrm>
        </p:spPr>
        <p:txBody>
          <a:bodyPr>
            <a:normAutofit/>
          </a:bodyPr>
          <a:lstStyle/>
          <a:p>
            <a:r>
              <a:rPr lang="es-CL" sz="5400" dirty="0" err="1">
                <a:latin typeface="Cabin Sketch" panose="020B0503050202020004" pitchFamily="34" charset="0"/>
              </a:rPr>
              <a:t>Review</a:t>
            </a:r>
            <a:r>
              <a:rPr lang="es-CL" sz="5400" dirty="0">
                <a:latin typeface="Cabin Sketch" panose="020B0503050202020004" pitchFamily="34" charset="0"/>
              </a:rPr>
              <a:t> </a:t>
            </a:r>
            <a:r>
              <a:rPr lang="es-CL" sz="5400" dirty="0" err="1">
                <a:latin typeface="Cabin Sketch" panose="020B0503050202020004" pitchFamily="34" charset="0"/>
              </a:rPr>
              <a:t>guide</a:t>
            </a:r>
            <a:r>
              <a:rPr lang="es-CL" sz="5400" dirty="0">
                <a:latin typeface="Cabin Sketch" panose="020B0503050202020004" pitchFamily="34" charset="0"/>
              </a:rPr>
              <a:t> N°7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F67E2E-A82B-4CCF-AD50-0E07C85F6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91" t="17482" r="11305" b="56718"/>
          <a:stretch/>
        </p:blipFill>
        <p:spPr>
          <a:xfrm>
            <a:off x="8375373" y="351872"/>
            <a:ext cx="2358887" cy="247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149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2CE645-9302-4B39-814F-484B5D92B2AB}"/>
              </a:ext>
            </a:extLst>
          </p:cNvPr>
          <p:cNvPicPr/>
          <p:nvPr/>
        </p:nvPicPr>
        <p:blipFill rotWithShape="1">
          <a:blip r:embed="rId2"/>
          <a:srcRect l="36437" t="21239" r="32086" b="28026"/>
          <a:stretch/>
        </p:blipFill>
        <p:spPr bwMode="auto">
          <a:xfrm>
            <a:off x="2879725" y="474911"/>
            <a:ext cx="6432550" cy="582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304F05-D1DF-480A-B56D-3F603BDC047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8" t="19763" r="13750" b="63933"/>
          <a:stretch/>
        </p:blipFill>
        <p:spPr bwMode="auto">
          <a:xfrm>
            <a:off x="4311926" y="1617179"/>
            <a:ext cx="838200" cy="628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563F4F-78FD-421F-9F52-A5C2A74BF3E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8" t="17786" r="7222" b="45652"/>
          <a:stretch/>
        </p:blipFill>
        <p:spPr bwMode="auto">
          <a:xfrm>
            <a:off x="4226615" y="3331775"/>
            <a:ext cx="438150" cy="423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F4C879C-FC09-4DD3-8FB7-895E5F39BF4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6" t="31374" r="4028" b="51087"/>
          <a:stretch/>
        </p:blipFill>
        <p:spPr bwMode="auto">
          <a:xfrm>
            <a:off x="7116557" y="1950554"/>
            <a:ext cx="835660" cy="29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2A9225-86AD-4B56-AC5F-8195806919F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t="25939" r="4306" b="38735"/>
          <a:stretch/>
        </p:blipFill>
        <p:spPr bwMode="auto">
          <a:xfrm>
            <a:off x="7387067" y="3009900"/>
            <a:ext cx="565150" cy="41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0BE1ED5-10C7-4FEA-B8C1-036CA3A086C0}"/>
              </a:ext>
            </a:extLst>
          </p:cNvPr>
          <p:cNvSpPr txBox="1"/>
          <p:nvPr/>
        </p:nvSpPr>
        <p:spPr>
          <a:xfrm>
            <a:off x="384313" y="622852"/>
            <a:ext cx="193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2</a:t>
            </a:r>
          </a:p>
        </p:txBody>
      </p:sp>
    </p:spTree>
    <p:extLst>
      <p:ext uri="{BB962C8B-B14F-4D97-AF65-F5344CB8AC3E}">
        <p14:creationId xmlns:p14="http://schemas.microsoft.com/office/powerpoint/2010/main" val="191718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C84035-3FBF-476E-A21B-19D3533BCB99}"/>
              </a:ext>
            </a:extLst>
          </p:cNvPr>
          <p:cNvPicPr/>
          <p:nvPr/>
        </p:nvPicPr>
        <p:blipFill rotWithShape="1">
          <a:blip r:embed="rId2"/>
          <a:srcRect l="23726" t="25654" r="23382" b="32990"/>
          <a:stretch/>
        </p:blipFill>
        <p:spPr bwMode="auto">
          <a:xfrm>
            <a:off x="687029" y="594069"/>
            <a:ext cx="5143928" cy="3103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108B23-A518-4C33-9745-9C0DFA815D80}"/>
              </a:ext>
            </a:extLst>
          </p:cNvPr>
          <p:cNvPicPr/>
          <p:nvPr/>
        </p:nvPicPr>
        <p:blipFill rotWithShape="1">
          <a:blip r:embed="rId3"/>
          <a:srcRect l="24032" t="24544" r="26344" b="22512"/>
          <a:stretch/>
        </p:blipFill>
        <p:spPr bwMode="auto">
          <a:xfrm>
            <a:off x="5811079" y="2822783"/>
            <a:ext cx="6230620" cy="3736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3992140A-B370-463D-9C40-3970BC83017C}"/>
              </a:ext>
            </a:extLst>
          </p:cNvPr>
          <p:cNvSpPr/>
          <p:nvPr/>
        </p:nvSpPr>
        <p:spPr>
          <a:xfrm>
            <a:off x="9028043" y="3935897"/>
            <a:ext cx="675861" cy="410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0C140E8-9DAD-49B1-BAC6-1D822C1362F3}"/>
              </a:ext>
            </a:extLst>
          </p:cNvPr>
          <p:cNvSpPr/>
          <p:nvPr/>
        </p:nvSpPr>
        <p:spPr>
          <a:xfrm>
            <a:off x="5870714" y="5903777"/>
            <a:ext cx="1828799" cy="410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BF10759-98B5-401F-B4BA-2D8F95B1D84B}"/>
              </a:ext>
            </a:extLst>
          </p:cNvPr>
          <p:cNvSpPr/>
          <p:nvPr/>
        </p:nvSpPr>
        <p:spPr>
          <a:xfrm>
            <a:off x="8600661" y="5691741"/>
            <a:ext cx="854765" cy="410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1D18F66-C739-418F-8B80-C188A78A44DE}"/>
              </a:ext>
            </a:extLst>
          </p:cNvPr>
          <p:cNvSpPr/>
          <p:nvPr/>
        </p:nvSpPr>
        <p:spPr>
          <a:xfrm>
            <a:off x="10734261" y="5638801"/>
            <a:ext cx="1166191" cy="410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1C9E2FE-D7A7-41E9-9BFB-07CEC093BC54}"/>
              </a:ext>
            </a:extLst>
          </p:cNvPr>
          <p:cNvSpPr/>
          <p:nvPr/>
        </p:nvSpPr>
        <p:spPr>
          <a:xfrm>
            <a:off x="11224591" y="3935897"/>
            <a:ext cx="675861" cy="410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FBF69B7-3B9D-43F8-AAAE-26B3679736A3}"/>
              </a:ext>
            </a:extLst>
          </p:cNvPr>
          <p:cNvSpPr txBox="1"/>
          <p:nvPr/>
        </p:nvSpPr>
        <p:spPr>
          <a:xfrm>
            <a:off x="1391478" y="3189431"/>
            <a:ext cx="1139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err="1"/>
              <a:t>Board</a:t>
            </a:r>
            <a:r>
              <a:rPr lang="es-CL" sz="1400" dirty="0"/>
              <a:t> </a:t>
            </a:r>
            <a:r>
              <a:rPr lang="es-CL" sz="1400" dirty="0" err="1"/>
              <a:t>game</a:t>
            </a:r>
            <a:endParaRPr lang="es-CL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AA59E8-EF94-4028-8228-76646389BC9C}"/>
              </a:ext>
            </a:extLst>
          </p:cNvPr>
          <p:cNvSpPr txBox="1"/>
          <p:nvPr/>
        </p:nvSpPr>
        <p:spPr>
          <a:xfrm>
            <a:off x="1391477" y="2606338"/>
            <a:ext cx="1139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err="1"/>
              <a:t>Computer</a:t>
            </a:r>
            <a:r>
              <a:rPr lang="es-CL" sz="1100" dirty="0"/>
              <a:t> </a:t>
            </a:r>
            <a:r>
              <a:rPr lang="es-CL" sz="1100" dirty="0" err="1"/>
              <a:t>game</a:t>
            </a:r>
            <a:endParaRPr lang="es-CL" sz="11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8C597B-0120-4CEE-A569-2BE9D3DB77D3}"/>
              </a:ext>
            </a:extLst>
          </p:cNvPr>
          <p:cNvSpPr txBox="1"/>
          <p:nvPr/>
        </p:nvSpPr>
        <p:spPr>
          <a:xfrm>
            <a:off x="1398104" y="1995324"/>
            <a:ext cx="86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bike</a:t>
            </a:r>
            <a:endParaRPr lang="es-CL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E74C0B-1014-4378-A8E5-A0C5A4AFB6CE}"/>
              </a:ext>
            </a:extLst>
          </p:cNvPr>
          <p:cNvSpPr txBox="1"/>
          <p:nvPr/>
        </p:nvSpPr>
        <p:spPr>
          <a:xfrm>
            <a:off x="1391478" y="1484246"/>
            <a:ext cx="86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kite</a:t>
            </a:r>
            <a:endParaRPr lang="es-CL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F2A99FB-D3EA-4723-A3F1-D2EFB86F406C}"/>
              </a:ext>
            </a:extLst>
          </p:cNvPr>
          <p:cNvSpPr txBox="1"/>
          <p:nvPr/>
        </p:nvSpPr>
        <p:spPr>
          <a:xfrm>
            <a:off x="1391478" y="987289"/>
            <a:ext cx="86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87EB6B-87FF-4590-AC56-FD5342486AC9}"/>
              </a:ext>
            </a:extLst>
          </p:cNvPr>
          <p:cNvSpPr txBox="1"/>
          <p:nvPr/>
        </p:nvSpPr>
        <p:spPr>
          <a:xfrm>
            <a:off x="7076661" y="384313"/>
            <a:ext cx="344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690FBF5-6443-4231-A10D-A62BD9A44FFD}"/>
              </a:ext>
            </a:extLst>
          </p:cNvPr>
          <p:cNvSpPr txBox="1"/>
          <p:nvPr/>
        </p:nvSpPr>
        <p:spPr>
          <a:xfrm>
            <a:off x="3061252" y="5638801"/>
            <a:ext cx="219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4</a:t>
            </a:r>
          </a:p>
        </p:txBody>
      </p:sp>
    </p:spTree>
    <p:extLst>
      <p:ext uri="{BB962C8B-B14F-4D97-AF65-F5344CB8AC3E}">
        <p14:creationId xmlns:p14="http://schemas.microsoft.com/office/powerpoint/2010/main" val="13350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4CD569-A989-451F-AFC4-6866B8B4EB7F}"/>
              </a:ext>
            </a:extLst>
          </p:cNvPr>
          <p:cNvSpPr txBox="1"/>
          <p:nvPr/>
        </p:nvSpPr>
        <p:spPr>
          <a:xfrm>
            <a:off x="808383" y="808383"/>
            <a:ext cx="181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Ejercicio 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A9CFA2-ACE7-481F-9323-621470C1DDEF}"/>
              </a:ext>
            </a:extLst>
          </p:cNvPr>
          <p:cNvPicPr/>
          <p:nvPr/>
        </p:nvPicPr>
        <p:blipFill rotWithShape="1">
          <a:blip r:embed="rId2"/>
          <a:srcRect l="30087" t="12409" r="29755" b="6785"/>
          <a:stretch/>
        </p:blipFill>
        <p:spPr bwMode="auto">
          <a:xfrm>
            <a:off x="3276600" y="239395"/>
            <a:ext cx="5638800" cy="6379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40F0E81-203A-4239-AF3B-DC74899706DF}"/>
              </a:ext>
            </a:extLst>
          </p:cNvPr>
          <p:cNvSpPr/>
          <p:nvPr/>
        </p:nvSpPr>
        <p:spPr>
          <a:xfrm>
            <a:off x="5284305" y="6265338"/>
            <a:ext cx="983975" cy="29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err="1">
                <a:solidFill>
                  <a:schemeClr val="tx1"/>
                </a:solidFill>
              </a:rPr>
              <a:t>wood</a:t>
            </a:r>
            <a:endParaRPr lang="es-CL" sz="1200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19AE7AB-84C7-47FB-9ABD-03FC5D7755A6}"/>
              </a:ext>
            </a:extLst>
          </p:cNvPr>
          <p:cNvSpPr/>
          <p:nvPr/>
        </p:nvSpPr>
        <p:spPr>
          <a:xfrm>
            <a:off x="5108713" y="5985813"/>
            <a:ext cx="987287" cy="291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tx1"/>
                </a:solidFill>
              </a:rPr>
              <a:t>metal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49DC1A7-6623-4626-85B6-1DBEB1A4EB13}"/>
              </a:ext>
            </a:extLst>
          </p:cNvPr>
          <p:cNvSpPr/>
          <p:nvPr/>
        </p:nvSpPr>
        <p:spPr>
          <a:xfrm>
            <a:off x="5373757" y="5671075"/>
            <a:ext cx="89452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tx1"/>
                </a:solidFill>
              </a:rPr>
              <a:t>metal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2BFFEBE-D893-4649-BB38-E80FFBCBDC27}"/>
              </a:ext>
            </a:extLst>
          </p:cNvPr>
          <p:cNvSpPr/>
          <p:nvPr/>
        </p:nvSpPr>
        <p:spPr>
          <a:xfrm>
            <a:off x="5963479" y="5389893"/>
            <a:ext cx="967408" cy="24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err="1">
                <a:solidFill>
                  <a:schemeClr val="tx1"/>
                </a:solidFill>
              </a:rPr>
              <a:t>plastic</a:t>
            </a:r>
            <a:endParaRPr lang="es-CL" sz="1200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7AF2BE6-BBD3-4425-8C78-4F6C5DA5ADB7}"/>
              </a:ext>
            </a:extLst>
          </p:cNvPr>
          <p:cNvSpPr/>
          <p:nvPr/>
        </p:nvSpPr>
        <p:spPr>
          <a:xfrm>
            <a:off x="5194854" y="5065215"/>
            <a:ext cx="1073426" cy="304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err="1"/>
              <a:t>P</a:t>
            </a:r>
            <a:r>
              <a:rPr lang="es-CL" sz="1200" dirty="0" err="1">
                <a:solidFill>
                  <a:schemeClr val="tx1"/>
                </a:solidFill>
              </a:rPr>
              <a:t>plastic</a:t>
            </a:r>
            <a:r>
              <a:rPr lang="es-CL" sz="1200" dirty="0">
                <a:solidFill>
                  <a:schemeClr val="tx1"/>
                </a:solidFill>
              </a:rPr>
              <a:t> </a:t>
            </a:r>
            <a:endParaRPr lang="es-CL" sz="12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F418142-5FFB-4FE2-AF56-AF4B1C89C7FF}"/>
              </a:ext>
            </a:extLst>
          </p:cNvPr>
          <p:cNvSpPr/>
          <p:nvPr/>
        </p:nvSpPr>
        <p:spPr>
          <a:xfrm>
            <a:off x="5022574" y="4797287"/>
            <a:ext cx="901148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err="1">
                <a:solidFill>
                  <a:schemeClr val="tx1"/>
                </a:solidFill>
              </a:rPr>
              <a:t>paper</a:t>
            </a:r>
            <a:endParaRPr lang="es-CL" sz="1200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ED767B1-1717-4DDA-B891-36D6DE7C6262}"/>
              </a:ext>
            </a:extLst>
          </p:cNvPr>
          <p:cNvSpPr/>
          <p:nvPr/>
        </p:nvSpPr>
        <p:spPr>
          <a:xfrm>
            <a:off x="5194852" y="4492487"/>
            <a:ext cx="901148" cy="304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tx1"/>
                </a:solidFill>
              </a:rPr>
              <a:t>Metal</a:t>
            </a:r>
          </a:p>
        </p:txBody>
      </p:sp>
    </p:spTree>
    <p:extLst>
      <p:ext uri="{BB962C8B-B14F-4D97-AF65-F5344CB8AC3E}">
        <p14:creationId xmlns:p14="http://schemas.microsoft.com/office/powerpoint/2010/main" val="41116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8E1716C-49C3-4F01-9154-135377AE5B9E}"/>
              </a:ext>
            </a:extLst>
          </p:cNvPr>
          <p:cNvSpPr/>
          <p:nvPr/>
        </p:nvSpPr>
        <p:spPr>
          <a:xfrm>
            <a:off x="2694876" y="2317979"/>
            <a:ext cx="6802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Guide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N°</a:t>
            </a:r>
            <a:r>
              <a:rPr lang="es-E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9 </a:t>
            </a:r>
            <a:r>
              <a:rPr lang="es-E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explanation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9B2851-D73D-46A0-9370-EDC45CCD5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74" t="62614" r="3587" b="21339"/>
          <a:stretch/>
        </p:blipFill>
        <p:spPr>
          <a:xfrm>
            <a:off x="8481392" y="3370374"/>
            <a:ext cx="2835966" cy="276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74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BED2E5-2045-40AB-9F94-8905CD058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3" t="20470" r="24782" b="8385"/>
          <a:stretch/>
        </p:blipFill>
        <p:spPr>
          <a:xfrm>
            <a:off x="2517913" y="829072"/>
            <a:ext cx="6652591" cy="54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2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B103D-F1FD-47B7-B4AB-77C6358A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02287" cy="1158875"/>
          </a:xfrm>
        </p:spPr>
        <p:txBody>
          <a:bodyPr>
            <a:normAutofit/>
          </a:bodyPr>
          <a:lstStyle/>
          <a:p>
            <a:r>
              <a:rPr lang="es-CL" sz="1800" dirty="0"/>
              <a:t>Ejercicio 2</a:t>
            </a:r>
            <a:r>
              <a:rPr lang="es-CL" sz="1800" dirty="0">
                <a:sym typeface="Wingdings" panose="05000000000000000000" pitchFamily="2" charset="2"/>
              </a:rPr>
              <a:t> mira la historia de Tiger, Sue y Jay</a:t>
            </a:r>
            <a:br>
              <a:rPr lang="es-CL" sz="1800" dirty="0">
                <a:sym typeface="Wingdings" panose="05000000000000000000" pitchFamily="2" charset="2"/>
              </a:rPr>
            </a:br>
            <a:r>
              <a:rPr lang="es-CL" sz="1800" dirty="0">
                <a:sym typeface="Wingdings" panose="05000000000000000000" pitchFamily="2" charset="2"/>
              </a:rPr>
              <a:t>Ejercicio 3 haz un dibujo de la parte de la historia que mas te gustó</a:t>
            </a:r>
            <a:endParaRPr lang="es-CL" sz="1800" dirty="0"/>
          </a:p>
        </p:txBody>
      </p:sp>
      <p:pic>
        <p:nvPicPr>
          <p:cNvPr id="4" name="2do unit 1 story">
            <a:hlinkClick r:id="" action="ppaction://media"/>
            <a:extLst>
              <a:ext uri="{FF2B5EF4-FFF2-40B4-BE49-F238E27FC236}">
                <a16:creationId xmlns:a16="http://schemas.microsoft.com/office/drawing/2014/main" id="{4A081F27-C083-44B2-8432-EC30E4F958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675" y="1825625"/>
            <a:ext cx="7739063" cy="4351338"/>
          </a:xfrm>
        </p:spPr>
      </p:pic>
    </p:spTree>
    <p:extLst>
      <p:ext uri="{BB962C8B-B14F-4D97-AF65-F5344CB8AC3E}">
        <p14:creationId xmlns:p14="http://schemas.microsoft.com/office/powerpoint/2010/main" val="35346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08B0FA-7816-4381-8279-0C3B595CB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7" t="29555" r="27065" b="29845"/>
          <a:stretch/>
        </p:blipFill>
        <p:spPr>
          <a:xfrm>
            <a:off x="1059040" y="993914"/>
            <a:ext cx="9171638" cy="44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47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71</Words>
  <Application>Microsoft Office PowerPoint</Application>
  <PresentationFormat>Panorámica</PresentationFormat>
  <Paragraphs>21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Cabin Sketch</vt:lpstr>
      <vt:lpstr>Calibri</vt:lpstr>
      <vt:lpstr>Calibri Light</vt:lpstr>
      <vt:lpstr>Tema de Office</vt:lpstr>
      <vt:lpstr>Presentación de PowerPoint</vt:lpstr>
      <vt:lpstr>Review guide N°7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Ejercicio 2 mira la historia de Tiger, Sue y Jay Ejercicio 3 haz un dibujo de la parte de la historia que mas te gustó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</dc:creator>
  <cp:lastModifiedBy>ASUS</cp:lastModifiedBy>
  <cp:revision>9</cp:revision>
  <dcterms:created xsi:type="dcterms:W3CDTF">2020-05-20T20:51:31Z</dcterms:created>
  <dcterms:modified xsi:type="dcterms:W3CDTF">2020-05-28T16:24:14Z</dcterms:modified>
</cp:coreProperties>
</file>