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4B9FC6-855F-49F1-A8D7-07BE958047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5C63384-1794-499C-AA39-38222075AB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68BF7B-E2D7-49C2-83F4-DD1C9AF82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8139-AB15-41BB-BA6B-896588C2AF7E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4B6E49-2583-419D-91FC-D3389AC20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50F834-F699-4DB6-B2EF-04D404910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1319-B317-486A-AFD6-577DD3A36D6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8952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A57588-62E3-4B17-BEC6-025E47B7F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A604660-03B4-497E-806F-4968DE935C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801A5F-C6AC-42C4-B60C-FF8F7E997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8139-AB15-41BB-BA6B-896588C2AF7E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28A11B-86B3-4E2E-B1D5-766373797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B64E42-E354-4F35-AB39-9AD971CB7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1319-B317-486A-AFD6-577DD3A36D6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47529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EDDC427-6EE2-4656-B254-8C9E48DC0B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F2AD22E-8B75-42CA-9F61-517F4A358A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54FF59-CFC6-4CA9-97D4-6982FC406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8139-AB15-41BB-BA6B-896588C2AF7E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DE4BF3-7E15-4BE9-AFDB-D827FBABF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E7DC2C-1D4A-42CD-979B-4C0D8E133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1319-B317-486A-AFD6-577DD3A36D6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45362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EC0BAF-E9BD-43D7-BCEB-F0B5B5903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3A895E-A6F7-4382-B2D8-02E42A2CF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4351BD-95FA-4479-A5C7-C2A511D62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8139-AB15-41BB-BA6B-896588C2AF7E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A46A30-CFE1-4EE1-8959-5934B8668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24DE91-E6FD-4BD7-ABDA-0B15C7794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1319-B317-486A-AFD6-577DD3A36D6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2213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9EA4AF-E39C-48EA-9738-598B9368A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01F7B7-3CA3-4D63-94B2-9896D3E0D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F68A18-7BE7-4BA0-93EB-ECA3AB2B9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8139-AB15-41BB-BA6B-896588C2AF7E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511354-7B67-4BCD-A90B-A034DDAEF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742FFA-8DB1-43E6-B555-750046DE8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1319-B317-486A-AFD6-577DD3A36D6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1945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4840B0-8FAE-4A06-AF89-4C3BAF579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696434-F748-4E22-B810-632D5296C6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FA5893-9A57-4A24-B76B-BE9E0BB834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5E88066-158C-4A13-90BB-7A385DC1E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8139-AB15-41BB-BA6B-896588C2AF7E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174EC83-27F2-4D41-9840-CFE9F582D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7030DA-0381-4189-B931-2576DDB11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1319-B317-486A-AFD6-577DD3A36D6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4155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D43C0B-E1E8-4EA4-B69C-1461226BE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B9E9B0-2769-49AE-999D-BBDD32F4B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5A92650-8818-4FFF-AF1A-F89B61051F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9472BAE-5B7E-4F9A-BC7B-911C49502D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EE0359C-1F15-4FA6-BF35-446860BB0A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9B0202E-8110-4432-BCB5-7E735AD15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8139-AB15-41BB-BA6B-896588C2AF7E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D97E736-5AD5-4E9F-AACE-BDA62C30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19FFB04-44EA-4F51-9AC8-57F8F20CB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1319-B317-486A-AFD6-577DD3A36D6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64275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CCF167-8006-4DEA-8D20-03E824EAD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B81B28C-1AA2-4DD3-9453-AD0586CB4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8139-AB15-41BB-BA6B-896588C2AF7E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C712F40-FD19-4C3E-A4C9-76DA31B6D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7485B3-1104-48B9-B6AD-513D5AAA0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1319-B317-486A-AFD6-577DD3A36D6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3402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B4F6D51-68E7-4A3C-8104-4DC1C865B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8139-AB15-41BB-BA6B-896588C2AF7E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9625C38-33D9-41C6-BFDA-1AE764B39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0A08E35-B3A8-4AC3-8E08-0865A9420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1319-B317-486A-AFD6-577DD3A36D6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8849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A757A1-001F-400C-9693-6859B8B2E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06F0F4-8706-46B2-ACED-FF276F01E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0309700-4E0B-40AC-82EA-43D5B66051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D4A00D-2E6A-4FF6-A052-D5819A70B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8139-AB15-41BB-BA6B-896588C2AF7E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40BC86-6E8A-4B9B-9E99-9A9797EB0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276CC57-5213-4576-A2CF-AA1C8D7E6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1319-B317-486A-AFD6-577DD3A36D6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12512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D326D-D711-4967-8317-2AA553BAA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2EE06E8-287F-4598-893E-F22679619D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98B4D9A-E150-410A-A553-9204F2EE91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B3F746-4EF7-49B6-86B5-431CC312D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8139-AB15-41BB-BA6B-896588C2AF7E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8C08B2-1356-4AFA-A169-B90ADFC3E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E321EB-7867-49C8-A0E8-37011184D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1319-B317-486A-AFD6-577DD3A36D6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99944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E867534-8DCF-4550-B860-00FB0DF8E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FB6DF3-F251-420D-842B-9DF0863BD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969C18-7AB4-4409-B55B-0642127BD7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08139-AB15-41BB-BA6B-896588C2AF7E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2A0DC9-C5C2-41A1-BBBF-A0B578D328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D45DEC-7C19-407F-8906-12CA04E4E6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41319-B317-486A-AFD6-577DD3A36D6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233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C5BC0006-F74C-432E-A60D-12BD6E905474}"/>
              </a:ext>
            </a:extLst>
          </p:cNvPr>
          <p:cNvSpPr/>
          <p:nvPr/>
        </p:nvSpPr>
        <p:spPr>
          <a:xfrm>
            <a:off x="1243974" y="2505670"/>
            <a:ext cx="93330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Guide</a:t>
            </a:r>
            <a:r>
              <a:rPr lang="es-E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54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N°9</a:t>
            </a:r>
            <a:endParaRPr lang="es-E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s-E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Unit</a:t>
            </a:r>
            <a:r>
              <a:rPr lang="es-E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 1 “A new </a:t>
            </a:r>
            <a:r>
              <a:rPr lang="es-E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school</a:t>
            </a:r>
            <a:r>
              <a:rPr lang="es-E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year</a:t>
            </a:r>
            <a:r>
              <a:rPr lang="es-E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”</a:t>
            </a:r>
            <a:endParaRPr lang="es-E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239CD09-9F8E-4C28-B28F-5C82EF5A97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087" t="19889" r="12174" b="57685"/>
          <a:stretch/>
        </p:blipFill>
        <p:spPr>
          <a:xfrm>
            <a:off x="8242853" y="503581"/>
            <a:ext cx="2705174" cy="290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247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CC56ED-784F-4A79-894E-EF55F3F88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536096" cy="509518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 err="1">
                <a:latin typeface="Comic Sans MS" panose="030F0702030302020204" pitchFamily="66" charset="0"/>
              </a:rPr>
              <a:t>Guide</a:t>
            </a:r>
            <a:r>
              <a:rPr lang="es-CL" dirty="0">
                <a:latin typeface="Comic Sans MS" panose="030F0702030302020204" pitchFamily="66" charset="0"/>
              </a:rPr>
              <a:t> </a:t>
            </a:r>
            <a:r>
              <a:rPr lang="es-CL" dirty="0" err="1">
                <a:latin typeface="Comic Sans MS" panose="030F0702030302020204" pitchFamily="66" charset="0"/>
              </a:rPr>
              <a:t>n°</a:t>
            </a:r>
            <a:r>
              <a:rPr lang="es-CL" dirty="0">
                <a:latin typeface="Comic Sans MS" panose="030F0702030302020204" pitchFamily="66" charset="0"/>
              </a:rPr>
              <a:t> 7 </a:t>
            </a:r>
            <a:r>
              <a:rPr lang="es-CL" dirty="0" err="1">
                <a:latin typeface="Comic Sans MS" panose="030F0702030302020204" pitchFamily="66" charset="0"/>
              </a:rPr>
              <a:t>review</a:t>
            </a:r>
            <a:endParaRPr lang="es-CL" dirty="0">
              <a:latin typeface="Comic Sans MS" panose="030F0702030302020204" pitchFamily="66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FD05337-7594-4A29-9A0E-6209AD36AA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09" t="15635" r="19674" b="10512"/>
          <a:stretch/>
        </p:blipFill>
        <p:spPr>
          <a:xfrm>
            <a:off x="2559326" y="997311"/>
            <a:ext cx="8037444" cy="577235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6065A1D-996A-4E91-AC41-9E8DCCB0A9CC}"/>
              </a:ext>
            </a:extLst>
          </p:cNvPr>
          <p:cNvSpPr txBox="1"/>
          <p:nvPr/>
        </p:nvSpPr>
        <p:spPr>
          <a:xfrm>
            <a:off x="8781222" y="4083168"/>
            <a:ext cx="144117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dirty="0"/>
              <a:t>Ticket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6514C1A-4FFF-4190-B2C9-BAC3F0E8F74B}"/>
              </a:ext>
            </a:extLst>
          </p:cNvPr>
          <p:cNvSpPr txBox="1"/>
          <p:nvPr/>
        </p:nvSpPr>
        <p:spPr>
          <a:xfrm>
            <a:off x="8781222" y="3698825"/>
            <a:ext cx="144117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dirty="0" err="1"/>
              <a:t>Audience</a:t>
            </a:r>
            <a:r>
              <a:rPr lang="es-CL" dirty="0"/>
              <a:t>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5F2A607-13BD-4258-A755-A370498EB954}"/>
              </a:ext>
            </a:extLst>
          </p:cNvPr>
          <p:cNvSpPr txBox="1"/>
          <p:nvPr/>
        </p:nvSpPr>
        <p:spPr>
          <a:xfrm>
            <a:off x="8781222" y="3428885"/>
            <a:ext cx="144117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dirty="0" err="1"/>
              <a:t>Stage</a:t>
            </a:r>
            <a:r>
              <a:rPr lang="es-CL" dirty="0"/>
              <a:t>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8A016AD-A676-42D0-94EA-953E68515701}"/>
              </a:ext>
            </a:extLst>
          </p:cNvPr>
          <p:cNvSpPr txBox="1"/>
          <p:nvPr/>
        </p:nvSpPr>
        <p:spPr>
          <a:xfrm>
            <a:off x="8786192" y="3023425"/>
            <a:ext cx="144117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dirty="0" err="1"/>
              <a:t>Programme</a:t>
            </a:r>
            <a:r>
              <a:rPr lang="es-CL" dirty="0"/>
              <a:t>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579E48A-08B6-4122-8D50-2EAD3E7C89C4}"/>
              </a:ext>
            </a:extLst>
          </p:cNvPr>
          <p:cNvSpPr txBox="1"/>
          <p:nvPr/>
        </p:nvSpPr>
        <p:spPr>
          <a:xfrm>
            <a:off x="8912087" y="2742335"/>
            <a:ext cx="144117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dirty="0"/>
              <a:t>Actor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DE92166-39B5-48EF-BA72-A098E8AB2ADD}"/>
              </a:ext>
            </a:extLst>
          </p:cNvPr>
          <p:cNvSpPr txBox="1"/>
          <p:nvPr/>
        </p:nvSpPr>
        <p:spPr>
          <a:xfrm>
            <a:off x="8781222" y="2405270"/>
            <a:ext cx="144117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dirty="0" err="1"/>
              <a:t>Make</a:t>
            </a:r>
            <a:r>
              <a:rPr lang="es-CL" dirty="0"/>
              <a:t> up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507770D-C57B-4B73-B618-4F50E7C3CFFE}"/>
              </a:ext>
            </a:extLst>
          </p:cNvPr>
          <p:cNvSpPr txBox="1"/>
          <p:nvPr/>
        </p:nvSpPr>
        <p:spPr>
          <a:xfrm>
            <a:off x="8905461" y="2091913"/>
            <a:ext cx="144117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dirty="0"/>
              <a:t>Script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5DD91E1-7559-4A79-AA6E-FD40363222BB}"/>
              </a:ext>
            </a:extLst>
          </p:cNvPr>
          <p:cNvSpPr txBox="1"/>
          <p:nvPr/>
        </p:nvSpPr>
        <p:spPr>
          <a:xfrm>
            <a:off x="8781222" y="1754848"/>
            <a:ext cx="144117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dirty="0" err="1"/>
              <a:t>Costumes</a:t>
            </a:r>
            <a:r>
              <a:rPr lang="es-CL" dirty="0"/>
              <a:t>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77C756D-BDA4-4ED1-B296-DB72365A246A}"/>
              </a:ext>
            </a:extLst>
          </p:cNvPr>
          <p:cNvSpPr txBox="1"/>
          <p:nvPr/>
        </p:nvSpPr>
        <p:spPr>
          <a:xfrm>
            <a:off x="8912087" y="1321356"/>
            <a:ext cx="90114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dirty="0" err="1"/>
              <a:t>Lights</a:t>
            </a:r>
            <a:endParaRPr lang="es-CL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A51FEBF-52DC-4C2C-8755-617A133B93AD}"/>
              </a:ext>
            </a:extLst>
          </p:cNvPr>
          <p:cNvSpPr txBox="1"/>
          <p:nvPr/>
        </p:nvSpPr>
        <p:spPr>
          <a:xfrm>
            <a:off x="318052" y="1690688"/>
            <a:ext cx="2241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Ejercicio 1</a:t>
            </a:r>
          </a:p>
        </p:txBody>
      </p:sp>
    </p:spTree>
    <p:extLst>
      <p:ext uri="{BB962C8B-B14F-4D97-AF65-F5344CB8AC3E}">
        <p14:creationId xmlns:p14="http://schemas.microsoft.com/office/powerpoint/2010/main" val="155460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F3C7192-3AE7-4CDC-9751-0FBBD69B90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57" t="26848" r="14565" b="10126"/>
          <a:stretch/>
        </p:blipFill>
        <p:spPr>
          <a:xfrm>
            <a:off x="1113182" y="1517872"/>
            <a:ext cx="9303027" cy="464439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2F1577E-3D44-4B05-A0FF-02A730586105}"/>
              </a:ext>
            </a:extLst>
          </p:cNvPr>
          <p:cNvSpPr txBox="1"/>
          <p:nvPr/>
        </p:nvSpPr>
        <p:spPr>
          <a:xfrm>
            <a:off x="1113182" y="872915"/>
            <a:ext cx="2782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Ejercicio 2</a:t>
            </a:r>
          </a:p>
        </p:txBody>
      </p:sp>
    </p:spTree>
    <p:extLst>
      <p:ext uri="{BB962C8B-B14F-4D97-AF65-F5344CB8AC3E}">
        <p14:creationId xmlns:p14="http://schemas.microsoft.com/office/powerpoint/2010/main" val="2761008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8F0A17-4DB0-419B-A143-99BEB094C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414670" cy="483014"/>
          </a:xfrm>
        </p:spPr>
        <p:txBody>
          <a:bodyPr>
            <a:normAutofit/>
          </a:bodyPr>
          <a:lstStyle/>
          <a:p>
            <a:r>
              <a:rPr lang="es-CL" sz="1800" dirty="0"/>
              <a:t>Ejercicio 3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F17F26F-614F-48AE-AB11-17FF54E32C0E}"/>
              </a:ext>
            </a:extLst>
          </p:cNvPr>
          <p:cNvPicPr/>
          <p:nvPr/>
        </p:nvPicPr>
        <p:blipFill rotWithShape="1">
          <a:blip r:embed="rId2"/>
          <a:srcRect l="23103" t="34750" r="30844" b="23890"/>
          <a:stretch/>
        </p:blipFill>
        <p:spPr bwMode="auto">
          <a:xfrm>
            <a:off x="595118" y="1007399"/>
            <a:ext cx="6390005" cy="32264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5586AA5-2E25-4FED-9664-9CCD405A2446}"/>
              </a:ext>
            </a:extLst>
          </p:cNvPr>
          <p:cNvCxnSpPr/>
          <p:nvPr/>
        </p:nvCxnSpPr>
        <p:spPr>
          <a:xfrm flipV="1">
            <a:off x="1545535" y="1258957"/>
            <a:ext cx="2933700" cy="583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9AA53B34-0474-46D5-A913-3EAECD5BDC3E}"/>
              </a:ext>
            </a:extLst>
          </p:cNvPr>
          <p:cNvCxnSpPr/>
          <p:nvPr/>
        </p:nvCxnSpPr>
        <p:spPr>
          <a:xfrm>
            <a:off x="2040835" y="2345635"/>
            <a:ext cx="2438400" cy="10833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42F0A37A-2911-4972-A2E7-8E23EF5B2408}"/>
              </a:ext>
            </a:extLst>
          </p:cNvPr>
          <p:cNvCxnSpPr/>
          <p:nvPr/>
        </p:nvCxnSpPr>
        <p:spPr>
          <a:xfrm flipV="1">
            <a:off x="2252870" y="2464904"/>
            <a:ext cx="2226365" cy="422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7A809C8F-918C-4548-98D8-FFDC7A55BDFC}"/>
              </a:ext>
            </a:extLst>
          </p:cNvPr>
          <p:cNvCxnSpPr/>
          <p:nvPr/>
        </p:nvCxnSpPr>
        <p:spPr>
          <a:xfrm flipV="1">
            <a:off x="1934817" y="1842052"/>
            <a:ext cx="2544418" cy="15869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61CFA4C7-5B17-48B6-9486-1F13F350EC46}"/>
              </a:ext>
            </a:extLst>
          </p:cNvPr>
          <p:cNvCxnSpPr/>
          <p:nvPr/>
        </p:nvCxnSpPr>
        <p:spPr>
          <a:xfrm flipV="1">
            <a:off x="1683026" y="2887317"/>
            <a:ext cx="2796209" cy="1154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>
            <a:extLst>
              <a:ext uri="{FF2B5EF4-FFF2-40B4-BE49-F238E27FC236}">
                <a16:creationId xmlns:a16="http://schemas.microsoft.com/office/drawing/2014/main" id="{1997D027-4841-412F-A1EC-7425EE09294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72" t="16831" r="5729" b="36840"/>
          <a:stretch/>
        </p:blipFill>
        <p:spPr bwMode="auto">
          <a:xfrm>
            <a:off x="8269358" y="4078356"/>
            <a:ext cx="2278890" cy="17658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0208A72-C84F-4D32-B3A8-AC67C90401C5}"/>
              </a:ext>
            </a:extLst>
          </p:cNvPr>
          <p:cNvSpPr txBox="1"/>
          <p:nvPr/>
        </p:nvSpPr>
        <p:spPr>
          <a:xfrm>
            <a:off x="8269358" y="386475"/>
            <a:ext cx="28757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Ejercicio 4</a:t>
            </a:r>
          </a:p>
          <a:p>
            <a:endParaRPr lang="es-CL" dirty="0"/>
          </a:p>
          <a:p>
            <a:endParaRPr lang="es-CL" dirty="0"/>
          </a:p>
          <a:p>
            <a:r>
              <a:rPr lang="es-CL" dirty="0" err="1"/>
              <a:t>Your</a:t>
            </a:r>
            <a:r>
              <a:rPr lang="es-CL" dirty="0"/>
              <a:t> </a:t>
            </a:r>
            <a:r>
              <a:rPr lang="es-CL" dirty="0" err="1"/>
              <a:t>own</a:t>
            </a:r>
            <a:r>
              <a:rPr lang="es-CL" dirty="0"/>
              <a:t> </a:t>
            </a:r>
            <a:r>
              <a:rPr lang="es-CL" dirty="0" err="1"/>
              <a:t>creation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4874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CE6879-191D-473D-955E-D7EDBBB25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6463748" cy="933588"/>
          </a:xfrm>
        </p:spPr>
        <p:txBody>
          <a:bodyPr/>
          <a:lstStyle/>
          <a:p>
            <a:r>
              <a:rPr lang="es-CL" dirty="0" err="1">
                <a:latin typeface="Comic Sans MS" panose="030F0702030302020204" pitchFamily="66" charset="0"/>
              </a:rPr>
              <a:t>Guide</a:t>
            </a:r>
            <a:r>
              <a:rPr lang="es-CL" dirty="0">
                <a:latin typeface="Comic Sans MS" panose="030F0702030302020204" pitchFamily="66" charset="0"/>
              </a:rPr>
              <a:t> N°9 </a:t>
            </a:r>
            <a:r>
              <a:rPr lang="es-CL" dirty="0" err="1">
                <a:latin typeface="Comic Sans MS" panose="030F0702030302020204" pitchFamily="66" charset="0"/>
              </a:rPr>
              <a:t>explanation</a:t>
            </a:r>
            <a:r>
              <a:rPr lang="es-CL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4" name="Untitled 15">
            <a:hlinkClick r:id="" action="ppaction://media"/>
            <a:extLst>
              <a:ext uri="{FF2B5EF4-FFF2-40B4-BE49-F238E27FC236}">
                <a16:creationId xmlns:a16="http://schemas.microsoft.com/office/drawing/2014/main" id="{F8A7D758-724F-4FB7-9B87-F74480B5A56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5675" y="1825625"/>
            <a:ext cx="7739063" cy="4351338"/>
          </a:xfr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4C72802-563F-4F9E-BFC5-554E1D957199}"/>
              </a:ext>
            </a:extLst>
          </p:cNvPr>
          <p:cNvSpPr txBox="1"/>
          <p:nvPr/>
        </p:nvSpPr>
        <p:spPr>
          <a:xfrm>
            <a:off x="636103" y="1377503"/>
            <a:ext cx="2809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/>
              <a:t>Vocabulary</a:t>
            </a:r>
            <a:r>
              <a:rPr lang="es-CL" dirty="0"/>
              <a:t> </a:t>
            </a:r>
            <a:r>
              <a:rPr lang="es-CL" dirty="0" err="1"/>
              <a:t>presentation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3415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77E08B1-068F-441E-A585-C8CE2C68A9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261" t="33422" r="26957" b="8192"/>
          <a:stretch/>
        </p:blipFill>
        <p:spPr>
          <a:xfrm>
            <a:off x="861390" y="304800"/>
            <a:ext cx="3949149" cy="523088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8F24EF1-393F-4299-9342-3F7DEC7910E8}"/>
              </a:ext>
            </a:extLst>
          </p:cNvPr>
          <p:cNvPicPr/>
          <p:nvPr/>
        </p:nvPicPr>
        <p:blipFill rotWithShape="1">
          <a:blip r:embed="rId3"/>
          <a:srcRect l="18243" t="28742" r="15645" b="10347"/>
          <a:stretch/>
        </p:blipFill>
        <p:spPr bwMode="auto">
          <a:xfrm>
            <a:off x="4855515" y="2361882"/>
            <a:ext cx="6475095" cy="33534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Globo: flecha hacia abajo 6">
            <a:extLst>
              <a:ext uri="{FF2B5EF4-FFF2-40B4-BE49-F238E27FC236}">
                <a16:creationId xmlns:a16="http://schemas.microsoft.com/office/drawing/2014/main" id="{9C6EDE71-88DD-43C8-849B-39336EEA37CD}"/>
              </a:ext>
            </a:extLst>
          </p:cNvPr>
          <p:cNvSpPr/>
          <p:nvPr/>
        </p:nvSpPr>
        <p:spPr>
          <a:xfrm>
            <a:off x="6003235" y="742122"/>
            <a:ext cx="4200939" cy="1378226"/>
          </a:xfrm>
          <a:prstGeom prst="downArrow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69A19E4-B70F-429F-A6BF-89FB7B0931AF}"/>
              </a:ext>
            </a:extLst>
          </p:cNvPr>
          <p:cNvSpPr txBox="1"/>
          <p:nvPr/>
        </p:nvSpPr>
        <p:spPr>
          <a:xfrm>
            <a:off x="7328452" y="958017"/>
            <a:ext cx="1590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Ejercicio N°1</a:t>
            </a:r>
          </a:p>
        </p:txBody>
      </p:sp>
    </p:spTree>
    <p:extLst>
      <p:ext uri="{BB962C8B-B14F-4D97-AF65-F5344CB8AC3E}">
        <p14:creationId xmlns:p14="http://schemas.microsoft.com/office/powerpoint/2010/main" val="417497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5719177-BC73-4B8A-80AE-57886493AC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26" t="29748" r="28587" b="25206"/>
          <a:stretch/>
        </p:blipFill>
        <p:spPr>
          <a:xfrm>
            <a:off x="1158514" y="980661"/>
            <a:ext cx="9376963" cy="515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8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75CDFCC-2C18-493C-98B3-999CB4ED8115}"/>
              </a:ext>
            </a:extLst>
          </p:cNvPr>
          <p:cNvPicPr/>
          <p:nvPr/>
        </p:nvPicPr>
        <p:blipFill rotWithShape="1">
          <a:blip r:embed="rId2"/>
          <a:srcRect l="20807" t="35856" r="12924" b="33693"/>
          <a:stretch/>
        </p:blipFill>
        <p:spPr bwMode="auto">
          <a:xfrm>
            <a:off x="821636" y="1060175"/>
            <a:ext cx="7957778" cy="24914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E28C671-2040-412C-B3E8-DD41341549FF}"/>
              </a:ext>
            </a:extLst>
          </p:cNvPr>
          <p:cNvSpPr txBox="1"/>
          <p:nvPr/>
        </p:nvSpPr>
        <p:spPr>
          <a:xfrm>
            <a:off x="821636" y="1086679"/>
            <a:ext cx="28492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dirty="0"/>
              <a:t>Ejercicio 4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FB0DA54-4EDC-4FD9-9E3B-DF690AE80C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261" t="33422" r="26957" b="8192"/>
          <a:stretch/>
        </p:blipFill>
        <p:spPr>
          <a:xfrm>
            <a:off x="9024729" y="2729948"/>
            <a:ext cx="2716697" cy="3598431"/>
          </a:xfrm>
          <a:prstGeom prst="rect">
            <a:avLst/>
          </a:prstGeom>
        </p:spPr>
      </p:pic>
      <p:sp>
        <p:nvSpPr>
          <p:cNvPr id="7" name="Flecha: a la derecha con bandas 6">
            <a:extLst>
              <a:ext uri="{FF2B5EF4-FFF2-40B4-BE49-F238E27FC236}">
                <a16:creationId xmlns:a16="http://schemas.microsoft.com/office/drawing/2014/main" id="{A4F6E9F2-899E-4FDE-A93F-17BF79F39DD4}"/>
              </a:ext>
            </a:extLst>
          </p:cNvPr>
          <p:cNvSpPr/>
          <p:nvPr/>
        </p:nvSpPr>
        <p:spPr>
          <a:xfrm>
            <a:off x="3975652" y="3842662"/>
            <a:ext cx="4035286" cy="2120815"/>
          </a:xfrm>
          <a:prstGeom prst="striped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577DCBD-18EB-4DFE-9E43-B95C4A388C45}"/>
              </a:ext>
            </a:extLst>
          </p:cNvPr>
          <p:cNvSpPr txBox="1"/>
          <p:nvPr/>
        </p:nvSpPr>
        <p:spPr>
          <a:xfrm>
            <a:off x="4598504" y="4585252"/>
            <a:ext cx="2544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err="1">
                <a:latin typeface="Comic Sans MS" panose="030F0702030302020204" pitchFamily="66" charset="0"/>
              </a:rPr>
              <a:t>Remeber</a:t>
            </a:r>
            <a:r>
              <a:rPr lang="es-CL" sz="2400" dirty="0">
                <a:latin typeface="Comic Sans MS" panose="030F0702030302020204" pitchFamily="66" charset="0"/>
              </a:rPr>
              <a:t> </a:t>
            </a:r>
            <a:r>
              <a:rPr lang="es-CL" sz="2400" dirty="0" err="1">
                <a:latin typeface="Comic Sans MS" panose="030F0702030302020204" pitchFamily="66" charset="0"/>
              </a:rPr>
              <a:t>this</a:t>
            </a:r>
            <a:r>
              <a:rPr lang="es-CL" sz="2400" dirty="0">
                <a:latin typeface="Comic Sans MS" panose="030F0702030302020204" pitchFamily="66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58389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BA4FC1C-7AD7-4262-AAD1-F74615E6C1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717" t="17375" r="9022" b="59425"/>
          <a:stretch/>
        </p:blipFill>
        <p:spPr>
          <a:xfrm>
            <a:off x="3160643" y="2014331"/>
            <a:ext cx="5870713" cy="4193368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986E5735-FE1D-4A07-98AA-8CC3B8FFFE30}"/>
              </a:ext>
            </a:extLst>
          </p:cNvPr>
          <p:cNvSpPr/>
          <p:nvPr/>
        </p:nvSpPr>
        <p:spPr>
          <a:xfrm>
            <a:off x="3753179" y="542187"/>
            <a:ext cx="49263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cap="none" spc="0" dirty="0" err="1">
                <a:ln/>
                <a:solidFill>
                  <a:schemeClr val="accent4"/>
                </a:solidFill>
                <a:effectLst/>
                <a:latin typeface="Comic Sans MS" panose="030F0702030302020204" pitchFamily="66" charset="0"/>
              </a:rPr>
              <a:t>Don’t</a:t>
            </a:r>
            <a:r>
              <a:rPr lang="es-ES" sz="5400" b="1" cap="none" spc="0" dirty="0">
                <a:ln/>
                <a:solidFill>
                  <a:schemeClr val="accent4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s-ES" sz="5400" b="1" cap="none" spc="0" dirty="0" err="1">
                <a:ln/>
                <a:solidFill>
                  <a:schemeClr val="accent4"/>
                </a:solidFill>
                <a:effectLst/>
                <a:latin typeface="Comic Sans MS" panose="030F0702030302020204" pitchFamily="66" charset="0"/>
              </a:rPr>
              <a:t>forget</a:t>
            </a:r>
            <a:r>
              <a:rPr lang="es-ES" sz="5400" b="1" cap="none" spc="0" dirty="0">
                <a:ln/>
                <a:solidFill>
                  <a:schemeClr val="accent4"/>
                </a:solidFill>
                <a:effectLst/>
                <a:latin typeface="Comic Sans MS" panose="030F0702030302020204" pitchFamily="66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6571744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Words>57</Words>
  <Application>Microsoft Office PowerPoint</Application>
  <PresentationFormat>Panorámica</PresentationFormat>
  <Paragraphs>25</Paragraphs>
  <Slides>9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Tema de Office</vt:lpstr>
      <vt:lpstr>Presentación de PowerPoint</vt:lpstr>
      <vt:lpstr>Guide n° 7 review</vt:lpstr>
      <vt:lpstr>Presentación de PowerPoint</vt:lpstr>
      <vt:lpstr>Ejercicio 3</vt:lpstr>
      <vt:lpstr>Guide N°9 explanation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ASUS</dc:creator>
  <cp:lastModifiedBy>ASUS</cp:lastModifiedBy>
  <cp:revision>8</cp:revision>
  <dcterms:created xsi:type="dcterms:W3CDTF">2020-05-21T14:39:37Z</dcterms:created>
  <dcterms:modified xsi:type="dcterms:W3CDTF">2020-05-28T16:44:49Z</dcterms:modified>
</cp:coreProperties>
</file>