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5"/>
  </p:notesMasterIdLst>
  <p:sldIdLst>
    <p:sldId id="275" r:id="rId2"/>
    <p:sldId id="272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90" r:id="rId12"/>
    <p:sldId id="310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5D2"/>
    <a:srgbClr val="E52C50"/>
    <a:srgbClr val="F0EE97"/>
    <a:srgbClr val="343846"/>
    <a:srgbClr val="0086AC"/>
    <a:srgbClr val="EC660D"/>
    <a:srgbClr val="6F2313"/>
    <a:srgbClr val="00204F"/>
    <a:srgbClr val="41140B"/>
    <a:srgbClr val="DAD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0" autoAdjust="0"/>
    <p:restoredTop sz="94660"/>
  </p:normalViewPr>
  <p:slideViewPr>
    <p:cSldViewPr>
      <p:cViewPr varScale="1">
        <p:scale>
          <a:sx n="72" d="100"/>
          <a:sy n="72" d="100"/>
        </p:scale>
        <p:origin x="10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D078E-7757-48DE-B1B8-209F8A8DE12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9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D078E-7757-48DE-B1B8-209F8A8DE1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40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D078E-7757-48DE-B1B8-209F8A8DE12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58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GOUTTES\fondgoutte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5536" y="2924944"/>
            <a:ext cx="7606208" cy="1470025"/>
          </a:xfr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4000" b="0" cap="none" baseline="0">
                <a:solidFill>
                  <a:srgbClr val="3438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4437112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E52C5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8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4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3960440" cy="4320480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4726800" y="1773238"/>
            <a:ext cx="3960000" cy="4319587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42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8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t>‹Nº›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6" r:id="rId2"/>
    <p:sldLayoutId id="2147483775" r:id="rId3"/>
    <p:sldLayoutId id="2147483767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496944" cy="1470025"/>
          </a:xfrm>
        </p:spPr>
        <p:txBody>
          <a:bodyPr/>
          <a:lstStyle/>
          <a:p>
            <a:r>
              <a:rPr lang="en-US" b="1" dirty="0"/>
              <a:t>DIVISIÓN DE NÚMEROS RACIONALES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51720" y="4359606"/>
            <a:ext cx="6840760" cy="1080119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PROFESORES: ANGELA BUSTAMANTE – SERGIO BARROS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ASIGNATURA: MATEMÁTICAS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CURSO: 8°BÁSICO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3B8E00-5A7E-4744-988B-4DCB6DC8F4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4146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71983BF7-0F93-4E79-8599-98076D36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79" y="476672"/>
            <a:ext cx="3198461" cy="72008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Fernando </a:t>
            </a:r>
            <a:r>
              <a:rPr lang="es-C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r>
              <a:rPr lang="es-C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s-MX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Matemáticas</a:t>
            </a:r>
            <a:r>
              <a:rPr lang="es-MX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378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podemos concluir?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¡YA QUEDA POCO!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Para dividir números racionales que son fraccionarios debemos encontrar el inverso multiplicativo del divisor, para luego multiplicárselo al dividendo.</a:t>
            </a:r>
          </a:p>
          <a:p>
            <a:r>
              <a:rPr lang="es-CL" dirty="0"/>
              <a:t>Una estrategia para hallar el inverso multiplicativo de la fracción es “invertir” la fracción. </a:t>
            </a:r>
          </a:p>
          <a:p>
            <a:r>
              <a:rPr lang="es-CL" dirty="0"/>
              <a:t>Cuando tenga decimales debo convertirlos a fracción según la estrategia que corresponda.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008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420888"/>
            <a:ext cx="8568952" cy="2160240"/>
          </a:xfrm>
        </p:spPr>
        <p:txBody>
          <a:bodyPr/>
          <a:lstStyle/>
          <a:p>
            <a:r>
              <a:rPr lang="es-CL" sz="2800" b="1" dirty="0"/>
              <a:t>RECUERDA QUE DE SER NECESARIO DEBES SIMPLIFICAR LAS FRACCIONES HASTA DEJARLAS IRREDUCTIBLES.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48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492896"/>
            <a:ext cx="8568952" cy="2160240"/>
          </a:xfrm>
        </p:spPr>
        <p:txBody>
          <a:bodyPr/>
          <a:lstStyle/>
          <a:p>
            <a:r>
              <a:rPr lang="en-US" sz="2800" b="1" dirty="0"/>
              <a:t>REVISA EL VIDEO EXPLICATIVO PARA QUE PUEDAS APOYAR LA COMPRENSIÓN DE ESTE CONTENIDO.</a:t>
            </a:r>
            <a:br>
              <a:rPr lang="en-US" sz="2800" b="1" dirty="0"/>
            </a:br>
            <a:r>
              <a:rPr lang="en-US" sz="2800" b="1" dirty="0"/>
              <a:t>PUEDES ENCONTRARLO EN EL CANAL DE YOUTUBE DEL COLEGIO COMO : “8° BÁSICO DIVISIÓN EN LOS RACIONALES (GUIA 11)” </a:t>
            </a:r>
          </a:p>
        </p:txBody>
      </p:sp>
    </p:spTree>
    <p:extLst>
      <p:ext uri="{BB962C8B-B14F-4D97-AF65-F5344CB8AC3E}">
        <p14:creationId xmlns:p14="http://schemas.microsoft.com/office/powerpoint/2010/main" val="340640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132856"/>
            <a:ext cx="8568952" cy="2880320"/>
          </a:xfrm>
        </p:spPr>
        <p:txBody>
          <a:bodyPr/>
          <a:lstStyle/>
          <a:p>
            <a:r>
              <a:rPr lang="en-US" sz="2800" b="1" dirty="0"/>
              <a:t>¡YA PUEDES RESOLVER LA GUÍA!</a:t>
            </a:r>
            <a:br>
              <a:rPr lang="en-US" sz="2800" b="1" dirty="0"/>
            </a:br>
            <a:r>
              <a:rPr lang="en-US" sz="2800" b="1" dirty="0"/>
              <a:t>RECUERDA QUE UNA VEZ RESUELTA DEBES ENVIARLA CON EL DESARROLLO DE CADA EJERCICIO A TU RESPECTIVO PROFESOR/A DE MATEMÁTICAS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32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59554" cy="1274527"/>
          </a:xfrm>
        </p:spPr>
        <p:txBody>
          <a:bodyPr>
            <a:normAutofit/>
          </a:bodyPr>
          <a:lstStyle/>
          <a:p>
            <a:r>
              <a:rPr lang="en-US" dirty="0"/>
              <a:t>ANTES DE COMENZAR: EL INVERSO MULTIPLICATIVO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INVERSO MULTIPLICATIVO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3568" y="1312016"/>
                <a:ext cx="7776864" cy="504056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dirty="0"/>
                  <a:t>El </a:t>
                </a:r>
                <a:r>
                  <a:rPr lang="fr-FR" dirty="0" err="1"/>
                  <a:t>inverso</a:t>
                </a:r>
                <a:r>
                  <a:rPr lang="fr-FR" dirty="0"/>
                  <a:t> </a:t>
                </a:r>
                <a:r>
                  <a:rPr lang="fr-FR" dirty="0" err="1"/>
                  <a:t>multiplicativo</a:t>
                </a:r>
                <a:r>
                  <a:rPr lang="fr-FR" dirty="0"/>
                  <a:t> de un </a:t>
                </a:r>
                <a:r>
                  <a:rPr lang="fr-FR" dirty="0" err="1"/>
                  <a:t>número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 err="1"/>
                  <a:t>distinto</a:t>
                </a:r>
                <a:r>
                  <a:rPr lang="fr-FR" dirty="0"/>
                  <a:t> de </a:t>
                </a:r>
                <a:r>
                  <a:rPr lang="fr-FR" dirty="0" err="1"/>
                  <a:t>cero</a:t>
                </a:r>
                <a:r>
                  <a:rPr lang="fr-FR" dirty="0"/>
                  <a:t> es </a:t>
                </a:r>
                <a:r>
                  <a:rPr lang="fr-FR" dirty="0" err="1"/>
                  <a:t>aquel</a:t>
                </a:r>
                <a:r>
                  <a:rPr lang="fr-FR" dirty="0"/>
                  <a:t> que al </a:t>
                </a:r>
                <a:r>
                  <a:rPr lang="fr-FR" dirty="0" err="1"/>
                  <a:t>multiplicarlo</a:t>
                </a:r>
                <a:r>
                  <a:rPr lang="fr-FR" dirty="0"/>
                  <a:t> </a:t>
                </a:r>
                <a:r>
                  <a:rPr lang="fr-FR" dirty="0" err="1"/>
                  <a:t>por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resulta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/>
                  <a:t>. </a:t>
                </a:r>
              </a:p>
              <a:p>
                <a:pPr marL="0" indent="0">
                  <a:buNone/>
                </a:pPr>
                <a:r>
                  <a:rPr lang="fr-FR" dirty="0"/>
                  <a:t>Es </a:t>
                </a:r>
                <a:r>
                  <a:rPr lang="fr-FR" dirty="0" err="1"/>
                  <a:t>decir</a:t>
                </a:r>
                <a:r>
                  <a:rPr lang="fr-FR" dirty="0"/>
                  <a:t>, el </a:t>
                </a:r>
                <a:r>
                  <a:rPr lang="fr-FR" dirty="0" err="1"/>
                  <a:t>inverso</a:t>
                </a:r>
                <a:r>
                  <a:rPr lang="fr-FR" dirty="0"/>
                  <a:t> </a:t>
                </a:r>
                <a:r>
                  <a:rPr lang="fr-FR" dirty="0" err="1"/>
                  <a:t>multiplicativo</a:t>
                </a:r>
                <a:r>
                  <a:rPr lang="fr-FR" dirty="0"/>
                  <a:t> de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ya</a:t>
                </a:r>
                <a:r>
                  <a:rPr lang="fr-FR" dirty="0"/>
                  <a:t> que,</a:t>
                </a:r>
              </a:p>
              <a:p>
                <a:pPr marL="0" indent="0" algn="ctr">
                  <a:buNone/>
                </a:pP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s-CL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C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s-C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C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s-C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s-C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s-C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C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s-C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1" dirty="0"/>
              </a:p>
              <a:p>
                <a:pPr marL="0" indent="0">
                  <a:buNone/>
                </a:pPr>
                <a:r>
                  <a:rPr lang="fr-FR" dirty="0"/>
                  <a:t>En este </a:t>
                </a:r>
                <a:r>
                  <a:rPr lang="fr-FR" dirty="0" err="1"/>
                  <a:t>caso</a:t>
                </a:r>
                <a:r>
                  <a:rPr lang="fr-FR" dirty="0"/>
                  <a:t>, el </a:t>
                </a:r>
                <a:r>
                  <a:rPr lang="fr-FR" dirty="0" err="1"/>
                  <a:t>inverso</a:t>
                </a:r>
                <a:r>
                  <a:rPr lang="fr-FR" dirty="0"/>
                  <a:t> </a:t>
                </a:r>
                <a:r>
                  <a:rPr lang="fr-FR" dirty="0" err="1"/>
                  <a:t>multiplicativo</a:t>
                </a:r>
                <a:r>
                  <a:rPr lang="fr-FR" dirty="0"/>
                  <a:t>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s-CL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s-CL" b="1" dirty="0"/>
                  <a:t> </a:t>
                </a:r>
                <a:r>
                  <a:rPr lang="es-CL" dirty="0"/>
                  <a:t>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s-CL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ya</a:t>
                </a:r>
                <a:r>
                  <a:rPr lang="fr-FR" dirty="0"/>
                  <a:t> que,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s-CL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s-CL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s-CL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s-C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3568" y="1312016"/>
                <a:ext cx="7776864" cy="5040560"/>
              </a:xfrm>
              <a:blipFill rotWithShape="0">
                <a:blip r:embed="rId2"/>
                <a:stretch>
                  <a:fillRect l="-1176" r="-19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43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Veamos ejemplos para entenderlo mejor.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INVERSO MULTIPLICATIVO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010349"/>
                  </p:ext>
                </p:extLst>
              </p:nvPr>
            </p:nvGraphicFramePr>
            <p:xfrm>
              <a:off x="611561" y="1700808"/>
              <a:ext cx="7992888" cy="3816424"/>
            </p:xfrm>
            <a:graphic>
              <a:graphicData uri="http://schemas.openxmlformats.org/drawingml/2006/table">
                <a:tbl>
                  <a:tblPr firstRow="1" firstCol="1" bandRow="1">
                    <a:tableStyleId>{1FECB4D8-DB02-4DC6-A0A2-4F2EBAE1DC90}</a:tableStyleId>
                  </a:tblPr>
                  <a:tblGrid>
                    <a:gridCol w="16392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87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4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82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400" dirty="0">
                              <a:effectLst/>
                            </a:rPr>
                            <a:t>NÚMERO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400">
                              <a:effectLst/>
                            </a:rPr>
                            <a:t>INVERSO MULTIPLICATIVO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400">
                              <a:effectLst/>
                            </a:rPr>
                            <a:t>COMPROBAMOS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0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13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13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∙−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𝟔𝟑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𝟔𝟑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0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∙−</m:t>
                                </m:r>
                                <m:f>
                                  <m:fPr>
                                    <m:ctrlPr>
                                      <a:rPr lang="es-CL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CL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CL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5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s-C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CL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sz="1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−10∙−</m:t>
                                </m:r>
                                <m:f>
                                  <m:fPr>
                                    <m:ctrlPr>
                                      <a:rPr lang="es-CL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sz="1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s-CL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s-CL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s-CL" sz="1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s-CL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s-C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010349"/>
                  </p:ext>
                </p:extLst>
              </p:nvPr>
            </p:nvGraphicFramePr>
            <p:xfrm>
              <a:off x="611561" y="1700808"/>
              <a:ext cx="7992888" cy="3816424"/>
            </p:xfrm>
            <a:graphic>
              <a:graphicData uri="http://schemas.openxmlformats.org/drawingml/2006/table">
                <a:tbl>
                  <a:tblPr firstRow="1" firstCol="1" bandRow="1">
                    <a:tableStyleId>{1FECB4D8-DB02-4DC6-A0A2-4F2EBAE1DC90}</a:tableStyleId>
                  </a:tblPr>
                  <a:tblGrid>
                    <a:gridCol w="1639294"/>
                    <a:gridCol w="2848792"/>
                    <a:gridCol w="3504802"/>
                  </a:tblGrid>
                  <a:tr h="5282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400" dirty="0">
                              <a:effectLst/>
                            </a:rPr>
                            <a:t>NÚMERO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400">
                              <a:effectLst/>
                            </a:rPr>
                            <a:t>INVERSO MULTIPLICATIVO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400">
                              <a:effectLst/>
                            </a:rPr>
                            <a:t>COMPROBAMOS</a:t>
                          </a:r>
                          <a:endParaRPr lang="es-C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1010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2" t="-76724" r="-388476" b="-36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7692" t="-76724" r="-123291" b="-36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8348" t="-76724" r="-348" b="-367241"/>
                          </a:stretch>
                        </a:blipFill>
                      </a:tcPr>
                    </a:tc>
                  </a:tr>
                  <a:tr h="621339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2" t="-199029" r="-388476" b="-313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7692" t="-199029" r="-123291" b="-313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8348" t="-199029" r="-348" b="-313592"/>
                          </a:stretch>
                        </a:blipFill>
                      </a:tcPr>
                    </a:tc>
                  </a:tr>
                  <a:tr h="621339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2" t="-301961" r="-388476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7692" t="-301961" r="-12329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8348" t="-301961" r="-348" b="-216667"/>
                          </a:stretch>
                        </a:blipFill>
                      </a:tcPr>
                    </a:tc>
                  </a:tr>
                  <a:tr h="71010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2" t="-353448" r="-388476" b="-90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7692" t="-353448" r="-123291" b="-90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8348" t="-353448" r="-348" b="-90517"/>
                          </a:stretch>
                        </a:blipFill>
                      </a:tcPr>
                    </a:tc>
                  </a:tr>
                  <a:tr h="625245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72" t="-510680" r="-388476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7692" t="-510680" r="-123291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8348" t="-510680" r="-348" b="-19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027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DIVISIÓN DE NÚMEROS RACIONALES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DIVISIÓN NÚMEROS RACIONALES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Para dividir números racionales expresados como fracciones, se debe multiplicar el dividendo por el inverso multiplicativo del divisor.</a:t>
            </a:r>
          </a:p>
          <a:p>
            <a:r>
              <a:rPr lang="es-CL" dirty="0"/>
              <a:t>Es decir,</a:t>
            </a:r>
          </a:p>
          <a:p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 de texto 2"/>
              <p:cNvSpPr txBox="1">
                <a:spLocks noChangeArrowheads="1"/>
              </p:cNvSpPr>
              <p:nvPr/>
            </p:nvSpPr>
            <p:spPr bwMode="auto">
              <a:xfrm>
                <a:off x="1259632" y="4149080"/>
                <a:ext cx="6912768" cy="1241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:</m:t>
                      </m:r>
                      <m:r>
                        <a:rPr lang="es-CL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 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∙       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𝑎𝑑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</m:oMath>
                  </m:oMathPara>
                </a14:m>
                <a:endParaRPr lang="es-C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8" name="Cuadro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149080"/>
                <a:ext cx="6912768" cy="12417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ipse 18"/>
          <p:cNvSpPr/>
          <p:nvPr/>
        </p:nvSpPr>
        <p:spPr>
          <a:xfrm>
            <a:off x="1403648" y="4149079"/>
            <a:ext cx="792088" cy="12417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Elipse 19"/>
          <p:cNvSpPr/>
          <p:nvPr/>
        </p:nvSpPr>
        <p:spPr>
          <a:xfrm>
            <a:off x="2843808" y="4108285"/>
            <a:ext cx="761579" cy="132338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21" name="Elipse 20"/>
          <p:cNvSpPr/>
          <p:nvPr/>
        </p:nvSpPr>
        <p:spPr>
          <a:xfrm>
            <a:off x="5605926" y="3989446"/>
            <a:ext cx="827748" cy="14014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cxnSp>
        <p:nvCxnSpPr>
          <p:cNvPr id="22" name="Conector: angular 3"/>
          <p:cNvCxnSpPr/>
          <p:nvPr/>
        </p:nvCxnSpPr>
        <p:spPr>
          <a:xfrm>
            <a:off x="1782389" y="5401882"/>
            <a:ext cx="1602319" cy="456890"/>
          </a:xfrm>
          <a:prstGeom prst="bentConnector3">
            <a:avLst>
              <a:gd name="adj1" fmla="val 1774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3427635" y="5630327"/>
            <a:ext cx="1327222" cy="377634"/>
          </a:xfrm>
          <a:prstGeom prst="rect">
            <a:avLst/>
          </a:prstGeom>
          <a:ln w="9525">
            <a:prstDash val="lg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DIVIDENDO</a:t>
            </a:r>
          </a:p>
        </p:txBody>
      </p:sp>
      <p:cxnSp>
        <p:nvCxnSpPr>
          <p:cNvPr id="26" name="Conector: angular 4"/>
          <p:cNvCxnSpPr/>
          <p:nvPr/>
        </p:nvCxnSpPr>
        <p:spPr>
          <a:xfrm rot="5400000" flipH="1" flipV="1">
            <a:off x="3112880" y="3455986"/>
            <a:ext cx="629511" cy="550194"/>
          </a:xfrm>
          <a:prstGeom prst="bentConnector3">
            <a:avLst>
              <a:gd name="adj1" fmla="val 101146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11"/>
          <p:cNvCxnSpPr/>
          <p:nvPr/>
        </p:nvCxnSpPr>
        <p:spPr>
          <a:xfrm flipV="1">
            <a:off x="6019800" y="3287027"/>
            <a:ext cx="784448" cy="622602"/>
          </a:xfrm>
          <a:prstGeom prst="bentConnector3">
            <a:avLst>
              <a:gd name="adj1" fmla="val 256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 de texto 2"/>
          <p:cNvSpPr txBox="1">
            <a:spLocks noChangeArrowheads="1"/>
          </p:cNvSpPr>
          <p:nvPr/>
        </p:nvSpPr>
        <p:spPr bwMode="auto">
          <a:xfrm>
            <a:off x="3702733" y="3194068"/>
            <a:ext cx="1013283" cy="378948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DIVISOR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 de texto 2"/>
          <p:cNvSpPr txBox="1">
            <a:spLocks noChangeArrowheads="1"/>
          </p:cNvSpPr>
          <p:nvPr/>
        </p:nvSpPr>
        <p:spPr bwMode="auto">
          <a:xfrm>
            <a:off x="6850633" y="2991703"/>
            <a:ext cx="1779437" cy="68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prstDash val="lg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INVERSO MULTIPLICATIVO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0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6491064" cy="1143000"/>
          </a:xfrm>
        </p:spPr>
        <p:txBody>
          <a:bodyPr/>
          <a:lstStyle/>
          <a:p>
            <a:r>
              <a:rPr lang="es-CL" dirty="0"/>
              <a:t>En resumen,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 de texto 2"/>
              <p:cNvSpPr txBox="1">
                <a:spLocks noChangeArrowheads="1"/>
              </p:cNvSpPr>
              <p:nvPr/>
            </p:nvSpPr>
            <p:spPr bwMode="auto">
              <a:xfrm>
                <a:off x="1907704" y="2492896"/>
                <a:ext cx="5544616" cy="1944216"/>
              </a:xfrm>
              <a:custGeom>
                <a:avLst/>
                <a:gdLst>
                  <a:gd name="connsiteX0" fmla="*/ 0 w 5544616"/>
                  <a:gd name="connsiteY0" fmla="*/ 0 h 1944216"/>
                  <a:gd name="connsiteX1" fmla="*/ 803969 w 5544616"/>
                  <a:gd name="connsiteY1" fmla="*/ 0 h 1944216"/>
                  <a:gd name="connsiteX2" fmla="*/ 1497046 w 5544616"/>
                  <a:gd name="connsiteY2" fmla="*/ 0 h 1944216"/>
                  <a:gd name="connsiteX3" fmla="*/ 2245569 w 5544616"/>
                  <a:gd name="connsiteY3" fmla="*/ 0 h 1944216"/>
                  <a:gd name="connsiteX4" fmla="*/ 2827754 w 5544616"/>
                  <a:gd name="connsiteY4" fmla="*/ 0 h 1944216"/>
                  <a:gd name="connsiteX5" fmla="*/ 3409939 w 5544616"/>
                  <a:gd name="connsiteY5" fmla="*/ 0 h 1944216"/>
                  <a:gd name="connsiteX6" fmla="*/ 3936677 w 5544616"/>
                  <a:gd name="connsiteY6" fmla="*/ 0 h 1944216"/>
                  <a:gd name="connsiteX7" fmla="*/ 4574308 w 5544616"/>
                  <a:gd name="connsiteY7" fmla="*/ 0 h 1944216"/>
                  <a:gd name="connsiteX8" fmla="*/ 5544616 w 5544616"/>
                  <a:gd name="connsiteY8" fmla="*/ 0 h 1944216"/>
                  <a:gd name="connsiteX9" fmla="*/ 5544616 w 5544616"/>
                  <a:gd name="connsiteY9" fmla="*/ 686956 h 1944216"/>
                  <a:gd name="connsiteX10" fmla="*/ 5544616 w 5544616"/>
                  <a:gd name="connsiteY10" fmla="*/ 1373913 h 1944216"/>
                  <a:gd name="connsiteX11" fmla="*/ 5544616 w 5544616"/>
                  <a:gd name="connsiteY11" fmla="*/ 1944216 h 1944216"/>
                  <a:gd name="connsiteX12" fmla="*/ 4740647 w 5544616"/>
                  <a:gd name="connsiteY12" fmla="*/ 1944216 h 1944216"/>
                  <a:gd name="connsiteX13" fmla="*/ 4158462 w 5544616"/>
                  <a:gd name="connsiteY13" fmla="*/ 1944216 h 1944216"/>
                  <a:gd name="connsiteX14" fmla="*/ 3520831 w 5544616"/>
                  <a:gd name="connsiteY14" fmla="*/ 1944216 h 1944216"/>
                  <a:gd name="connsiteX15" fmla="*/ 2827754 w 5544616"/>
                  <a:gd name="connsiteY15" fmla="*/ 1944216 h 1944216"/>
                  <a:gd name="connsiteX16" fmla="*/ 2023785 w 5544616"/>
                  <a:gd name="connsiteY16" fmla="*/ 1944216 h 1944216"/>
                  <a:gd name="connsiteX17" fmla="*/ 1386154 w 5544616"/>
                  <a:gd name="connsiteY17" fmla="*/ 1944216 h 1944216"/>
                  <a:gd name="connsiteX18" fmla="*/ 637631 w 5544616"/>
                  <a:gd name="connsiteY18" fmla="*/ 1944216 h 1944216"/>
                  <a:gd name="connsiteX19" fmla="*/ 0 w 5544616"/>
                  <a:gd name="connsiteY19" fmla="*/ 1944216 h 1944216"/>
                  <a:gd name="connsiteX20" fmla="*/ 0 w 5544616"/>
                  <a:gd name="connsiteY20" fmla="*/ 1276702 h 1944216"/>
                  <a:gd name="connsiteX21" fmla="*/ 0 w 5544616"/>
                  <a:gd name="connsiteY21" fmla="*/ 609188 h 1944216"/>
                  <a:gd name="connsiteX22" fmla="*/ 0 w 5544616"/>
                  <a:gd name="connsiteY22" fmla="*/ 0 h 194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44616" h="1944216" fill="none" extrusionOk="0">
                    <a:moveTo>
                      <a:pt x="0" y="0"/>
                    </a:moveTo>
                    <a:cubicBezTo>
                      <a:pt x="365640" y="19921"/>
                      <a:pt x="432403" y="39015"/>
                      <a:pt x="803969" y="0"/>
                    </a:cubicBezTo>
                    <a:cubicBezTo>
                      <a:pt x="1175535" y="-39015"/>
                      <a:pt x="1173025" y="-12483"/>
                      <a:pt x="1497046" y="0"/>
                    </a:cubicBezTo>
                    <a:cubicBezTo>
                      <a:pt x="1821067" y="12483"/>
                      <a:pt x="1903398" y="-19912"/>
                      <a:pt x="2245569" y="0"/>
                    </a:cubicBezTo>
                    <a:cubicBezTo>
                      <a:pt x="2587740" y="19912"/>
                      <a:pt x="2659393" y="3050"/>
                      <a:pt x="2827754" y="0"/>
                    </a:cubicBezTo>
                    <a:cubicBezTo>
                      <a:pt x="2996116" y="-3050"/>
                      <a:pt x="3239500" y="-4647"/>
                      <a:pt x="3409939" y="0"/>
                    </a:cubicBezTo>
                    <a:cubicBezTo>
                      <a:pt x="3580378" y="4647"/>
                      <a:pt x="3673961" y="12948"/>
                      <a:pt x="3936677" y="0"/>
                    </a:cubicBezTo>
                    <a:cubicBezTo>
                      <a:pt x="4199393" y="-12948"/>
                      <a:pt x="4394937" y="-26382"/>
                      <a:pt x="4574308" y="0"/>
                    </a:cubicBezTo>
                    <a:cubicBezTo>
                      <a:pt x="4753679" y="26382"/>
                      <a:pt x="5126779" y="-4493"/>
                      <a:pt x="5544616" y="0"/>
                    </a:cubicBezTo>
                    <a:cubicBezTo>
                      <a:pt x="5553855" y="238302"/>
                      <a:pt x="5527241" y="411586"/>
                      <a:pt x="5544616" y="686956"/>
                    </a:cubicBezTo>
                    <a:cubicBezTo>
                      <a:pt x="5561991" y="962326"/>
                      <a:pt x="5566304" y="1030863"/>
                      <a:pt x="5544616" y="1373913"/>
                    </a:cubicBezTo>
                    <a:cubicBezTo>
                      <a:pt x="5522928" y="1716963"/>
                      <a:pt x="5553684" y="1676764"/>
                      <a:pt x="5544616" y="1944216"/>
                    </a:cubicBezTo>
                    <a:cubicBezTo>
                      <a:pt x="5375204" y="1942034"/>
                      <a:pt x="5037625" y="1957094"/>
                      <a:pt x="4740647" y="1944216"/>
                    </a:cubicBezTo>
                    <a:cubicBezTo>
                      <a:pt x="4443669" y="1931338"/>
                      <a:pt x="4376233" y="1954751"/>
                      <a:pt x="4158462" y="1944216"/>
                    </a:cubicBezTo>
                    <a:cubicBezTo>
                      <a:pt x="3940692" y="1933681"/>
                      <a:pt x="3678009" y="1957049"/>
                      <a:pt x="3520831" y="1944216"/>
                    </a:cubicBezTo>
                    <a:cubicBezTo>
                      <a:pt x="3363653" y="1931383"/>
                      <a:pt x="3147416" y="1948077"/>
                      <a:pt x="2827754" y="1944216"/>
                    </a:cubicBezTo>
                    <a:cubicBezTo>
                      <a:pt x="2508092" y="1940355"/>
                      <a:pt x="2187782" y="1911443"/>
                      <a:pt x="2023785" y="1944216"/>
                    </a:cubicBezTo>
                    <a:cubicBezTo>
                      <a:pt x="1859788" y="1976989"/>
                      <a:pt x="1594612" y="1945271"/>
                      <a:pt x="1386154" y="1944216"/>
                    </a:cubicBezTo>
                    <a:cubicBezTo>
                      <a:pt x="1177696" y="1943161"/>
                      <a:pt x="803377" y="1938743"/>
                      <a:pt x="637631" y="1944216"/>
                    </a:cubicBezTo>
                    <a:cubicBezTo>
                      <a:pt x="471885" y="1949689"/>
                      <a:pt x="187479" y="1935954"/>
                      <a:pt x="0" y="1944216"/>
                    </a:cubicBezTo>
                    <a:cubicBezTo>
                      <a:pt x="25355" y="1664785"/>
                      <a:pt x="-19436" y="1412764"/>
                      <a:pt x="0" y="1276702"/>
                    </a:cubicBezTo>
                    <a:cubicBezTo>
                      <a:pt x="19436" y="1140640"/>
                      <a:pt x="6908" y="819779"/>
                      <a:pt x="0" y="609188"/>
                    </a:cubicBezTo>
                    <a:cubicBezTo>
                      <a:pt x="-6908" y="398597"/>
                      <a:pt x="-8401" y="180295"/>
                      <a:pt x="0" y="0"/>
                    </a:cubicBezTo>
                    <a:close/>
                  </a:path>
                  <a:path w="5544616" h="1944216" stroke="0" extrusionOk="0">
                    <a:moveTo>
                      <a:pt x="0" y="0"/>
                    </a:moveTo>
                    <a:cubicBezTo>
                      <a:pt x="279846" y="-30483"/>
                      <a:pt x="347194" y="699"/>
                      <a:pt x="637631" y="0"/>
                    </a:cubicBezTo>
                    <a:cubicBezTo>
                      <a:pt x="928068" y="-699"/>
                      <a:pt x="1234008" y="22501"/>
                      <a:pt x="1386154" y="0"/>
                    </a:cubicBezTo>
                    <a:cubicBezTo>
                      <a:pt x="1538300" y="-22501"/>
                      <a:pt x="1733380" y="28006"/>
                      <a:pt x="1968339" y="0"/>
                    </a:cubicBezTo>
                    <a:cubicBezTo>
                      <a:pt x="2203299" y="-28006"/>
                      <a:pt x="2466200" y="8123"/>
                      <a:pt x="2661416" y="0"/>
                    </a:cubicBezTo>
                    <a:cubicBezTo>
                      <a:pt x="2856632" y="-8123"/>
                      <a:pt x="3171429" y="-28273"/>
                      <a:pt x="3409939" y="0"/>
                    </a:cubicBezTo>
                    <a:cubicBezTo>
                      <a:pt x="3648449" y="28273"/>
                      <a:pt x="3872252" y="-25295"/>
                      <a:pt x="3992124" y="0"/>
                    </a:cubicBezTo>
                    <a:cubicBezTo>
                      <a:pt x="4111997" y="25295"/>
                      <a:pt x="4447025" y="29613"/>
                      <a:pt x="4629754" y="0"/>
                    </a:cubicBezTo>
                    <a:cubicBezTo>
                      <a:pt x="4812483" y="-29613"/>
                      <a:pt x="5225472" y="-10900"/>
                      <a:pt x="5544616" y="0"/>
                    </a:cubicBezTo>
                    <a:cubicBezTo>
                      <a:pt x="5553568" y="304887"/>
                      <a:pt x="5551986" y="362303"/>
                      <a:pt x="5544616" y="667514"/>
                    </a:cubicBezTo>
                    <a:cubicBezTo>
                      <a:pt x="5537246" y="972725"/>
                      <a:pt x="5575938" y="1132696"/>
                      <a:pt x="5544616" y="1296144"/>
                    </a:cubicBezTo>
                    <a:cubicBezTo>
                      <a:pt x="5513295" y="1459592"/>
                      <a:pt x="5573327" y="1767728"/>
                      <a:pt x="5544616" y="1944216"/>
                    </a:cubicBezTo>
                    <a:cubicBezTo>
                      <a:pt x="5400511" y="1931591"/>
                      <a:pt x="5073074" y="1970441"/>
                      <a:pt x="4906985" y="1944216"/>
                    </a:cubicBezTo>
                    <a:cubicBezTo>
                      <a:pt x="4740896" y="1917991"/>
                      <a:pt x="4514630" y="1964640"/>
                      <a:pt x="4213908" y="1944216"/>
                    </a:cubicBezTo>
                    <a:cubicBezTo>
                      <a:pt x="3913186" y="1923792"/>
                      <a:pt x="3734545" y="1924068"/>
                      <a:pt x="3520831" y="1944216"/>
                    </a:cubicBezTo>
                    <a:cubicBezTo>
                      <a:pt x="3307117" y="1964364"/>
                      <a:pt x="3071219" y="1910366"/>
                      <a:pt x="2827754" y="1944216"/>
                    </a:cubicBezTo>
                    <a:cubicBezTo>
                      <a:pt x="2584289" y="1978066"/>
                      <a:pt x="2367248" y="1952928"/>
                      <a:pt x="2079231" y="1944216"/>
                    </a:cubicBezTo>
                    <a:cubicBezTo>
                      <a:pt x="1791214" y="1935504"/>
                      <a:pt x="1613145" y="1939356"/>
                      <a:pt x="1386154" y="1944216"/>
                    </a:cubicBezTo>
                    <a:cubicBezTo>
                      <a:pt x="1159163" y="1949076"/>
                      <a:pt x="879060" y="1947704"/>
                      <a:pt x="693077" y="1944216"/>
                    </a:cubicBezTo>
                    <a:cubicBezTo>
                      <a:pt x="507094" y="1940728"/>
                      <a:pt x="141838" y="1939918"/>
                      <a:pt x="0" y="1944216"/>
                    </a:cubicBezTo>
                    <a:cubicBezTo>
                      <a:pt x="27718" y="1725532"/>
                      <a:pt x="-1375" y="1477014"/>
                      <a:pt x="0" y="1335028"/>
                    </a:cubicBezTo>
                    <a:cubicBezTo>
                      <a:pt x="1375" y="1193042"/>
                      <a:pt x="-17594" y="960255"/>
                      <a:pt x="0" y="745283"/>
                    </a:cubicBezTo>
                    <a:cubicBezTo>
                      <a:pt x="17594" y="530311"/>
                      <a:pt x="-18954" y="20925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3182535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s-C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s-C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r>
                        <a:rPr lang="es-C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𝑎𝑑</m:t>
                          </m:r>
                        </m:num>
                        <m:den>
                          <m:r>
                            <a:rPr lang="es-CL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s-C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Cuadro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2492896"/>
                <a:ext cx="5544616" cy="1944216"/>
              </a:xfrm>
              <a:custGeom>
                <a:avLst/>
                <a:gdLst>
                  <a:gd name="connsiteX0" fmla="*/ 0 w 2360930"/>
                  <a:gd name="connsiteY0" fmla="*/ 0 h 617220"/>
                  <a:gd name="connsiteX1" fmla="*/ 590233 w 2360930"/>
                  <a:gd name="connsiteY1" fmla="*/ 0 h 617220"/>
                  <a:gd name="connsiteX2" fmla="*/ 1227684 w 2360930"/>
                  <a:gd name="connsiteY2" fmla="*/ 0 h 617220"/>
                  <a:gd name="connsiteX3" fmla="*/ 2360930 w 2360930"/>
                  <a:gd name="connsiteY3" fmla="*/ 0 h 617220"/>
                  <a:gd name="connsiteX4" fmla="*/ 2360930 w 2360930"/>
                  <a:gd name="connsiteY4" fmla="*/ 617220 h 617220"/>
                  <a:gd name="connsiteX5" fmla="*/ 1770698 w 2360930"/>
                  <a:gd name="connsiteY5" fmla="*/ 617220 h 617220"/>
                  <a:gd name="connsiteX6" fmla="*/ 1156856 w 2360930"/>
                  <a:gd name="connsiteY6" fmla="*/ 617220 h 617220"/>
                  <a:gd name="connsiteX7" fmla="*/ 519405 w 2360930"/>
                  <a:gd name="connsiteY7" fmla="*/ 617220 h 617220"/>
                  <a:gd name="connsiteX8" fmla="*/ 0 w 2360930"/>
                  <a:gd name="connsiteY8" fmla="*/ 617220 h 617220"/>
                  <a:gd name="connsiteX9" fmla="*/ 0 w 2360930"/>
                  <a:gd name="connsiteY9" fmla="*/ 0 h 617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0930" h="617220" fill="none" extrusionOk="0">
                    <a:moveTo>
                      <a:pt x="0" y="0"/>
                    </a:moveTo>
                    <a:cubicBezTo>
                      <a:pt x="278875" y="473"/>
                      <a:pt x="341454" y="-20808"/>
                      <a:pt x="590233" y="0"/>
                    </a:cubicBezTo>
                    <a:cubicBezTo>
                      <a:pt x="839012" y="20808"/>
                      <a:pt x="1000091" y="18081"/>
                      <a:pt x="1227684" y="0"/>
                    </a:cubicBezTo>
                    <a:cubicBezTo>
                      <a:pt x="1455277" y="-18081"/>
                      <a:pt x="1832901" y="-40589"/>
                      <a:pt x="2360930" y="0"/>
                    </a:cubicBezTo>
                    <a:cubicBezTo>
                      <a:pt x="2373667" y="130121"/>
                      <a:pt x="2386584" y="436183"/>
                      <a:pt x="2360930" y="617220"/>
                    </a:cubicBezTo>
                    <a:cubicBezTo>
                      <a:pt x="2171000" y="596619"/>
                      <a:pt x="2058042" y="636607"/>
                      <a:pt x="1770698" y="617220"/>
                    </a:cubicBezTo>
                    <a:cubicBezTo>
                      <a:pt x="1483354" y="597833"/>
                      <a:pt x="1292256" y="597604"/>
                      <a:pt x="1156856" y="617220"/>
                    </a:cubicBezTo>
                    <a:cubicBezTo>
                      <a:pt x="1021456" y="636836"/>
                      <a:pt x="670985" y="628507"/>
                      <a:pt x="519405" y="617220"/>
                    </a:cubicBezTo>
                    <a:cubicBezTo>
                      <a:pt x="367825" y="605933"/>
                      <a:pt x="204989" y="635030"/>
                      <a:pt x="0" y="617220"/>
                    </a:cubicBezTo>
                    <a:cubicBezTo>
                      <a:pt x="-11857" y="424728"/>
                      <a:pt x="14493" y="238887"/>
                      <a:pt x="0" y="0"/>
                    </a:cubicBezTo>
                    <a:close/>
                  </a:path>
                  <a:path w="2360930" h="617220" stroke="0" extrusionOk="0">
                    <a:moveTo>
                      <a:pt x="0" y="0"/>
                    </a:moveTo>
                    <a:cubicBezTo>
                      <a:pt x="148371" y="11813"/>
                      <a:pt x="450047" y="-6944"/>
                      <a:pt x="566623" y="0"/>
                    </a:cubicBezTo>
                    <a:cubicBezTo>
                      <a:pt x="683199" y="6944"/>
                      <a:pt x="951562" y="-30280"/>
                      <a:pt x="1180465" y="0"/>
                    </a:cubicBezTo>
                    <a:cubicBezTo>
                      <a:pt x="1409368" y="30280"/>
                      <a:pt x="1512109" y="-23311"/>
                      <a:pt x="1723479" y="0"/>
                    </a:cubicBezTo>
                    <a:cubicBezTo>
                      <a:pt x="1934849" y="23311"/>
                      <a:pt x="2059677" y="-27852"/>
                      <a:pt x="2360930" y="0"/>
                    </a:cubicBezTo>
                    <a:cubicBezTo>
                      <a:pt x="2342353" y="193302"/>
                      <a:pt x="2390942" y="466698"/>
                      <a:pt x="2360930" y="617220"/>
                    </a:cubicBezTo>
                    <a:cubicBezTo>
                      <a:pt x="2146790" y="614929"/>
                      <a:pt x="2022197" y="629259"/>
                      <a:pt x="1817916" y="617220"/>
                    </a:cubicBezTo>
                    <a:cubicBezTo>
                      <a:pt x="1613635" y="605181"/>
                      <a:pt x="1442601" y="598151"/>
                      <a:pt x="1274902" y="617220"/>
                    </a:cubicBezTo>
                    <a:cubicBezTo>
                      <a:pt x="1107203" y="636289"/>
                      <a:pt x="906636" y="593473"/>
                      <a:pt x="731888" y="617220"/>
                    </a:cubicBezTo>
                    <a:cubicBezTo>
                      <a:pt x="557140" y="640967"/>
                      <a:pt x="163017" y="596397"/>
                      <a:pt x="0" y="617220"/>
                    </a:cubicBezTo>
                    <a:cubicBezTo>
                      <a:pt x="-23071" y="331318"/>
                      <a:pt x="-4297" y="161866"/>
                      <a:pt x="0" y="0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accent2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lc="http://schemas.openxmlformats.org/drawingml/2006/lockedCanvas" sd="3182535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43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VEAMOS EJEMPLOS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¡SE QUE PUEDES ENTENDERLO!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 de texto 2"/>
              <p:cNvSpPr txBox="1">
                <a:spLocks noChangeArrowheads="1"/>
              </p:cNvSpPr>
              <p:nvPr/>
            </p:nvSpPr>
            <p:spPr bwMode="auto">
              <a:xfrm>
                <a:off x="1403648" y="1772816"/>
                <a:ext cx="6155278" cy="1872208"/>
              </a:xfrm>
              <a:custGeom>
                <a:avLst/>
                <a:gdLst>
                  <a:gd name="connsiteX0" fmla="*/ 0 w 6155278"/>
                  <a:gd name="connsiteY0" fmla="*/ 0 h 1872208"/>
                  <a:gd name="connsiteX1" fmla="*/ 374912 w 6155278"/>
                  <a:gd name="connsiteY1" fmla="*/ 0 h 1872208"/>
                  <a:gd name="connsiteX2" fmla="*/ 811378 w 6155278"/>
                  <a:gd name="connsiteY2" fmla="*/ 0 h 1872208"/>
                  <a:gd name="connsiteX3" fmla="*/ 1186290 w 6155278"/>
                  <a:gd name="connsiteY3" fmla="*/ 0 h 1872208"/>
                  <a:gd name="connsiteX4" fmla="*/ 1622755 w 6155278"/>
                  <a:gd name="connsiteY4" fmla="*/ 0 h 1872208"/>
                  <a:gd name="connsiteX5" fmla="*/ 1997667 w 6155278"/>
                  <a:gd name="connsiteY5" fmla="*/ 0 h 1872208"/>
                  <a:gd name="connsiteX6" fmla="*/ 2618791 w 6155278"/>
                  <a:gd name="connsiteY6" fmla="*/ 0 h 1872208"/>
                  <a:gd name="connsiteX7" fmla="*/ 3116809 w 6155278"/>
                  <a:gd name="connsiteY7" fmla="*/ 0 h 1872208"/>
                  <a:gd name="connsiteX8" fmla="*/ 3676380 w 6155278"/>
                  <a:gd name="connsiteY8" fmla="*/ 0 h 1872208"/>
                  <a:gd name="connsiteX9" fmla="*/ 4051292 w 6155278"/>
                  <a:gd name="connsiteY9" fmla="*/ 0 h 1872208"/>
                  <a:gd name="connsiteX10" fmla="*/ 4487757 w 6155278"/>
                  <a:gd name="connsiteY10" fmla="*/ 0 h 1872208"/>
                  <a:gd name="connsiteX11" fmla="*/ 5047328 w 6155278"/>
                  <a:gd name="connsiteY11" fmla="*/ 0 h 1872208"/>
                  <a:gd name="connsiteX12" fmla="*/ 5422240 w 6155278"/>
                  <a:gd name="connsiteY12" fmla="*/ 0 h 1872208"/>
                  <a:gd name="connsiteX13" fmla="*/ 6155278 w 6155278"/>
                  <a:gd name="connsiteY13" fmla="*/ 0 h 1872208"/>
                  <a:gd name="connsiteX14" fmla="*/ 6155278 w 6155278"/>
                  <a:gd name="connsiteY14" fmla="*/ 486774 h 1872208"/>
                  <a:gd name="connsiteX15" fmla="*/ 6155278 w 6155278"/>
                  <a:gd name="connsiteY15" fmla="*/ 898660 h 1872208"/>
                  <a:gd name="connsiteX16" fmla="*/ 6155278 w 6155278"/>
                  <a:gd name="connsiteY16" fmla="*/ 1310546 h 1872208"/>
                  <a:gd name="connsiteX17" fmla="*/ 6155278 w 6155278"/>
                  <a:gd name="connsiteY17" fmla="*/ 1872208 h 1872208"/>
                  <a:gd name="connsiteX18" fmla="*/ 5472602 w 6155278"/>
                  <a:gd name="connsiteY18" fmla="*/ 1872208 h 1872208"/>
                  <a:gd name="connsiteX19" fmla="*/ 4974584 w 6155278"/>
                  <a:gd name="connsiteY19" fmla="*/ 1872208 h 1872208"/>
                  <a:gd name="connsiteX20" fmla="*/ 4538119 w 6155278"/>
                  <a:gd name="connsiteY20" fmla="*/ 1872208 h 1872208"/>
                  <a:gd name="connsiteX21" fmla="*/ 3855442 w 6155278"/>
                  <a:gd name="connsiteY21" fmla="*/ 1872208 h 1872208"/>
                  <a:gd name="connsiteX22" fmla="*/ 3480530 w 6155278"/>
                  <a:gd name="connsiteY22" fmla="*/ 1872208 h 1872208"/>
                  <a:gd name="connsiteX23" fmla="*/ 2859406 w 6155278"/>
                  <a:gd name="connsiteY23" fmla="*/ 1872208 h 1872208"/>
                  <a:gd name="connsiteX24" fmla="*/ 2361388 w 6155278"/>
                  <a:gd name="connsiteY24" fmla="*/ 1872208 h 1872208"/>
                  <a:gd name="connsiteX25" fmla="*/ 1740265 w 6155278"/>
                  <a:gd name="connsiteY25" fmla="*/ 1872208 h 1872208"/>
                  <a:gd name="connsiteX26" fmla="*/ 1057589 w 6155278"/>
                  <a:gd name="connsiteY26" fmla="*/ 1872208 h 1872208"/>
                  <a:gd name="connsiteX27" fmla="*/ 682676 w 6155278"/>
                  <a:gd name="connsiteY27" fmla="*/ 1872208 h 1872208"/>
                  <a:gd name="connsiteX28" fmla="*/ 0 w 6155278"/>
                  <a:gd name="connsiteY28" fmla="*/ 1872208 h 1872208"/>
                  <a:gd name="connsiteX29" fmla="*/ 0 w 6155278"/>
                  <a:gd name="connsiteY29" fmla="*/ 1460322 h 1872208"/>
                  <a:gd name="connsiteX30" fmla="*/ 0 w 6155278"/>
                  <a:gd name="connsiteY30" fmla="*/ 1029714 h 1872208"/>
                  <a:gd name="connsiteX31" fmla="*/ 0 w 6155278"/>
                  <a:gd name="connsiteY31" fmla="*/ 599107 h 1872208"/>
                  <a:gd name="connsiteX32" fmla="*/ 0 w 6155278"/>
                  <a:gd name="connsiteY32" fmla="*/ 0 h 187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155278" h="1872208" fill="none" extrusionOk="0">
                    <a:moveTo>
                      <a:pt x="0" y="0"/>
                    </a:moveTo>
                    <a:cubicBezTo>
                      <a:pt x="139711" y="-5462"/>
                      <a:pt x="283295" y="3380"/>
                      <a:pt x="374912" y="0"/>
                    </a:cubicBezTo>
                    <a:cubicBezTo>
                      <a:pt x="466529" y="-3380"/>
                      <a:pt x="712340" y="6225"/>
                      <a:pt x="811378" y="0"/>
                    </a:cubicBezTo>
                    <a:cubicBezTo>
                      <a:pt x="910416" y="-6225"/>
                      <a:pt x="1032956" y="27932"/>
                      <a:pt x="1186290" y="0"/>
                    </a:cubicBezTo>
                    <a:cubicBezTo>
                      <a:pt x="1339624" y="-27932"/>
                      <a:pt x="1501889" y="17361"/>
                      <a:pt x="1622755" y="0"/>
                    </a:cubicBezTo>
                    <a:cubicBezTo>
                      <a:pt x="1743622" y="-17361"/>
                      <a:pt x="1896096" y="6992"/>
                      <a:pt x="1997667" y="0"/>
                    </a:cubicBezTo>
                    <a:cubicBezTo>
                      <a:pt x="2099238" y="-6992"/>
                      <a:pt x="2402551" y="14402"/>
                      <a:pt x="2618791" y="0"/>
                    </a:cubicBezTo>
                    <a:cubicBezTo>
                      <a:pt x="2835031" y="-14402"/>
                      <a:pt x="2912005" y="2492"/>
                      <a:pt x="3116809" y="0"/>
                    </a:cubicBezTo>
                    <a:cubicBezTo>
                      <a:pt x="3321613" y="-2492"/>
                      <a:pt x="3474327" y="37800"/>
                      <a:pt x="3676380" y="0"/>
                    </a:cubicBezTo>
                    <a:cubicBezTo>
                      <a:pt x="3878433" y="-37800"/>
                      <a:pt x="3911612" y="33727"/>
                      <a:pt x="4051292" y="0"/>
                    </a:cubicBezTo>
                    <a:cubicBezTo>
                      <a:pt x="4190972" y="-33727"/>
                      <a:pt x="4318036" y="20647"/>
                      <a:pt x="4487757" y="0"/>
                    </a:cubicBezTo>
                    <a:cubicBezTo>
                      <a:pt x="4657479" y="-20647"/>
                      <a:pt x="4873827" y="272"/>
                      <a:pt x="5047328" y="0"/>
                    </a:cubicBezTo>
                    <a:cubicBezTo>
                      <a:pt x="5220829" y="-272"/>
                      <a:pt x="5250382" y="3728"/>
                      <a:pt x="5422240" y="0"/>
                    </a:cubicBezTo>
                    <a:cubicBezTo>
                      <a:pt x="5594098" y="-3728"/>
                      <a:pt x="5892869" y="48413"/>
                      <a:pt x="6155278" y="0"/>
                    </a:cubicBezTo>
                    <a:cubicBezTo>
                      <a:pt x="6164889" y="208248"/>
                      <a:pt x="6122549" y="358066"/>
                      <a:pt x="6155278" y="486774"/>
                    </a:cubicBezTo>
                    <a:cubicBezTo>
                      <a:pt x="6188007" y="615482"/>
                      <a:pt x="6141384" y="796182"/>
                      <a:pt x="6155278" y="898660"/>
                    </a:cubicBezTo>
                    <a:cubicBezTo>
                      <a:pt x="6169172" y="1001138"/>
                      <a:pt x="6113640" y="1139030"/>
                      <a:pt x="6155278" y="1310546"/>
                    </a:cubicBezTo>
                    <a:cubicBezTo>
                      <a:pt x="6196916" y="1482062"/>
                      <a:pt x="6099874" y="1599492"/>
                      <a:pt x="6155278" y="1872208"/>
                    </a:cubicBezTo>
                    <a:cubicBezTo>
                      <a:pt x="5836770" y="1888563"/>
                      <a:pt x="5755020" y="1849774"/>
                      <a:pt x="5472602" y="1872208"/>
                    </a:cubicBezTo>
                    <a:cubicBezTo>
                      <a:pt x="5190184" y="1894642"/>
                      <a:pt x="5203341" y="1812726"/>
                      <a:pt x="4974584" y="1872208"/>
                    </a:cubicBezTo>
                    <a:cubicBezTo>
                      <a:pt x="4745827" y="1931690"/>
                      <a:pt x="4688223" y="1824914"/>
                      <a:pt x="4538119" y="1872208"/>
                    </a:cubicBezTo>
                    <a:cubicBezTo>
                      <a:pt x="4388016" y="1919502"/>
                      <a:pt x="4040309" y="1795030"/>
                      <a:pt x="3855442" y="1872208"/>
                    </a:cubicBezTo>
                    <a:cubicBezTo>
                      <a:pt x="3670575" y="1949386"/>
                      <a:pt x="3620597" y="1854293"/>
                      <a:pt x="3480530" y="1872208"/>
                    </a:cubicBezTo>
                    <a:cubicBezTo>
                      <a:pt x="3340463" y="1890123"/>
                      <a:pt x="3037244" y="1837247"/>
                      <a:pt x="2859406" y="1872208"/>
                    </a:cubicBezTo>
                    <a:cubicBezTo>
                      <a:pt x="2681568" y="1907169"/>
                      <a:pt x="2608086" y="1850608"/>
                      <a:pt x="2361388" y="1872208"/>
                    </a:cubicBezTo>
                    <a:cubicBezTo>
                      <a:pt x="2114690" y="1893808"/>
                      <a:pt x="1935505" y="1871840"/>
                      <a:pt x="1740265" y="1872208"/>
                    </a:cubicBezTo>
                    <a:cubicBezTo>
                      <a:pt x="1545025" y="1872576"/>
                      <a:pt x="1395791" y="1865561"/>
                      <a:pt x="1057589" y="1872208"/>
                    </a:cubicBezTo>
                    <a:cubicBezTo>
                      <a:pt x="719387" y="1878855"/>
                      <a:pt x="829911" y="1845024"/>
                      <a:pt x="682676" y="1872208"/>
                    </a:cubicBezTo>
                    <a:cubicBezTo>
                      <a:pt x="535441" y="1899392"/>
                      <a:pt x="216734" y="1839003"/>
                      <a:pt x="0" y="1872208"/>
                    </a:cubicBezTo>
                    <a:cubicBezTo>
                      <a:pt x="-3232" y="1762058"/>
                      <a:pt x="15452" y="1547373"/>
                      <a:pt x="0" y="1460322"/>
                    </a:cubicBezTo>
                    <a:cubicBezTo>
                      <a:pt x="-15452" y="1373271"/>
                      <a:pt x="27294" y="1237842"/>
                      <a:pt x="0" y="1029714"/>
                    </a:cubicBezTo>
                    <a:cubicBezTo>
                      <a:pt x="-27294" y="821586"/>
                      <a:pt x="11941" y="803870"/>
                      <a:pt x="0" y="599107"/>
                    </a:cubicBezTo>
                    <a:cubicBezTo>
                      <a:pt x="-11941" y="394344"/>
                      <a:pt x="27920" y="221905"/>
                      <a:pt x="0" y="0"/>
                    </a:cubicBezTo>
                    <a:close/>
                  </a:path>
                  <a:path w="6155278" h="1872208" stroke="0" extrusionOk="0">
                    <a:moveTo>
                      <a:pt x="0" y="0"/>
                    </a:moveTo>
                    <a:cubicBezTo>
                      <a:pt x="143778" y="-36770"/>
                      <a:pt x="246557" y="11787"/>
                      <a:pt x="374912" y="0"/>
                    </a:cubicBezTo>
                    <a:cubicBezTo>
                      <a:pt x="503267" y="-11787"/>
                      <a:pt x="802844" y="38855"/>
                      <a:pt x="934483" y="0"/>
                    </a:cubicBezTo>
                    <a:cubicBezTo>
                      <a:pt x="1066122" y="-38855"/>
                      <a:pt x="1221230" y="22510"/>
                      <a:pt x="1432501" y="0"/>
                    </a:cubicBezTo>
                    <a:cubicBezTo>
                      <a:pt x="1643772" y="-22510"/>
                      <a:pt x="1651997" y="25109"/>
                      <a:pt x="1807413" y="0"/>
                    </a:cubicBezTo>
                    <a:cubicBezTo>
                      <a:pt x="1962829" y="-25109"/>
                      <a:pt x="2189277" y="18907"/>
                      <a:pt x="2428537" y="0"/>
                    </a:cubicBezTo>
                    <a:cubicBezTo>
                      <a:pt x="2667797" y="-18907"/>
                      <a:pt x="2774293" y="7771"/>
                      <a:pt x="2865002" y="0"/>
                    </a:cubicBezTo>
                    <a:cubicBezTo>
                      <a:pt x="2955711" y="-7771"/>
                      <a:pt x="3228004" y="52339"/>
                      <a:pt x="3363020" y="0"/>
                    </a:cubicBezTo>
                    <a:cubicBezTo>
                      <a:pt x="3498036" y="-52339"/>
                      <a:pt x="3790319" y="53767"/>
                      <a:pt x="3984144" y="0"/>
                    </a:cubicBezTo>
                    <a:cubicBezTo>
                      <a:pt x="4177969" y="-53767"/>
                      <a:pt x="4382722" y="22123"/>
                      <a:pt x="4543714" y="0"/>
                    </a:cubicBezTo>
                    <a:cubicBezTo>
                      <a:pt x="4704706" y="-22123"/>
                      <a:pt x="4922995" y="10594"/>
                      <a:pt x="5226391" y="0"/>
                    </a:cubicBezTo>
                    <a:cubicBezTo>
                      <a:pt x="5529787" y="-10594"/>
                      <a:pt x="5896943" y="98187"/>
                      <a:pt x="6155278" y="0"/>
                    </a:cubicBezTo>
                    <a:cubicBezTo>
                      <a:pt x="6182515" y="112493"/>
                      <a:pt x="6127057" y="228841"/>
                      <a:pt x="6155278" y="449330"/>
                    </a:cubicBezTo>
                    <a:cubicBezTo>
                      <a:pt x="6183499" y="669819"/>
                      <a:pt x="6153921" y="786645"/>
                      <a:pt x="6155278" y="879938"/>
                    </a:cubicBezTo>
                    <a:cubicBezTo>
                      <a:pt x="6156635" y="973231"/>
                      <a:pt x="6101010" y="1211035"/>
                      <a:pt x="6155278" y="1347990"/>
                    </a:cubicBezTo>
                    <a:cubicBezTo>
                      <a:pt x="6209546" y="1484945"/>
                      <a:pt x="6105804" y="1741263"/>
                      <a:pt x="6155278" y="1872208"/>
                    </a:cubicBezTo>
                    <a:cubicBezTo>
                      <a:pt x="5931712" y="1901620"/>
                      <a:pt x="5802567" y="1860542"/>
                      <a:pt x="5595707" y="1872208"/>
                    </a:cubicBezTo>
                    <a:cubicBezTo>
                      <a:pt x="5388847" y="1883874"/>
                      <a:pt x="5138656" y="1793689"/>
                      <a:pt x="4913031" y="1872208"/>
                    </a:cubicBezTo>
                    <a:cubicBezTo>
                      <a:pt x="4687406" y="1950727"/>
                      <a:pt x="4523513" y="1831603"/>
                      <a:pt x="4415013" y="1872208"/>
                    </a:cubicBezTo>
                    <a:cubicBezTo>
                      <a:pt x="4306513" y="1912813"/>
                      <a:pt x="3982218" y="1848585"/>
                      <a:pt x="3732337" y="1872208"/>
                    </a:cubicBezTo>
                    <a:cubicBezTo>
                      <a:pt x="3482456" y="1895831"/>
                      <a:pt x="3336351" y="1816143"/>
                      <a:pt x="3234319" y="1872208"/>
                    </a:cubicBezTo>
                    <a:cubicBezTo>
                      <a:pt x="3132287" y="1928273"/>
                      <a:pt x="2931312" y="1858191"/>
                      <a:pt x="2736301" y="1872208"/>
                    </a:cubicBezTo>
                    <a:cubicBezTo>
                      <a:pt x="2541290" y="1886225"/>
                      <a:pt x="2477023" y="1854662"/>
                      <a:pt x="2299836" y="1872208"/>
                    </a:cubicBezTo>
                    <a:cubicBezTo>
                      <a:pt x="2122649" y="1889754"/>
                      <a:pt x="1796382" y="1841174"/>
                      <a:pt x="1617159" y="1872208"/>
                    </a:cubicBezTo>
                    <a:cubicBezTo>
                      <a:pt x="1437936" y="1903242"/>
                      <a:pt x="1231090" y="1847356"/>
                      <a:pt x="1119141" y="1872208"/>
                    </a:cubicBezTo>
                    <a:cubicBezTo>
                      <a:pt x="1007192" y="1897060"/>
                      <a:pt x="799998" y="1856726"/>
                      <a:pt x="559571" y="1872208"/>
                    </a:cubicBezTo>
                    <a:cubicBezTo>
                      <a:pt x="319144" y="1887690"/>
                      <a:pt x="144586" y="1811987"/>
                      <a:pt x="0" y="1872208"/>
                    </a:cubicBezTo>
                    <a:cubicBezTo>
                      <a:pt x="-18145" y="1735740"/>
                      <a:pt x="23267" y="1548361"/>
                      <a:pt x="0" y="1404156"/>
                    </a:cubicBezTo>
                    <a:cubicBezTo>
                      <a:pt x="-23267" y="1259951"/>
                      <a:pt x="38592" y="1160459"/>
                      <a:pt x="0" y="973548"/>
                    </a:cubicBezTo>
                    <a:cubicBezTo>
                      <a:pt x="-38592" y="786637"/>
                      <a:pt x="22397" y="735280"/>
                      <a:pt x="0" y="524218"/>
                    </a:cubicBezTo>
                    <a:cubicBezTo>
                      <a:pt x="-22397" y="313156"/>
                      <a:pt x="45128" y="11502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403403493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1</a:t>
                </a:r>
                <a:r>
                  <a:rPr lang="es-CL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3∙7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4∙5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s-C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Cuadro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1772816"/>
                <a:ext cx="6155278" cy="1872208"/>
              </a:xfrm>
              <a:custGeom>
                <a:avLst/>
                <a:gdLst>
                  <a:gd name="connsiteX0" fmla="*/ 0 w 3923558"/>
                  <a:gd name="connsiteY0" fmla="*/ 0 h 996950"/>
                  <a:gd name="connsiteX1" fmla="*/ 482037 w 3923558"/>
                  <a:gd name="connsiteY1" fmla="*/ 0 h 996950"/>
                  <a:gd name="connsiteX2" fmla="*/ 1003310 w 3923558"/>
                  <a:gd name="connsiteY2" fmla="*/ 0 h 996950"/>
                  <a:gd name="connsiteX3" fmla="*/ 1642289 w 3923558"/>
                  <a:gd name="connsiteY3" fmla="*/ 0 h 996950"/>
                  <a:gd name="connsiteX4" fmla="*/ 2242033 w 3923558"/>
                  <a:gd name="connsiteY4" fmla="*/ 0 h 996950"/>
                  <a:gd name="connsiteX5" fmla="*/ 2841777 w 3923558"/>
                  <a:gd name="connsiteY5" fmla="*/ 0 h 996950"/>
                  <a:gd name="connsiteX6" fmla="*/ 3363050 w 3923558"/>
                  <a:gd name="connsiteY6" fmla="*/ 0 h 996950"/>
                  <a:gd name="connsiteX7" fmla="*/ 3923558 w 3923558"/>
                  <a:gd name="connsiteY7" fmla="*/ 0 h 996950"/>
                  <a:gd name="connsiteX8" fmla="*/ 3923558 w 3923558"/>
                  <a:gd name="connsiteY8" fmla="*/ 518414 h 996950"/>
                  <a:gd name="connsiteX9" fmla="*/ 3923558 w 3923558"/>
                  <a:gd name="connsiteY9" fmla="*/ 996950 h 996950"/>
                  <a:gd name="connsiteX10" fmla="*/ 3363050 w 3923558"/>
                  <a:gd name="connsiteY10" fmla="*/ 996950 h 996950"/>
                  <a:gd name="connsiteX11" fmla="*/ 2920248 w 3923558"/>
                  <a:gd name="connsiteY11" fmla="*/ 996950 h 996950"/>
                  <a:gd name="connsiteX12" fmla="*/ 2320504 w 3923558"/>
                  <a:gd name="connsiteY12" fmla="*/ 996950 h 996950"/>
                  <a:gd name="connsiteX13" fmla="*/ 1838467 w 3923558"/>
                  <a:gd name="connsiteY13" fmla="*/ 996950 h 996950"/>
                  <a:gd name="connsiteX14" fmla="*/ 1356430 w 3923558"/>
                  <a:gd name="connsiteY14" fmla="*/ 996950 h 996950"/>
                  <a:gd name="connsiteX15" fmla="*/ 913629 w 3923558"/>
                  <a:gd name="connsiteY15" fmla="*/ 996950 h 996950"/>
                  <a:gd name="connsiteX16" fmla="*/ 0 w 3923558"/>
                  <a:gd name="connsiteY16" fmla="*/ 996950 h 996950"/>
                  <a:gd name="connsiteX17" fmla="*/ 0 w 3923558"/>
                  <a:gd name="connsiteY17" fmla="*/ 518414 h 996950"/>
                  <a:gd name="connsiteX18" fmla="*/ 0 w 3923558"/>
                  <a:gd name="connsiteY18" fmla="*/ 0 h 9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23558" h="996950" fill="none" extrusionOk="0">
                    <a:moveTo>
                      <a:pt x="0" y="0"/>
                    </a:moveTo>
                    <a:cubicBezTo>
                      <a:pt x="119347" y="-19795"/>
                      <a:pt x="364002" y="19305"/>
                      <a:pt x="482037" y="0"/>
                    </a:cubicBezTo>
                    <a:cubicBezTo>
                      <a:pt x="600072" y="-19305"/>
                      <a:pt x="822824" y="33105"/>
                      <a:pt x="1003310" y="0"/>
                    </a:cubicBezTo>
                    <a:cubicBezTo>
                      <a:pt x="1183796" y="-33105"/>
                      <a:pt x="1390159" y="43749"/>
                      <a:pt x="1642289" y="0"/>
                    </a:cubicBezTo>
                    <a:cubicBezTo>
                      <a:pt x="1894419" y="-43749"/>
                      <a:pt x="2085615" y="33907"/>
                      <a:pt x="2242033" y="0"/>
                    </a:cubicBezTo>
                    <a:cubicBezTo>
                      <a:pt x="2398451" y="-33907"/>
                      <a:pt x="2625096" y="20894"/>
                      <a:pt x="2841777" y="0"/>
                    </a:cubicBezTo>
                    <a:cubicBezTo>
                      <a:pt x="3058458" y="-20894"/>
                      <a:pt x="3117336" y="58482"/>
                      <a:pt x="3363050" y="0"/>
                    </a:cubicBezTo>
                    <a:cubicBezTo>
                      <a:pt x="3608764" y="-58482"/>
                      <a:pt x="3682279" y="44908"/>
                      <a:pt x="3923558" y="0"/>
                    </a:cubicBezTo>
                    <a:cubicBezTo>
                      <a:pt x="3952247" y="189980"/>
                      <a:pt x="3887233" y="274828"/>
                      <a:pt x="3923558" y="518414"/>
                    </a:cubicBezTo>
                    <a:cubicBezTo>
                      <a:pt x="3959883" y="762000"/>
                      <a:pt x="3895691" y="869202"/>
                      <a:pt x="3923558" y="996950"/>
                    </a:cubicBezTo>
                    <a:cubicBezTo>
                      <a:pt x="3676324" y="1025600"/>
                      <a:pt x="3556978" y="932407"/>
                      <a:pt x="3363050" y="996950"/>
                    </a:cubicBezTo>
                    <a:cubicBezTo>
                      <a:pt x="3169122" y="1061493"/>
                      <a:pt x="3084553" y="950200"/>
                      <a:pt x="2920248" y="996950"/>
                    </a:cubicBezTo>
                    <a:cubicBezTo>
                      <a:pt x="2755943" y="1043700"/>
                      <a:pt x="2542559" y="978499"/>
                      <a:pt x="2320504" y="996950"/>
                    </a:cubicBezTo>
                    <a:cubicBezTo>
                      <a:pt x="2098449" y="1015401"/>
                      <a:pt x="2071382" y="945526"/>
                      <a:pt x="1838467" y="996950"/>
                    </a:cubicBezTo>
                    <a:cubicBezTo>
                      <a:pt x="1605552" y="1048374"/>
                      <a:pt x="1550423" y="941094"/>
                      <a:pt x="1356430" y="996950"/>
                    </a:cubicBezTo>
                    <a:cubicBezTo>
                      <a:pt x="1162437" y="1052806"/>
                      <a:pt x="1036506" y="985379"/>
                      <a:pt x="913629" y="996950"/>
                    </a:cubicBezTo>
                    <a:cubicBezTo>
                      <a:pt x="790752" y="1008521"/>
                      <a:pt x="402168" y="994423"/>
                      <a:pt x="0" y="996950"/>
                    </a:cubicBezTo>
                    <a:cubicBezTo>
                      <a:pt x="-43799" y="836414"/>
                      <a:pt x="41601" y="744869"/>
                      <a:pt x="0" y="518414"/>
                    </a:cubicBezTo>
                    <a:cubicBezTo>
                      <a:pt x="-41601" y="291959"/>
                      <a:pt x="24316" y="235810"/>
                      <a:pt x="0" y="0"/>
                    </a:cubicBezTo>
                    <a:close/>
                  </a:path>
                  <a:path w="3923558" h="996950" stroke="0" extrusionOk="0">
                    <a:moveTo>
                      <a:pt x="0" y="0"/>
                    </a:moveTo>
                    <a:cubicBezTo>
                      <a:pt x="176955" y="-3898"/>
                      <a:pt x="233412" y="15071"/>
                      <a:pt x="442802" y="0"/>
                    </a:cubicBezTo>
                    <a:cubicBezTo>
                      <a:pt x="652192" y="-15071"/>
                      <a:pt x="769206" y="9195"/>
                      <a:pt x="1003310" y="0"/>
                    </a:cubicBezTo>
                    <a:cubicBezTo>
                      <a:pt x="1237414" y="-9195"/>
                      <a:pt x="1271248" y="30766"/>
                      <a:pt x="1524583" y="0"/>
                    </a:cubicBezTo>
                    <a:cubicBezTo>
                      <a:pt x="1777918" y="-30766"/>
                      <a:pt x="1824019" y="43717"/>
                      <a:pt x="1967384" y="0"/>
                    </a:cubicBezTo>
                    <a:cubicBezTo>
                      <a:pt x="2110749" y="-43717"/>
                      <a:pt x="2277305" y="31008"/>
                      <a:pt x="2567128" y="0"/>
                    </a:cubicBezTo>
                    <a:cubicBezTo>
                      <a:pt x="2856951" y="-31008"/>
                      <a:pt x="2816613" y="13384"/>
                      <a:pt x="3049165" y="0"/>
                    </a:cubicBezTo>
                    <a:cubicBezTo>
                      <a:pt x="3281717" y="-13384"/>
                      <a:pt x="3622664" y="51125"/>
                      <a:pt x="3923558" y="0"/>
                    </a:cubicBezTo>
                    <a:cubicBezTo>
                      <a:pt x="3965737" y="210001"/>
                      <a:pt x="3915970" y="348557"/>
                      <a:pt x="3923558" y="508445"/>
                    </a:cubicBezTo>
                    <a:cubicBezTo>
                      <a:pt x="3931146" y="668333"/>
                      <a:pt x="3866065" y="777012"/>
                      <a:pt x="3923558" y="996950"/>
                    </a:cubicBezTo>
                    <a:cubicBezTo>
                      <a:pt x="3693281" y="998627"/>
                      <a:pt x="3557910" y="970946"/>
                      <a:pt x="3363050" y="996950"/>
                    </a:cubicBezTo>
                    <a:cubicBezTo>
                      <a:pt x="3168190" y="1022954"/>
                      <a:pt x="3040876" y="933288"/>
                      <a:pt x="2724070" y="996950"/>
                    </a:cubicBezTo>
                    <a:cubicBezTo>
                      <a:pt x="2407264" y="1060612"/>
                      <a:pt x="2446102" y="943742"/>
                      <a:pt x="2202798" y="996950"/>
                    </a:cubicBezTo>
                    <a:cubicBezTo>
                      <a:pt x="1959494" y="1050158"/>
                      <a:pt x="1778026" y="988561"/>
                      <a:pt x="1642289" y="996950"/>
                    </a:cubicBezTo>
                    <a:cubicBezTo>
                      <a:pt x="1506552" y="1005339"/>
                      <a:pt x="1207588" y="973397"/>
                      <a:pt x="1042545" y="996950"/>
                    </a:cubicBezTo>
                    <a:cubicBezTo>
                      <a:pt x="877502" y="1020503"/>
                      <a:pt x="770141" y="974935"/>
                      <a:pt x="560508" y="996950"/>
                    </a:cubicBezTo>
                    <a:cubicBezTo>
                      <a:pt x="350875" y="1018965"/>
                      <a:pt x="248329" y="983271"/>
                      <a:pt x="0" y="996950"/>
                    </a:cubicBezTo>
                    <a:cubicBezTo>
                      <a:pt x="-40231" y="878970"/>
                      <a:pt x="59353" y="694218"/>
                      <a:pt x="0" y="478536"/>
                    </a:cubicBezTo>
                    <a:cubicBezTo>
                      <a:pt x="-59353" y="262854"/>
                      <a:pt x="28933" y="159982"/>
                      <a:pt x="0" y="0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 l="-1471" t="-619"/>
                </a:stretch>
              </a:blipFill>
              <a:ln w="19050">
                <a:solidFill>
                  <a:srgbClr val="FF0000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lc="http://schemas.openxmlformats.org/drawingml/2006/lockedCanvas" sd="403403493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lamada rectangular 6"/>
              <p:cNvSpPr/>
              <p:nvPr/>
            </p:nvSpPr>
            <p:spPr>
              <a:xfrm>
                <a:off x="2195736" y="4119241"/>
                <a:ext cx="6840760" cy="2183755"/>
              </a:xfrm>
              <a:prstGeom prst="wedgeRectCallout">
                <a:avLst>
                  <a:gd name="adj1" fmla="val -27065"/>
                  <a:gd name="adj2" fmla="val -67965"/>
                </a:avLst>
              </a:prstGeom>
              <a:ln w="28575"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/>
                  <a:t>Identificamos que el divisor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dirty="0"/>
                  <a:t>, por lo tanto, debemos encontrar el inverso multiplicativo de este, el cual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sz="2800" dirty="0"/>
                  <a:t>.</a:t>
                </a:r>
              </a:p>
              <a:p>
                <a:pPr algn="ctr"/>
                <a:r>
                  <a:rPr lang="es-CL" dirty="0"/>
                  <a:t>Ahora,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CL" dirty="0"/>
                  <a:t> le multiplicamos el inverso multiplicativo, es decir,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CL" sz="2800" dirty="0"/>
                  <a:t> </a:t>
                </a:r>
              </a:p>
            </p:txBody>
          </p:sp>
        </mc:Choice>
        <mc:Fallback xmlns="">
          <p:sp>
            <p:nvSpPr>
              <p:cNvPr id="7" name="Llamada rectangula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119241"/>
                <a:ext cx="6840760" cy="2183755"/>
              </a:xfrm>
              <a:prstGeom prst="wedgeRectCallout">
                <a:avLst>
                  <a:gd name="adj1" fmla="val -27065"/>
                  <a:gd name="adj2" fmla="val -67965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o 8"/>
          <p:cNvSpPr/>
          <p:nvPr/>
        </p:nvSpPr>
        <p:spPr>
          <a:xfrm rot="7987281">
            <a:off x="2939277" y="1950833"/>
            <a:ext cx="1526912" cy="1635213"/>
          </a:xfrm>
          <a:prstGeom prst="arc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60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¡VAMOS!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7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 de texto 2"/>
              <p:cNvSpPr txBox="1">
                <a:spLocks noChangeArrowheads="1"/>
              </p:cNvSpPr>
              <p:nvPr/>
            </p:nvSpPr>
            <p:spPr bwMode="auto">
              <a:xfrm>
                <a:off x="1043608" y="1169732"/>
                <a:ext cx="5832648" cy="2259268"/>
              </a:xfrm>
              <a:custGeom>
                <a:avLst/>
                <a:gdLst>
                  <a:gd name="connsiteX0" fmla="*/ 0 w 5832648"/>
                  <a:gd name="connsiteY0" fmla="*/ 0 h 2259268"/>
                  <a:gd name="connsiteX1" fmla="*/ 466612 w 5832648"/>
                  <a:gd name="connsiteY1" fmla="*/ 0 h 2259268"/>
                  <a:gd name="connsiteX2" fmla="*/ 874897 w 5832648"/>
                  <a:gd name="connsiteY2" fmla="*/ 0 h 2259268"/>
                  <a:gd name="connsiteX3" fmla="*/ 1516488 w 5832648"/>
                  <a:gd name="connsiteY3" fmla="*/ 0 h 2259268"/>
                  <a:gd name="connsiteX4" fmla="*/ 1924774 w 5832648"/>
                  <a:gd name="connsiteY4" fmla="*/ 0 h 2259268"/>
                  <a:gd name="connsiteX5" fmla="*/ 2391386 w 5832648"/>
                  <a:gd name="connsiteY5" fmla="*/ 0 h 2259268"/>
                  <a:gd name="connsiteX6" fmla="*/ 2799671 w 5832648"/>
                  <a:gd name="connsiteY6" fmla="*/ 0 h 2259268"/>
                  <a:gd name="connsiteX7" fmla="*/ 3266283 w 5832648"/>
                  <a:gd name="connsiteY7" fmla="*/ 0 h 2259268"/>
                  <a:gd name="connsiteX8" fmla="*/ 3674568 w 5832648"/>
                  <a:gd name="connsiteY8" fmla="*/ 0 h 2259268"/>
                  <a:gd name="connsiteX9" fmla="*/ 4316160 w 5832648"/>
                  <a:gd name="connsiteY9" fmla="*/ 0 h 2259268"/>
                  <a:gd name="connsiteX10" fmla="*/ 4841098 w 5832648"/>
                  <a:gd name="connsiteY10" fmla="*/ 0 h 2259268"/>
                  <a:gd name="connsiteX11" fmla="*/ 5832648 w 5832648"/>
                  <a:gd name="connsiteY11" fmla="*/ 0 h 2259268"/>
                  <a:gd name="connsiteX12" fmla="*/ 5832648 w 5832648"/>
                  <a:gd name="connsiteY12" fmla="*/ 497039 h 2259268"/>
                  <a:gd name="connsiteX13" fmla="*/ 5832648 w 5832648"/>
                  <a:gd name="connsiteY13" fmla="*/ 994078 h 2259268"/>
                  <a:gd name="connsiteX14" fmla="*/ 5832648 w 5832648"/>
                  <a:gd name="connsiteY14" fmla="*/ 1581488 h 2259268"/>
                  <a:gd name="connsiteX15" fmla="*/ 5832648 w 5832648"/>
                  <a:gd name="connsiteY15" fmla="*/ 2259268 h 2259268"/>
                  <a:gd name="connsiteX16" fmla="*/ 5366036 w 5832648"/>
                  <a:gd name="connsiteY16" fmla="*/ 2259268 h 2259268"/>
                  <a:gd name="connsiteX17" fmla="*/ 4724445 w 5832648"/>
                  <a:gd name="connsiteY17" fmla="*/ 2259268 h 2259268"/>
                  <a:gd name="connsiteX18" fmla="*/ 4024527 w 5832648"/>
                  <a:gd name="connsiteY18" fmla="*/ 2259268 h 2259268"/>
                  <a:gd name="connsiteX19" fmla="*/ 3382936 w 5832648"/>
                  <a:gd name="connsiteY19" fmla="*/ 2259268 h 2259268"/>
                  <a:gd name="connsiteX20" fmla="*/ 2974650 w 5832648"/>
                  <a:gd name="connsiteY20" fmla="*/ 2259268 h 2259268"/>
                  <a:gd name="connsiteX21" fmla="*/ 2449712 w 5832648"/>
                  <a:gd name="connsiteY21" fmla="*/ 2259268 h 2259268"/>
                  <a:gd name="connsiteX22" fmla="*/ 1924774 w 5832648"/>
                  <a:gd name="connsiteY22" fmla="*/ 2259268 h 2259268"/>
                  <a:gd name="connsiteX23" fmla="*/ 1458162 w 5832648"/>
                  <a:gd name="connsiteY23" fmla="*/ 2259268 h 2259268"/>
                  <a:gd name="connsiteX24" fmla="*/ 758244 w 5832648"/>
                  <a:gd name="connsiteY24" fmla="*/ 2259268 h 2259268"/>
                  <a:gd name="connsiteX25" fmla="*/ 0 w 5832648"/>
                  <a:gd name="connsiteY25" fmla="*/ 2259268 h 2259268"/>
                  <a:gd name="connsiteX26" fmla="*/ 0 w 5832648"/>
                  <a:gd name="connsiteY26" fmla="*/ 1671858 h 2259268"/>
                  <a:gd name="connsiteX27" fmla="*/ 0 w 5832648"/>
                  <a:gd name="connsiteY27" fmla="*/ 1174819 h 2259268"/>
                  <a:gd name="connsiteX28" fmla="*/ 0 w 5832648"/>
                  <a:gd name="connsiteY28" fmla="*/ 655188 h 2259268"/>
                  <a:gd name="connsiteX29" fmla="*/ 0 w 5832648"/>
                  <a:gd name="connsiteY29" fmla="*/ 0 h 225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832648" h="2259268" fill="none" extrusionOk="0">
                    <a:moveTo>
                      <a:pt x="0" y="0"/>
                    </a:moveTo>
                    <a:cubicBezTo>
                      <a:pt x="217091" y="-9274"/>
                      <a:pt x="245329" y="118"/>
                      <a:pt x="466612" y="0"/>
                    </a:cubicBezTo>
                    <a:cubicBezTo>
                      <a:pt x="687895" y="-118"/>
                      <a:pt x="769283" y="19236"/>
                      <a:pt x="874897" y="0"/>
                    </a:cubicBezTo>
                    <a:cubicBezTo>
                      <a:pt x="980511" y="-19236"/>
                      <a:pt x="1255665" y="32330"/>
                      <a:pt x="1516488" y="0"/>
                    </a:cubicBezTo>
                    <a:cubicBezTo>
                      <a:pt x="1777311" y="-32330"/>
                      <a:pt x="1771052" y="8398"/>
                      <a:pt x="1924774" y="0"/>
                    </a:cubicBezTo>
                    <a:cubicBezTo>
                      <a:pt x="2078496" y="-8398"/>
                      <a:pt x="2193815" y="50476"/>
                      <a:pt x="2391386" y="0"/>
                    </a:cubicBezTo>
                    <a:cubicBezTo>
                      <a:pt x="2588957" y="-50476"/>
                      <a:pt x="2705224" y="7691"/>
                      <a:pt x="2799671" y="0"/>
                    </a:cubicBezTo>
                    <a:cubicBezTo>
                      <a:pt x="2894119" y="-7691"/>
                      <a:pt x="3130029" y="4547"/>
                      <a:pt x="3266283" y="0"/>
                    </a:cubicBezTo>
                    <a:cubicBezTo>
                      <a:pt x="3402537" y="-4547"/>
                      <a:pt x="3582648" y="18427"/>
                      <a:pt x="3674568" y="0"/>
                    </a:cubicBezTo>
                    <a:cubicBezTo>
                      <a:pt x="3766488" y="-18427"/>
                      <a:pt x="4167305" y="7880"/>
                      <a:pt x="4316160" y="0"/>
                    </a:cubicBezTo>
                    <a:cubicBezTo>
                      <a:pt x="4465015" y="-7880"/>
                      <a:pt x="4695756" y="45539"/>
                      <a:pt x="4841098" y="0"/>
                    </a:cubicBezTo>
                    <a:cubicBezTo>
                      <a:pt x="4986440" y="-45539"/>
                      <a:pt x="5429373" y="736"/>
                      <a:pt x="5832648" y="0"/>
                    </a:cubicBezTo>
                    <a:cubicBezTo>
                      <a:pt x="5841448" y="230658"/>
                      <a:pt x="5821814" y="254720"/>
                      <a:pt x="5832648" y="497039"/>
                    </a:cubicBezTo>
                    <a:cubicBezTo>
                      <a:pt x="5843482" y="739358"/>
                      <a:pt x="5791598" y="823321"/>
                      <a:pt x="5832648" y="994078"/>
                    </a:cubicBezTo>
                    <a:cubicBezTo>
                      <a:pt x="5873698" y="1164835"/>
                      <a:pt x="5806035" y="1440147"/>
                      <a:pt x="5832648" y="1581488"/>
                    </a:cubicBezTo>
                    <a:cubicBezTo>
                      <a:pt x="5859261" y="1722829"/>
                      <a:pt x="5780795" y="2071335"/>
                      <a:pt x="5832648" y="2259268"/>
                    </a:cubicBezTo>
                    <a:cubicBezTo>
                      <a:pt x="5650256" y="2297158"/>
                      <a:pt x="5586558" y="2232508"/>
                      <a:pt x="5366036" y="2259268"/>
                    </a:cubicBezTo>
                    <a:cubicBezTo>
                      <a:pt x="5145514" y="2286028"/>
                      <a:pt x="4888398" y="2228916"/>
                      <a:pt x="4724445" y="2259268"/>
                    </a:cubicBezTo>
                    <a:cubicBezTo>
                      <a:pt x="4560492" y="2289620"/>
                      <a:pt x="4187306" y="2180569"/>
                      <a:pt x="4024527" y="2259268"/>
                    </a:cubicBezTo>
                    <a:cubicBezTo>
                      <a:pt x="3861748" y="2337967"/>
                      <a:pt x="3603195" y="2257002"/>
                      <a:pt x="3382936" y="2259268"/>
                    </a:cubicBezTo>
                    <a:cubicBezTo>
                      <a:pt x="3162677" y="2261534"/>
                      <a:pt x="3160666" y="2246618"/>
                      <a:pt x="2974650" y="2259268"/>
                    </a:cubicBezTo>
                    <a:cubicBezTo>
                      <a:pt x="2788634" y="2271918"/>
                      <a:pt x="2585835" y="2218828"/>
                      <a:pt x="2449712" y="2259268"/>
                    </a:cubicBezTo>
                    <a:cubicBezTo>
                      <a:pt x="2313589" y="2299708"/>
                      <a:pt x="2093774" y="2211507"/>
                      <a:pt x="1924774" y="2259268"/>
                    </a:cubicBezTo>
                    <a:cubicBezTo>
                      <a:pt x="1755774" y="2307029"/>
                      <a:pt x="1597369" y="2222537"/>
                      <a:pt x="1458162" y="2259268"/>
                    </a:cubicBezTo>
                    <a:cubicBezTo>
                      <a:pt x="1318955" y="2295999"/>
                      <a:pt x="987131" y="2176620"/>
                      <a:pt x="758244" y="2259268"/>
                    </a:cubicBezTo>
                    <a:cubicBezTo>
                      <a:pt x="529357" y="2341916"/>
                      <a:pt x="345667" y="2211950"/>
                      <a:pt x="0" y="2259268"/>
                    </a:cubicBezTo>
                    <a:cubicBezTo>
                      <a:pt x="-26251" y="1967890"/>
                      <a:pt x="37981" y="1918759"/>
                      <a:pt x="0" y="1671858"/>
                    </a:cubicBezTo>
                    <a:cubicBezTo>
                      <a:pt x="-37981" y="1424957"/>
                      <a:pt x="14414" y="1336471"/>
                      <a:pt x="0" y="1174819"/>
                    </a:cubicBezTo>
                    <a:cubicBezTo>
                      <a:pt x="-14414" y="1013167"/>
                      <a:pt x="49320" y="784352"/>
                      <a:pt x="0" y="655188"/>
                    </a:cubicBezTo>
                    <a:cubicBezTo>
                      <a:pt x="-49320" y="526024"/>
                      <a:pt x="51884" y="241684"/>
                      <a:pt x="0" y="0"/>
                    </a:cubicBezTo>
                    <a:close/>
                  </a:path>
                  <a:path w="5832648" h="2259268" stroke="0" extrusionOk="0">
                    <a:moveTo>
                      <a:pt x="0" y="0"/>
                    </a:moveTo>
                    <a:cubicBezTo>
                      <a:pt x="127549" y="-37112"/>
                      <a:pt x="265868" y="46572"/>
                      <a:pt x="408285" y="0"/>
                    </a:cubicBezTo>
                    <a:cubicBezTo>
                      <a:pt x="550702" y="-46572"/>
                      <a:pt x="839342" y="15702"/>
                      <a:pt x="991550" y="0"/>
                    </a:cubicBezTo>
                    <a:cubicBezTo>
                      <a:pt x="1143759" y="-15702"/>
                      <a:pt x="1348801" y="24055"/>
                      <a:pt x="1516488" y="0"/>
                    </a:cubicBezTo>
                    <a:cubicBezTo>
                      <a:pt x="1684175" y="-24055"/>
                      <a:pt x="1744902" y="27673"/>
                      <a:pt x="1924774" y="0"/>
                    </a:cubicBezTo>
                    <a:cubicBezTo>
                      <a:pt x="2104646" y="-27673"/>
                      <a:pt x="2344162" y="7321"/>
                      <a:pt x="2566365" y="0"/>
                    </a:cubicBezTo>
                    <a:cubicBezTo>
                      <a:pt x="2788568" y="-7321"/>
                      <a:pt x="2825147" y="18619"/>
                      <a:pt x="3032977" y="0"/>
                    </a:cubicBezTo>
                    <a:cubicBezTo>
                      <a:pt x="3240807" y="-18619"/>
                      <a:pt x="3445877" y="51468"/>
                      <a:pt x="3557915" y="0"/>
                    </a:cubicBezTo>
                    <a:cubicBezTo>
                      <a:pt x="3669953" y="-51468"/>
                      <a:pt x="3986370" y="9785"/>
                      <a:pt x="4199507" y="0"/>
                    </a:cubicBezTo>
                    <a:cubicBezTo>
                      <a:pt x="4412644" y="-9785"/>
                      <a:pt x="4532339" y="35059"/>
                      <a:pt x="4782771" y="0"/>
                    </a:cubicBezTo>
                    <a:cubicBezTo>
                      <a:pt x="5033203" y="-35059"/>
                      <a:pt x="5355180" y="55088"/>
                      <a:pt x="5832648" y="0"/>
                    </a:cubicBezTo>
                    <a:cubicBezTo>
                      <a:pt x="5902590" y="281513"/>
                      <a:pt x="5808328" y="396741"/>
                      <a:pt x="5832648" y="610002"/>
                    </a:cubicBezTo>
                    <a:cubicBezTo>
                      <a:pt x="5856968" y="823263"/>
                      <a:pt x="5822008" y="979862"/>
                      <a:pt x="5832648" y="1152227"/>
                    </a:cubicBezTo>
                    <a:cubicBezTo>
                      <a:pt x="5843288" y="1324593"/>
                      <a:pt x="5826510" y="1518540"/>
                      <a:pt x="5832648" y="1671858"/>
                    </a:cubicBezTo>
                    <a:cubicBezTo>
                      <a:pt x="5838786" y="1825176"/>
                      <a:pt x="5798016" y="2122370"/>
                      <a:pt x="5832648" y="2259268"/>
                    </a:cubicBezTo>
                    <a:cubicBezTo>
                      <a:pt x="5620017" y="2270390"/>
                      <a:pt x="5434862" y="2220258"/>
                      <a:pt x="5191057" y="2259268"/>
                    </a:cubicBezTo>
                    <a:cubicBezTo>
                      <a:pt x="4947252" y="2298278"/>
                      <a:pt x="4787089" y="2237298"/>
                      <a:pt x="4549465" y="2259268"/>
                    </a:cubicBezTo>
                    <a:cubicBezTo>
                      <a:pt x="4311841" y="2281238"/>
                      <a:pt x="4139757" y="2200375"/>
                      <a:pt x="3849548" y="2259268"/>
                    </a:cubicBezTo>
                    <a:cubicBezTo>
                      <a:pt x="3559339" y="2318161"/>
                      <a:pt x="3470948" y="2238096"/>
                      <a:pt x="3324609" y="2259268"/>
                    </a:cubicBezTo>
                    <a:cubicBezTo>
                      <a:pt x="3178270" y="2280440"/>
                      <a:pt x="2872112" y="2238095"/>
                      <a:pt x="2624692" y="2259268"/>
                    </a:cubicBezTo>
                    <a:cubicBezTo>
                      <a:pt x="2377272" y="2280441"/>
                      <a:pt x="2341216" y="2253596"/>
                      <a:pt x="2099753" y="2259268"/>
                    </a:cubicBezTo>
                    <a:cubicBezTo>
                      <a:pt x="1858290" y="2264940"/>
                      <a:pt x="1762895" y="2222893"/>
                      <a:pt x="1574815" y="2259268"/>
                    </a:cubicBezTo>
                    <a:cubicBezTo>
                      <a:pt x="1386735" y="2295643"/>
                      <a:pt x="1267859" y="2210395"/>
                      <a:pt x="1108203" y="2259268"/>
                    </a:cubicBezTo>
                    <a:cubicBezTo>
                      <a:pt x="948547" y="2308141"/>
                      <a:pt x="263222" y="2182206"/>
                      <a:pt x="0" y="2259268"/>
                    </a:cubicBezTo>
                    <a:cubicBezTo>
                      <a:pt x="-29150" y="2138561"/>
                      <a:pt x="46983" y="1953942"/>
                      <a:pt x="0" y="1717044"/>
                    </a:cubicBezTo>
                    <a:cubicBezTo>
                      <a:pt x="-46983" y="1480146"/>
                      <a:pt x="44854" y="1290687"/>
                      <a:pt x="0" y="1129634"/>
                    </a:cubicBezTo>
                    <a:cubicBezTo>
                      <a:pt x="-44854" y="968581"/>
                      <a:pt x="52110" y="801098"/>
                      <a:pt x="0" y="564817"/>
                    </a:cubicBezTo>
                    <a:cubicBezTo>
                      <a:pt x="-52110" y="328536"/>
                      <a:pt x="56722" y="12822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403403493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CL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2</a:t>
                </a:r>
                <a:r>
                  <a:rPr lang="es-CL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:2=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5∙1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2∙2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6" name="Cuadro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169732"/>
                <a:ext cx="5832648" cy="2259268"/>
              </a:xfrm>
              <a:prstGeom prst="rect">
                <a:avLst/>
              </a:prstGeom>
              <a:blipFill>
                <a:blip r:embed="rId2"/>
                <a:stretch>
                  <a:fillRect l="-1656"/>
                </a:stretch>
              </a:blipFill>
              <a:ln w="19050">
                <a:solidFill>
                  <a:srgbClr val="FF0000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4034034932">
                      <a:custGeom>
                        <a:avLst/>
                        <a:gdLst>
                          <a:gd name="connsiteX0" fmla="*/ 0 w 5832648"/>
                          <a:gd name="connsiteY0" fmla="*/ 0 h 2259268"/>
                          <a:gd name="connsiteX1" fmla="*/ 466612 w 5832648"/>
                          <a:gd name="connsiteY1" fmla="*/ 0 h 2259268"/>
                          <a:gd name="connsiteX2" fmla="*/ 874897 w 5832648"/>
                          <a:gd name="connsiteY2" fmla="*/ 0 h 2259268"/>
                          <a:gd name="connsiteX3" fmla="*/ 1516488 w 5832648"/>
                          <a:gd name="connsiteY3" fmla="*/ 0 h 2259268"/>
                          <a:gd name="connsiteX4" fmla="*/ 1924774 w 5832648"/>
                          <a:gd name="connsiteY4" fmla="*/ 0 h 2259268"/>
                          <a:gd name="connsiteX5" fmla="*/ 2391386 w 5832648"/>
                          <a:gd name="connsiteY5" fmla="*/ 0 h 2259268"/>
                          <a:gd name="connsiteX6" fmla="*/ 2799671 w 5832648"/>
                          <a:gd name="connsiteY6" fmla="*/ 0 h 2259268"/>
                          <a:gd name="connsiteX7" fmla="*/ 3266283 w 5832648"/>
                          <a:gd name="connsiteY7" fmla="*/ 0 h 2259268"/>
                          <a:gd name="connsiteX8" fmla="*/ 3674568 w 5832648"/>
                          <a:gd name="connsiteY8" fmla="*/ 0 h 2259268"/>
                          <a:gd name="connsiteX9" fmla="*/ 4316160 w 5832648"/>
                          <a:gd name="connsiteY9" fmla="*/ 0 h 2259268"/>
                          <a:gd name="connsiteX10" fmla="*/ 4841098 w 5832648"/>
                          <a:gd name="connsiteY10" fmla="*/ 0 h 2259268"/>
                          <a:gd name="connsiteX11" fmla="*/ 5832648 w 5832648"/>
                          <a:gd name="connsiteY11" fmla="*/ 0 h 2259268"/>
                          <a:gd name="connsiteX12" fmla="*/ 5832648 w 5832648"/>
                          <a:gd name="connsiteY12" fmla="*/ 497039 h 2259268"/>
                          <a:gd name="connsiteX13" fmla="*/ 5832648 w 5832648"/>
                          <a:gd name="connsiteY13" fmla="*/ 994078 h 2259268"/>
                          <a:gd name="connsiteX14" fmla="*/ 5832648 w 5832648"/>
                          <a:gd name="connsiteY14" fmla="*/ 1581488 h 2259268"/>
                          <a:gd name="connsiteX15" fmla="*/ 5832648 w 5832648"/>
                          <a:gd name="connsiteY15" fmla="*/ 2259268 h 2259268"/>
                          <a:gd name="connsiteX16" fmla="*/ 5366036 w 5832648"/>
                          <a:gd name="connsiteY16" fmla="*/ 2259268 h 2259268"/>
                          <a:gd name="connsiteX17" fmla="*/ 4724445 w 5832648"/>
                          <a:gd name="connsiteY17" fmla="*/ 2259268 h 2259268"/>
                          <a:gd name="connsiteX18" fmla="*/ 4024527 w 5832648"/>
                          <a:gd name="connsiteY18" fmla="*/ 2259268 h 2259268"/>
                          <a:gd name="connsiteX19" fmla="*/ 3382936 w 5832648"/>
                          <a:gd name="connsiteY19" fmla="*/ 2259268 h 2259268"/>
                          <a:gd name="connsiteX20" fmla="*/ 2974650 w 5832648"/>
                          <a:gd name="connsiteY20" fmla="*/ 2259268 h 2259268"/>
                          <a:gd name="connsiteX21" fmla="*/ 2449712 w 5832648"/>
                          <a:gd name="connsiteY21" fmla="*/ 2259268 h 2259268"/>
                          <a:gd name="connsiteX22" fmla="*/ 1924774 w 5832648"/>
                          <a:gd name="connsiteY22" fmla="*/ 2259268 h 2259268"/>
                          <a:gd name="connsiteX23" fmla="*/ 1458162 w 5832648"/>
                          <a:gd name="connsiteY23" fmla="*/ 2259268 h 2259268"/>
                          <a:gd name="connsiteX24" fmla="*/ 758244 w 5832648"/>
                          <a:gd name="connsiteY24" fmla="*/ 2259268 h 2259268"/>
                          <a:gd name="connsiteX25" fmla="*/ 0 w 5832648"/>
                          <a:gd name="connsiteY25" fmla="*/ 2259268 h 2259268"/>
                          <a:gd name="connsiteX26" fmla="*/ 0 w 5832648"/>
                          <a:gd name="connsiteY26" fmla="*/ 1671858 h 2259268"/>
                          <a:gd name="connsiteX27" fmla="*/ 0 w 5832648"/>
                          <a:gd name="connsiteY27" fmla="*/ 1174819 h 2259268"/>
                          <a:gd name="connsiteX28" fmla="*/ 0 w 5832648"/>
                          <a:gd name="connsiteY28" fmla="*/ 655188 h 2259268"/>
                          <a:gd name="connsiteX29" fmla="*/ 0 w 5832648"/>
                          <a:gd name="connsiteY29" fmla="*/ 0 h 22592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5832648" h="2259268" fill="none" extrusionOk="0">
                            <a:moveTo>
                              <a:pt x="0" y="0"/>
                            </a:moveTo>
                            <a:cubicBezTo>
                              <a:pt x="217091" y="-9274"/>
                              <a:pt x="245329" y="118"/>
                              <a:pt x="466612" y="0"/>
                            </a:cubicBezTo>
                            <a:cubicBezTo>
                              <a:pt x="687895" y="-118"/>
                              <a:pt x="769283" y="19236"/>
                              <a:pt x="874897" y="0"/>
                            </a:cubicBezTo>
                            <a:cubicBezTo>
                              <a:pt x="980511" y="-19236"/>
                              <a:pt x="1255665" y="32330"/>
                              <a:pt x="1516488" y="0"/>
                            </a:cubicBezTo>
                            <a:cubicBezTo>
                              <a:pt x="1777311" y="-32330"/>
                              <a:pt x="1771052" y="8398"/>
                              <a:pt x="1924774" y="0"/>
                            </a:cubicBezTo>
                            <a:cubicBezTo>
                              <a:pt x="2078496" y="-8398"/>
                              <a:pt x="2193815" y="50476"/>
                              <a:pt x="2391386" y="0"/>
                            </a:cubicBezTo>
                            <a:cubicBezTo>
                              <a:pt x="2588957" y="-50476"/>
                              <a:pt x="2705224" y="7691"/>
                              <a:pt x="2799671" y="0"/>
                            </a:cubicBezTo>
                            <a:cubicBezTo>
                              <a:pt x="2894119" y="-7691"/>
                              <a:pt x="3130029" y="4547"/>
                              <a:pt x="3266283" y="0"/>
                            </a:cubicBezTo>
                            <a:cubicBezTo>
                              <a:pt x="3402537" y="-4547"/>
                              <a:pt x="3582648" y="18427"/>
                              <a:pt x="3674568" y="0"/>
                            </a:cubicBezTo>
                            <a:cubicBezTo>
                              <a:pt x="3766488" y="-18427"/>
                              <a:pt x="4167305" y="7880"/>
                              <a:pt x="4316160" y="0"/>
                            </a:cubicBezTo>
                            <a:cubicBezTo>
                              <a:pt x="4465015" y="-7880"/>
                              <a:pt x="4695756" y="45539"/>
                              <a:pt x="4841098" y="0"/>
                            </a:cubicBezTo>
                            <a:cubicBezTo>
                              <a:pt x="4986440" y="-45539"/>
                              <a:pt x="5429373" y="736"/>
                              <a:pt x="5832648" y="0"/>
                            </a:cubicBezTo>
                            <a:cubicBezTo>
                              <a:pt x="5841448" y="230658"/>
                              <a:pt x="5821814" y="254720"/>
                              <a:pt x="5832648" y="497039"/>
                            </a:cubicBezTo>
                            <a:cubicBezTo>
                              <a:pt x="5843482" y="739358"/>
                              <a:pt x="5791598" y="823321"/>
                              <a:pt x="5832648" y="994078"/>
                            </a:cubicBezTo>
                            <a:cubicBezTo>
                              <a:pt x="5873698" y="1164835"/>
                              <a:pt x="5806035" y="1440147"/>
                              <a:pt x="5832648" y="1581488"/>
                            </a:cubicBezTo>
                            <a:cubicBezTo>
                              <a:pt x="5859261" y="1722829"/>
                              <a:pt x="5780795" y="2071335"/>
                              <a:pt x="5832648" y="2259268"/>
                            </a:cubicBezTo>
                            <a:cubicBezTo>
                              <a:pt x="5650256" y="2297158"/>
                              <a:pt x="5586558" y="2232508"/>
                              <a:pt x="5366036" y="2259268"/>
                            </a:cubicBezTo>
                            <a:cubicBezTo>
                              <a:pt x="5145514" y="2286028"/>
                              <a:pt x="4888398" y="2228916"/>
                              <a:pt x="4724445" y="2259268"/>
                            </a:cubicBezTo>
                            <a:cubicBezTo>
                              <a:pt x="4560492" y="2289620"/>
                              <a:pt x="4187306" y="2180569"/>
                              <a:pt x="4024527" y="2259268"/>
                            </a:cubicBezTo>
                            <a:cubicBezTo>
                              <a:pt x="3861748" y="2337967"/>
                              <a:pt x="3603195" y="2257002"/>
                              <a:pt x="3382936" y="2259268"/>
                            </a:cubicBezTo>
                            <a:cubicBezTo>
                              <a:pt x="3162677" y="2261534"/>
                              <a:pt x="3160666" y="2246618"/>
                              <a:pt x="2974650" y="2259268"/>
                            </a:cubicBezTo>
                            <a:cubicBezTo>
                              <a:pt x="2788634" y="2271918"/>
                              <a:pt x="2585835" y="2218828"/>
                              <a:pt x="2449712" y="2259268"/>
                            </a:cubicBezTo>
                            <a:cubicBezTo>
                              <a:pt x="2313589" y="2299708"/>
                              <a:pt x="2093774" y="2211507"/>
                              <a:pt x="1924774" y="2259268"/>
                            </a:cubicBezTo>
                            <a:cubicBezTo>
                              <a:pt x="1755774" y="2307029"/>
                              <a:pt x="1597369" y="2222537"/>
                              <a:pt x="1458162" y="2259268"/>
                            </a:cubicBezTo>
                            <a:cubicBezTo>
                              <a:pt x="1318955" y="2295999"/>
                              <a:pt x="987131" y="2176620"/>
                              <a:pt x="758244" y="2259268"/>
                            </a:cubicBezTo>
                            <a:cubicBezTo>
                              <a:pt x="529357" y="2341916"/>
                              <a:pt x="345667" y="2211950"/>
                              <a:pt x="0" y="2259268"/>
                            </a:cubicBezTo>
                            <a:cubicBezTo>
                              <a:pt x="-26251" y="1967890"/>
                              <a:pt x="37981" y="1918759"/>
                              <a:pt x="0" y="1671858"/>
                            </a:cubicBezTo>
                            <a:cubicBezTo>
                              <a:pt x="-37981" y="1424957"/>
                              <a:pt x="14414" y="1336471"/>
                              <a:pt x="0" y="1174819"/>
                            </a:cubicBezTo>
                            <a:cubicBezTo>
                              <a:pt x="-14414" y="1013167"/>
                              <a:pt x="49320" y="784352"/>
                              <a:pt x="0" y="655188"/>
                            </a:cubicBezTo>
                            <a:cubicBezTo>
                              <a:pt x="-49320" y="526024"/>
                              <a:pt x="51884" y="241684"/>
                              <a:pt x="0" y="0"/>
                            </a:cubicBezTo>
                            <a:close/>
                          </a:path>
                          <a:path w="5832648" h="2259268" stroke="0" extrusionOk="0">
                            <a:moveTo>
                              <a:pt x="0" y="0"/>
                            </a:moveTo>
                            <a:cubicBezTo>
                              <a:pt x="127549" y="-37112"/>
                              <a:pt x="265868" y="46572"/>
                              <a:pt x="408285" y="0"/>
                            </a:cubicBezTo>
                            <a:cubicBezTo>
                              <a:pt x="550702" y="-46572"/>
                              <a:pt x="839342" y="15702"/>
                              <a:pt x="991550" y="0"/>
                            </a:cubicBezTo>
                            <a:cubicBezTo>
                              <a:pt x="1143759" y="-15702"/>
                              <a:pt x="1348801" y="24055"/>
                              <a:pt x="1516488" y="0"/>
                            </a:cubicBezTo>
                            <a:cubicBezTo>
                              <a:pt x="1684175" y="-24055"/>
                              <a:pt x="1744902" y="27673"/>
                              <a:pt x="1924774" y="0"/>
                            </a:cubicBezTo>
                            <a:cubicBezTo>
                              <a:pt x="2104646" y="-27673"/>
                              <a:pt x="2344162" y="7321"/>
                              <a:pt x="2566365" y="0"/>
                            </a:cubicBezTo>
                            <a:cubicBezTo>
                              <a:pt x="2788568" y="-7321"/>
                              <a:pt x="2825147" y="18619"/>
                              <a:pt x="3032977" y="0"/>
                            </a:cubicBezTo>
                            <a:cubicBezTo>
                              <a:pt x="3240807" y="-18619"/>
                              <a:pt x="3445877" y="51468"/>
                              <a:pt x="3557915" y="0"/>
                            </a:cubicBezTo>
                            <a:cubicBezTo>
                              <a:pt x="3669953" y="-51468"/>
                              <a:pt x="3986370" y="9785"/>
                              <a:pt x="4199507" y="0"/>
                            </a:cubicBezTo>
                            <a:cubicBezTo>
                              <a:pt x="4412644" y="-9785"/>
                              <a:pt x="4532339" y="35059"/>
                              <a:pt x="4782771" y="0"/>
                            </a:cubicBezTo>
                            <a:cubicBezTo>
                              <a:pt x="5033203" y="-35059"/>
                              <a:pt x="5355180" y="55088"/>
                              <a:pt x="5832648" y="0"/>
                            </a:cubicBezTo>
                            <a:cubicBezTo>
                              <a:pt x="5902590" y="281513"/>
                              <a:pt x="5808328" y="396741"/>
                              <a:pt x="5832648" y="610002"/>
                            </a:cubicBezTo>
                            <a:cubicBezTo>
                              <a:pt x="5856968" y="823263"/>
                              <a:pt x="5822008" y="979862"/>
                              <a:pt x="5832648" y="1152227"/>
                            </a:cubicBezTo>
                            <a:cubicBezTo>
                              <a:pt x="5843288" y="1324593"/>
                              <a:pt x="5826510" y="1518540"/>
                              <a:pt x="5832648" y="1671858"/>
                            </a:cubicBezTo>
                            <a:cubicBezTo>
                              <a:pt x="5838786" y="1825176"/>
                              <a:pt x="5798016" y="2122370"/>
                              <a:pt x="5832648" y="2259268"/>
                            </a:cubicBezTo>
                            <a:cubicBezTo>
                              <a:pt x="5620017" y="2270390"/>
                              <a:pt x="5434862" y="2220258"/>
                              <a:pt x="5191057" y="2259268"/>
                            </a:cubicBezTo>
                            <a:cubicBezTo>
                              <a:pt x="4947252" y="2298278"/>
                              <a:pt x="4787089" y="2237298"/>
                              <a:pt x="4549465" y="2259268"/>
                            </a:cubicBezTo>
                            <a:cubicBezTo>
                              <a:pt x="4311841" y="2281238"/>
                              <a:pt x="4139757" y="2200375"/>
                              <a:pt x="3849548" y="2259268"/>
                            </a:cubicBezTo>
                            <a:cubicBezTo>
                              <a:pt x="3559339" y="2318161"/>
                              <a:pt x="3470948" y="2238096"/>
                              <a:pt x="3324609" y="2259268"/>
                            </a:cubicBezTo>
                            <a:cubicBezTo>
                              <a:pt x="3178270" y="2280440"/>
                              <a:pt x="2872112" y="2238095"/>
                              <a:pt x="2624692" y="2259268"/>
                            </a:cubicBezTo>
                            <a:cubicBezTo>
                              <a:pt x="2377272" y="2280441"/>
                              <a:pt x="2341216" y="2253596"/>
                              <a:pt x="2099753" y="2259268"/>
                            </a:cubicBezTo>
                            <a:cubicBezTo>
                              <a:pt x="1858290" y="2264940"/>
                              <a:pt x="1762895" y="2222893"/>
                              <a:pt x="1574815" y="2259268"/>
                            </a:cubicBezTo>
                            <a:cubicBezTo>
                              <a:pt x="1386735" y="2295643"/>
                              <a:pt x="1267859" y="2210395"/>
                              <a:pt x="1108203" y="2259268"/>
                            </a:cubicBezTo>
                            <a:cubicBezTo>
                              <a:pt x="948547" y="2308141"/>
                              <a:pt x="263222" y="2182206"/>
                              <a:pt x="0" y="2259268"/>
                            </a:cubicBezTo>
                            <a:cubicBezTo>
                              <a:pt x="-29150" y="2138561"/>
                              <a:pt x="46983" y="1953942"/>
                              <a:pt x="0" y="1717044"/>
                            </a:cubicBezTo>
                            <a:cubicBezTo>
                              <a:pt x="-46983" y="1480146"/>
                              <a:pt x="44854" y="1290687"/>
                              <a:pt x="0" y="1129634"/>
                            </a:cubicBezTo>
                            <a:cubicBezTo>
                              <a:pt x="-44854" y="968581"/>
                              <a:pt x="52110" y="801098"/>
                              <a:pt x="0" y="564817"/>
                            </a:cubicBezTo>
                            <a:cubicBezTo>
                              <a:pt x="-52110" y="328536"/>
                              <a:pt x="56722" y="12822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o 6"/>
          <p:cNvSpPr/>
          <p:nvPr/>
        </p:nvSpPr>
        <p:spPr>
          <a:xfrm rot="7987281">
            <a:off x="2550915" y="1796812"/>
            <a:ext cx="1526912" cy="1635213"/>
          </a:xfrm>
          <a:prstGeom prst="arc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lamada rectangular 7"/>
              <p:cNvSpPr/>
              <p:nvPr/>
            </p:nvSpPr>
            <p:spPr>
              <a:xfrm>
                <a:off x="2195736" y="4032085"/>
                <a:ext cx="6840760" cy="2183755"/>
              </a:xfrm>
              <a:prstGeom prst="wedgeRectCallout">
                <a:avLst>
                  <a:gd name="adj1" fmla="val -27376"/>
                  <a:gd name="adj2" fmla="val -75756"/>
                </a:avLst>
              </a:prstGeom>
              <a:ln w="28575"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/>
                  <a:t>Identificamos que el divisor es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CL" dirty="0"/>
                  <a:t>, por lo tanto, debemos encontrar el inverso multiplicativo de este, el cual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sz="2800" dirty="0"/>
                  <a:t>.</a:t>
                </a:r>
              </a:p>
              <a:p>
                <a:pPr algn="ctr"/>
                <a:r>
                  <a:rPr lang="es-CL" dirty="0"/>
                  <a:t>Ahora,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dirty="0"/>
                  <a:t> le multiplicamos el inverso multiplicativo, es decir,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sz="2800" dirty="0"/>
                  <a:t> </a:t>
                </a:r>
              </a:p>
            </p:txBody>
          </p:sp>
        </mc:Choice>
        <mc:Fallback xmlns="">
          <p:sp>
            <p:nvSpPr>
              <p:cNvPr id="8" name="Llamada rectangula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032085"/>
                <a:ext cx="6840760" cy="2183755"/>
              </a:xfrm>
              <a:prstGeom prst="wedgeRectCallout">
                <a:avLst>
                  <a:gd name="adj1" fmla="val -27376"/>
                  <a:gd name="adj2" fmla="val -75756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21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¡CONTINÚA! ¡TU PUEDES!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 de texto 2"/>
              <p:cNvSpPr txBox="1">
                <a:spLocks noChangeArrowheads="1"/>
              </p:cNvSpPr>
              <p:nvPr/>
            </p:nvSpPr>
            <p:spPr bwMode="auto">
              <a:xfrm>
                <a:off x="179512" y="908720"/>
                <a:ext cx="7128792" cy="2304256"/>
              </a:xfrm>
              <a:custGeom>
                <a:avLst/>
                <a:gdLst>
                  <a:gd name="connsiteX0" fmla="*/ 0 w 7128792"/>
                  <a:gd name="connsiteY0" fmla="*/ 0 h 2304256"/>
                  <a:gd name="connsiteX1" fmla="*/ 451490 w 7128792"/>
                  <a:gd name="connsiteY1" fmla="*/ 0 h 2304256"/>
                  <a:gd name="connsiteX2" fmla="*/ 902980 w 7128792"/>
                  <a:gd name="connsiteY2" fmla="*/ 0 h 2304256"/>
                  <a:gd name="connsiteX3" fmla="*/ 1283183 w 7128792"/>
                  <a:gd name="connsiteY3" fmla="*/ 0 h 2304256"/>
                  <a:gd name="connsiteX4" fmla="*/ 1948536 w 7128792"/>
                  <a:gd name="connsiteY4" fmla="*/ 0 h 2304256"/>
                  <a:gd name="connsiteX5" fmla="*/ 2471315 w 7128792"/>
                  <a:gd name="connsiteY5" fmla="*/ 0 h 2304256"/>
                  <a:gd name="connsiteX6" fmla="*/ 3065381 w 7128792"/>
                  <a:gd name="connsiteY6" fmla="*/ 0 h 2304256"/>
                  <a:gd name="connsiteX7" fmla="*/ 3445583 w 7128792"/>
                  <a:gd name="connsiteY7" fmla="*/ 0 h 2304256"/>
                  <a:gd name="connsiteX8" fmla="*/ 3897073 w 7128792"/>
                  <a:gd name="connsiteY8" fmla="*/ 0 h 2304256"/>
                  <a:gd name="connsiteX9" fmla="*/ 4491139 w 7128792"/>
                  <a:gd name="connsiteY9" fmla="*/ 0 h 2304256"/>
                  <a:gd name="connsiteX10" fmla="*/ 4871341 w 7128792"/>
                  <a:gd name="connsiteY10" fmla="*/ 0 h 2304256"/>
                  <a:gd name="connsiteX11" fmla="*/ 5536695 w 7128792"/>
                  <a:gd name="connsiteY11" fmla="*/ 0 h 2304256"/>
                  <a:gd name="connsiteX12" fmla="*/ 6202049 w 7128792"/>
                  <a:gd name="connsiteY12" fmla="*/ 0 h 2304256"/>
                  <a:gd name="connsiteX13" fmla="*/ 7128792 w 7128792"/>
                  <a:gd name="connsiteY13" fmla="*/ 0 h 2304256"/>
                  <a:gd name="connsiteX14" fmla="*/ 7128792 w 7128792"/>
                  <a:gd name="connsiteY14" fmla="*/ 622149 h 2304256"/>
                  <a:gd name="connsiteX15" fmla="*/ 7128792 w 7128792"/>
                  <a:gd name="connsiteY15" fmla="*/ 1198213 h 2304256"/>
                  <a:gd name="connsiteX16" fmla="*/ 7128792 w 7128792"/>
                  <a:gd name="connsiteY16" fmla="*/ 2304256 h 2304256"/>
                  <a:gd name="connsiteX17" fmla="*/ 6677302 w 7128792"/>
                  <a:gd name="connsiteY17" fmla="*/ 2304256 h 2304256"/>
                  <a:gd name="connsiteX18" fmla="*/ 6225812 w 7128792"/>
                  <a:gd name="connsiteY18" fmla="*/ 2304256 h 2304256"/>
                  <a:gd name="connsiteX19" fmla="*/ 5489170 w 7128792"/>
                  <a:gd name="connsiteY19" fmla="*/ 2304256 h 2304256"/>
                  <a:gd name="connsiteX20" fmla="*/ 5108968 w 7128792"/>
                  <a:gd name="connsiteY20" fmla="*/ 2304256 h 2304256"/>
                  <a:gd name="connsiteX21" fmla="*/ 4443614 w 7128792"/>
                  <a:gd name="connsiteY21" fmla="*/ 2304256 h 2304256"/>
                  <a:gd name="connsiteX22" fmla="*/ 3920836 w 7128792"/>
                  <a:gd name="connsiteY22" fmla="*/ 2304256 h 2304256"/>
                  <a:gd name="connsiteX23" fmla="*/ 3255482 w 7128792"/>
                  <a:gd name="connsiteY23" fmla="*/ 2304256 h 2304256"/>
                  <a:gd name="connsiteX24" fmla="*/ 2518840 w 7128792"/>
                  <a:gd name="connsiteY24" fmla="*/ 2304256 h 2304256"/>
                  <a:gd name="connsiteX25" fmla="*/ 2138638 w 7128792"/>
                  <a:gd name="connsiteY25" fmla="*/ 2304256 h 2304256"/>
                  <a:gd name="connsiteX26" fmla="*/ 1401996 w 7128792"/>
                  <a:gd name="connsiteY26" fmla="*/ 2304256 h 2304256"/>
                  <a:gd name="connsiteX27" fmla="*/ 1021794 w 7128792"/>
                  <a:gd name="connsiteY27" fmla="*/ 2304256 h 2304256"/>
                  <a:gd name="connsiteX28" fmla="*/ 0 w 7128792"/>
                  <a:gd name="connsiteY28" fmla="*/ 2304256 h 2304256"/>
                  <a:gd name="connsiteX29" fmla="*/ 0 w 7128792"/>
                  <a:gd name="connsiteY29" fmla="*/ 1774277 h 2304256"/>
                  <a:gd name="connsiteX30" fmla="*/ 0 w 7128792"/>
                  <a:gd name="connsiteY30" fmla="*/ 1244298 h 2304256"/>
                  <a:gd name="connsiteX31" fmla="*/ 0 w 7128792"/>
                  <a:gd name="connsiteY31" fmla="*/ 691277 h 2304256"/>
                  <a:gd name="connsiteX32" fmla="*/ 0 w 7128792"/>
                  <a:gd name="connsiteY32" fmla="*/ 0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128792" h="2304256" fill="none" extrusionOk="0">
                    <a:moveTo>
                      <a:pt x="0" y="0"/>
                    </a:moveTo>
                    <a:cubicBezTo>
                      <a:pt x="214457" y="-25139"/>
                      <a:pt x="357248" y="27720"/>
                      <a:pt x="451490" y="0"/>
                    </a:cubicBezTo>
                    <a:cubicBezTo>
                      <a:pt x="545732" y="-27720"/>
                      <a:pt x="800287" y="35959"/>
                      <a:pt x="902980" y="0"/>
                    </a:cubicBezTo>
                    <a:cubicBezTo>
                      <a:pt x="1005673" y="-35959"/>
                      <a:pt x="1099063" y="10338"/>
                      <a:pt x="1283183" y="0"/>
                    </a:cubicBezTo>
                    <a:cubicBezTo>
                      <a:pt x="1467303" y="-10338"/>
                      <a:pt x="1627445" y="43683"/>
                      <a:pt x="1948536" y="0"/>
                    </a:cubicBezTo>
                    <a:cubicBezTo>
                      <a:pt x="2269627" y="-43683"/>
                      <a:pt x="2248367" y="61872"/>
                      <a:pt x="2471315" y="0"/>
                    </a:cubicBezTo>
                    <a:cubicBezTo>
                      <a:pt x="2694263" y="-61872"/>
                      <a:pt x="2837907" y="22944"/>
                      <a:pt x="3065381" y="0"/>
                    </a:cubicBezTo>
                    <a:cubicBezTo>
                      <a:pt x="3292855" y="-22944"/>
                      <a:pt x="3266256" y="5250"/>
                      <a:pt x="3445583" y="0"/>
                    </a:cubicBezTo>
                    <a:cubicBezTo>
                      <a:pt x="3624910" y="-5250"/>
                      <a:pt x="3720797" y="12194"/>
                      <a:pt x="3897073" y="0"/>
                    </a:cubicBezTo>
                    <a:cubicBezTo>
                      <a:pt x="4073349" y="-12194"/>
                      <a:pt x="4371921" y="59430"/>
                      <a:pt x="4491139" y="0"/>
                    </a:cubicBezTo>
                    <a:cubicBezTo>
                      <a:pt x="4610357" y="-59430"/>
                      <a:pt x="4712395" y="37360"/>
                      <a:pt x="4871341" y="0"/>
                    </a:cubicBezTo>
                    <a:cubicBezTo>
                      <a:pt x="5030287" y="-37360"/>
                      <a:pt x="5301370" y="43969"/>
                      <a:pt x="5536695" y="0"/>
                    </a:cubicBezTo>
                    <a:cubicBezTo>
                      <a:pt x="5772020" y="-43969"/>
                      <a:pt x="6001498" y="17777"/>
                      <a:pt x="6202049" y="0"/>
                    </a:cubicBezTo>
                    <a:cubicBezTo>
                      <a:pt x="6402600" y="-17777"/>
                      <a:pt x="6910484" y="47946"/>
                      <a:pt x="7128792" y="0"/>
                    </a:cubicBezTo>
                    <a:cubicBezTo>
                      <a:pt x="7131697" y="254139"/>
                      <a:pt x="7108972" y="373654"/>
                      <a:pt x="7128792" y="622149"/>
                    </a:cubicBezTo>
                    <a:cubicBezTo>
                      <a:pt x="7148612" y="870644"/>
                      <a:pt x="7059998" y="939242"/>
                      <a:pt x="7128792" y="1198213"/>
                    </a:cubicBezTo>
                    <a:cubicBezTo>
                      <a:pt x="7197586" y="1457184"/>
                      <a:pt x="7120406" y="2033287"/>
                      <a:pt x="7128792" y="2304256"/>
                    </a:cubicBezTo>
                    <a:cubicBezTo>
                      <a:pt x="6990962" y="2329950"/>
                      <a:pt x="6776339" y="2250788"/>
                      <a:pt x="6677302" y="2304256"/>
                    </a:cubicBezTo>
                    <a:cubicBezTo>
                      <a:pt x="6578265" y="2357724"/>
                      <a:pt x="6442387" y="2298432"/>
                      <a:pt x="6225812" y="2304256"/>
                    </a:cubicBezTo>
                    <a:cubicBezTo>
                      <a:pt x="6009237" y="2310080"/>
                      <a:pt x="5779474" y="2222131"/>
                      <a:pt x="5489170" y="2304256"/>
                    </a:cubicBezTo>
                    <a:cubicBezTo>
                      <a:pt x="5198866" y="2386381"/>
                      <a:pt x="5269676" y="2286832"/>
                      <a:pt x="5108968" y="2304256"/>
                    </a:cubicBezTo>
                    <a:cubicBezTo>
                      <a:pt x="4948260" y="2321680"/>
                      <a:pt x="4581082" y="2298919"/>
                      <a:pt x="4443614" y="2304256"/>
                    </a:cubicBezTo>
                    <a:cubicBezTo>
                      <a:pt x="4306146" y="2309593"/>
                      <a:pt x="4166967" y="2280281"/>
                      <a:pt x="3920836" y="2304256"/>
                    </a:cubicBezTo>
                    <a:cubicBezTo>
                      <a:pt x="3674705" y="2328231"/>
                      <a:pt x="3471234" y="2277314"/>
                      <a:pt x="3255482" y="2304256"/>
                    </a:cubicBezTo>
                    <a:cubicBezTo>
                      <a:pt x="3039730" y="2331198"/>
                      <a:pt x="2729152" y="2278954"/>
                      <a:pt x="2518840" y="2304256"/>
                    </a:cubicBezTo>
                    <a:cubicBezTo>
                      <a:pt x="2308528" y="2329558"/>
                      <a:pt x="2261394" y="2287027"/>
                      <a:pt x="2138638" y="2304256"/>
                    </a:cubicBezTo>
                    <a:cubicBezTo>
                      <a:pt x="2015882" y="2321485"/>
                      <a:pt x="1652073" y="2288651"/>
                      <a:pt x="1401996" y="2304256"/>
                    </a:cubicBezTo>
                    <a:cubicBezTo>
                      <a:pt x="1151919" y="2319861"/>
                      <a:pt x="1173503" y="2297800"/>
                      <a:pt x="1021794" y="2304256"/>
                    </a:cubicBezTo>
                    <a:cubicBezTo>
                      <a:pt x="870085" y="2310712"/>
                      <a:pt x="392553" y="2222822"/>
                      <a:pt x="0" y="2304256"/>
                    </a:cubicBezTo>
                    <a:cubicBezTo>
                      <a:pt x="-9395" y="2067301"/>
                      <a:pt x="55267" y="1899680"/>
                      <a:pt x="0" y="1774277"/>
                    </a:cubicBezTo>
                    <a:cubicBezTo>
                      <a:pt x="-55267" y="1648874"/>
                      <a:pt x="50522" y="1356063"/>
                      <a:pt x="0" y="1244298"/>
                    </a:cubicBezTo>
                    <a:cubicBezTo>
                      <a:pt x="-50522" y="1132533"/>
                      <a:pt x="30587" y="883729"/>
                      <a:pt x="0" y="691277"/>
                    </a:cubicBezTo>
                    <a:cubicBezTo>
                      <a:pt x="-30587" y="498825"/>
                      <a:pt x="79914" y="247906"/>
                      <a:pt x="0" y="0"/>
                    </a:cubicBezTo>
                    <a:close/>
                  </a:path>
                  <a:path w="7128792" h="2304256" stroke="0" extrusionOk="0">
                    <a:moveTo>
                      <a:pt x="0" y="0"/>
                    </a:moveTo>
                    <a:cubicBezTo>
                      <a:pt x="130010" y="-41547"/>
                      <a:pt x="253370" y="34545"/>
                      <a:pt x="380202" y="0"/>
                    </a:cubicBezTo>
                    <a:cubicBezTo>
                      <a:pt x="507034" y="-34545"/>
                      <a:pt x="736619" y="51144"/>
                      <a:pt x="974268" y="0"/>
                    </a:cubicBezTo>
                    <a:cubicBezTo>
                      <a:pt x="1211917" y="-51144"/>
                      <a:pt x="1300772" y="48785"/>
                      <a:pt x="1497046" y="0"/>
                    </a:cubicBezTo>
                    <a:cubicBezTo>
                      <a:pt x="1693320" y="-48785"/>
                      <a:pt x="1789926" y="6464"/>
                      <a:pt x="1877249" y="0"/>
                    </a:cubicBezTo>
                    <a:cubicBezTo>
                      <a:pt x="1964572" y="-6464"/>
                      <a:pt x="2232903" y="15603"/>
                      <a:pt x="2542602" y="0"/>
                    </a:cubicBezTo>
                    <a:cubicBezTo>
                      <a:pt x="2852301" y="-15603"/>
                      <a:pt x="2871228" y="23684"/>
                      <a:pt x="2994093" y="0"/>
                    </a:cubicBezTo>
                    <a:cubicBezTo>
                      <a:pt x="3116958" y="-23684"/>
                      <a:pt x="3312252" y="8579"/>
                      <a:pt x="3516871" y="0"/>
                    </a:cubicBezTo>
                    <a:cubicBezTo>
                      <a:pt x="3721490" y="-8579"/>
                      <a:pt x="3880142" y="52414"/>
                      <a:pt x="4182225" y="0"/>
                    </a:cubicBezTo>
                    <a:cubicBezTo>
                      <a:pt x="4484308" y="-52414"/>
                      <a:pt x="4615126" y="1565"/>
                      <a:pt x="4776291" y="0"/>
                    </a:cubicBezTo>
                    <a:cubicBezTo>
                      <a:pt x="4937456" y="-1565"/>
                      <a:pt x="5191987" y="49963"/>
                      <a:pt x="5512932" y="0"/>
                    </a:cubicBezTo>
                    <a:cubicBezTo>
                      <a:pt x="5833877" y="-49963"/>
                      <a:pt x="6062002" y="52670"/>
                      <a:pt x="6249574" y="0"/>
                    </a:cubicBezTo>
                    <a:cubicBezTo>
                      <a:pt x="6437146" y="-52670"/>
                      <a:pt x="6810575" y="80605"/>
                      <a:pt x="7128792" y="0"/>
                    </a:cubicBezTo>
                    <a:cubicBezTo>
                      <a:pt x="7152725" y="129507"/>
                      <a:pt x="7102753" y="279663"/>
                      <a:pt x="7128792" y="506936"/>
                    </a:cubicBezTo>
                    <a:cubicBezTo>
                      <a:pt x="7154831" y="734209"/>
                      <a:pt x="7070203" y="819958"/>
                      <a:pt x="7128792" y="1083000"/>
                    </a:cubicBezTo>
                    <a:cubicBezTo>
                      <a:pt x="7187381" y="1346042"/>
                      <a:pt x="7080556" y="1535649"/>
                      <a:pt x="7128792" y="1682107"/>
                    </a:cubicBezTo>
                    <a:cubicBezTo>
                      <a:pt x="7177028" y="1828565"/>
                      <a:pt x="7062087" y="2145649"/>
                      <a:pt x="7128792" y="2304256"/>
                    </a:cubicBezTo>
                    <a:cubicBezTo>
                      <a:pt x="6964443" y="2326474"/>
                      <a:pt x="6789215" y="2275454"/>
                      <a:pt x="6677302" y="2304256"/>
                    </a:cubicBezTo>
                    <a:cubicBezTo>
                      <a:pt x="6565389" y="2333058"/>
                      <a:pt x="6271138" y="2248313"/>
                      <a:pt x="6154524" y="2304256"/>
                    </a:cubicBezTo>
                    <a:cubicBezTo>
                      <a:pt x="6037910" y="2360199"/>
                      <a:pt x="5627505" y="2300060"/>
                      <a:pt x="5417882" y="2304256"/>
                    </a:cubicBezTo>
                    <a:cubicBezTo>
                      <a:pt x="5208259" y="2308452"/>
                      <a:pt x="5015603" y="2272816"/>
                      <a:pt x="4895104" y="2304256"/>
                    </a:cubicBezTo>
                    <a:cubicBezTo>
                      <a:pt x="4774605" y="2335696"/>
                      <a:pt x="4490689" y="2268185"/>
                      <a:pt x="4372326" y="2304256"/>
                    </a:cubicBezTo>
                    <a:cubicBezTo>
                      <a:pt x="4253963" y="2340327"/>
                      <a:pt x="4089168" y="2286334"/>
                      <a:pt x="3920836" y="2304256"/>
                    </a:cubicBezTo>
                    <a:cubicBezTo>
                      <a:pt x="3752504" y="2322178"/>
                      <a:pt x="3368639" y="2229722"/>
                      <a:pt x="3184194" y="2304256"/>
                    </a:cubicBezTo>
                    <a:cubicBezTo>
                      <a:pt x="2999749" y="2378790"/>
                      <a:pt x="2807710" y="2278283"/>
                      <a:pt x="2661416" y="2304256"/>
                    </a:cubicBezTo>
                    <a:cubicBezTo>
                      <a:pt x="2515122" y="2330229"/>
                      <a:pt x="2232142" y="2260545"/>
                      <a:pt x="2067350" y="2304256"/>
                    </a:cubicBezTo>
                    <a:cubicBezTo>
                      <a:pt x="1902558" y="2347967"/>
                      <a:pt x="1559353" y="2230050"/>
                      <a:pt x="1401996" y="2304256"/>
                    </a:cubicBezTo>
                    <a:cubicBezTo>
                      <a:pt x="1244639" y="2378462"/>
                      <a:pt x="957736" y="2289997"/>
                      <a:pt x="807930" y="2304256"/>
                    </a:cubicBezTo>
                    <a:cubicBezTo>
                      <a:pt x="658124" y="2318515"/>
                      <a:pt x="171648" y="2287025"/>
                      <a:pt x="0" y="2304256"/>
                    </a:cubicBezTo>
                    <a:cubicBezTo>
                      <a:pt x="-36963" y="2156734"/>
                      <a:pt x="2896" y="1931627"/>
                      <a:pt x="0" y="1774277"/>
                    </a:cubicBezTo>
                    <a:cubicBezTo>
                      <a:pt x="-2896" y="1616927"/>
                      <a:pt x="2995" y="1440806"/>
                      <a:pt x="0" y="1244298"/>
                    </a:cubicBezTo>
                    <a:cubicBezTo>
                      <a:pt x="-2995" y="1047790"/>
                      <a:pt x="32452" y="972675"/>
                      <a:pt x="0" y="737362"/>
                    </a:cubicBezTo>
                    <a:cubicBezTo>
                      <a:pt x="-32452" y="502049"/>
                      <a:pt x="87515" y="36529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403403493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CL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3</a:t>
                </a:r>
                <a:r>
                  <a:rPr lang="es-CL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:0,3=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5∙10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2∙3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50:2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6:2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Cuadro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08720"/>
                <a:ext cx="7128792" cy="2304256"/>
              </a:xfrm>
              <a:custGeom>
                <a:avLst/>
                <a:gdLst>
                  <a:gd name="connsiteX0" fmla="*/ 0 w 5811734"/>
                  <a:gd name="connsiteY0" fmla="*/ 0 h 995053"/>
                  <a:gd name="connsiteX1" fmla="*/ 639291 w 5811734"/>
                  <a:gd name="connsiteY1" fmla="*/ 0 h 995053"/>
                  <a:gd name="connsiteX2" fmla="*/ 1336699 w 5811734"/>
                  <a:gd name="connsiteY2" fmla="*/ 0 h 995053"/>
                  <a:gd name="connsiteX3" fmla="*/ 2034107 w 5811734"/>
                  <a:gd name="connsiteY3" fmla="*/ 0 h 995053"/>
                  <a:gd name="connsiteX4" fmla="*/ 2557163 w 5811734"/>
                  <a:gd name="connsiteY4" fmla="*/ 0 h 995053"/>
                  <a:gd name="connsiteX5" fmla="*/ 2963984 w 5811734"/>
                  <a:gd name="connsiteY5" fmla="*/ 0 h 995053"/>
                  <a:gd name="connsiteX6" fmla="*/ 3603275 w 5811734"/>
                  <a:gd name="connsiteY6" fmla="*/ 0 h 995053"/>
                  <a:gd name="connsiteX7" fmla="*/ 4010096 w 5811734"/>
                  <a:gd name="connsiteY7" fmla="*/ 0 h 995053"/>
                  <a:gd name="connsiteX8" fmla="*/ 4475035 w 5811734"/>
                  <a:gd name="connsiteY8" fmla="*/ 0 h 995053"/>
                  <a:gd name="connsiteX9" fmla="*/ 4881857 w 5811734"/>
                  <a:gd name="connsiteY9" fmla="*/ 0 h 995053"/>
                  <a:gd name="connsiteX10" fmla="*/ 5811734 w 5811734"/>
                  <a:gd name="connsiteY10" fmla="*/ 0 h 995053"/>
                  <a:gd name="connsiteX11" fmla="*/ 5811734 w 5811734"/>
                  <a:gd name="connsiteY11" fmla="*/ 467675 h 995053"/>
                  <a:gd name="connsiteX12" fmla="*/ 5811734 w 5811734"/>
                  <a:gd name="connsiteY12" fmla="*/ 995053 h 995053"/>
                  <a:gd name="connsiteX13" fmla="*/ 5288678 w 5811734"/>
                  <a:gd name="connsiteY13" fmla="*/ 995053 h 995053"/>
                  <a:gd name="connsiteX14" fmla="*/ 4707505 w 5811734"/>
                  <a:gd name="connsiteY14" fmla="*/ 995053 h 995053"/>
                  <a:gd name="connsiteX15" fmla="*/ 4126331 w 5811734"/>
                  <a:gd name="connsiteY15" fmla="*/ 995053 h 995053"/>
                  <a:gd name="connsiteX16" fmla="*/ 3545158 w 5811734"/>
                  <a:gd name="connsiteY16" fmla="*/ 995053 h 995053"/>
                  <a:gd name="connsiteX17" fmla="*/ 3022102 w 5811734"/>
                  <a:gd name="connsiteY17" fmla="*/ 995053 h 995053"/>
                  <a:gd name="connsiteX18" fmla="*/ 2557163 w 5811734"/>
                  <a:gd name="connsiteY18" fmla="*/ 995053 h 995053"/>
                  <a:gd name="connsiteX19" fmla="*/ 2150342 w 5811734"/>
                  <a:gd name="connsiteY19" fmla="*/ 995053 h 995053"/>
                  <a:gd name="connsiteX20" fmla="*/ 1511051 w 5811734"/>
                  <a:gd name="connsiteY20" fmla="*/ 995053 h 995053"/>
                  <a:gd name="connsiteX21" fmla="*/ 813643 w 5811734"/>
                  <a:gd name="connsiteY21" fmla="*/ 995053 h 995053"/>
                  <a:gd name="connsiteX22" fmla="*/ 0 w 5811734"/>
                  <a:gd name="connsiteY22" fmla="*/ 995053 h 995053"/>
                  <a:gd name="connsiteX23" fmla="*/ 0 w 5811734"/>
                  <a:gd name="connsiteY23" fmla="*/ 527378 h 995053"/>
                  <a:gd name="connsiteX24" fmla="*/ 0 w 5811734"/>
                  <a:gd name="connsiteY24" fmla="*/ 0 h 99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11734" h="995053" fill="none" extrusionOk="0">
                    <a:moveTo>
                      <a:pt x="0" y="0"/>
                    </a:moveTo>
                    <a:cubicBezTo>
                      <a:pt x="246277" y="-51047"/>
                      <a:pt x="492484" y="73563"/>
                      <a:pt x="639291" y="0"/>
                    </a:cubicBezTo>
                    <a:cubicBezTo>
                      <a:pt x="786098" y="-73563"/>
                      <a:pt x="1056600" y="1475"/>
                      <a:pt x="1336699" y="0"/>
                    </a:cubicBezTo>
                    <a:cubicBezTo>
                      <a:pt x="1616798" y="-1475"/>
                      <a:pt x="1861463" y="20699"/>
                      <a:pt x="2034107" y="0"/>
                    </a:cubicBezTo>
                    <a:cubicBezTo>
                      <a:pt x="2206751" y="-20699"/>
                      <a:pt x="2408334" y="44524"/>
                      <a:pt x="2557163" y="0"/>
                    </a:cubicBezTo>
                    <a:cubicBezTo>
                      <a:pt x="2705992" y="-44524"/>
                      <a:pt x="2863890" y="44468"/>
                      <a:pt x="2963984" y="0"/>
                    </a:cubicBezTo>
                    <a:cubicBezTo>
                      <a:pt x="3064078" y="-44468"/>
                      <a:pt x="3313995" y="30012"/>
                      <a:pt x="3603275" y="0"/>
                    </a:cubicBezTo>
                    <a:cubicBezTo>
                      <a:pt x="3892555" y="-30012"/>
                      <a:pt x="3895757" y="29651"/>
                      <a:pt x="4010096" y="0"/>
                    </a:cubicBezTo>
                    <a:cubicBezTo>
                      <a:pt x="4124435" y="-29651"/>
                      <a:pt x="4278019" y="38718"/>
                      <a:pt x="4475035" y="0"/>
                    </a:cubicBezTo>
                    <a:cubicBezTo>
                      <a:pt x="4672051" y="-38718"/>
                      <a:pt x="4755781" y="8464"/>
                      <a:pt x="4881857" y="0"/>
                    </a:cubicBezTo>
                    <a:cubicBezTo>
                      <a:pt x="5007933" y="-8464"/>
                      <a:pt x="5464833" y="2770"/>
                      <a:pt x="5811734" y="0"/>
                    </a:cubicBezTo>
                    <a:cubicBezTo>
                      <a:pt x="5858785" y="208095"/>
                      <a:pt x="5764924" y="242104"/>
                      <a:pt x="5811734" y="467675"/>
                    </a:cubicBezTo>
                    <a:cubicBezTo>
                      <a:pt x="5858544" y="693247"/>
                      <a:pt x="5805721" y="849106"/>
                      <a:pt x="5811734" y="995053"/>
                    </a:cubicBezTo>
                    <a:cubicBezTo>
                      <a:pt x="5681249" y="1020351"/>
                      <a:pt x="5417022" y="973947"/>
                      <a:pt x="5288678" y="995053"/>
                    </a:cubicBezTo>
                    <a:cubicBezTo>
                      <a:pt x="5160334" y="1016159"/>
                      <a:pt x="4908040" y="976764"/>
                      <a:pt x="4707505" y="995053"/>
                    </a:cubicBezTo>
                    <a:cubicBezTo>
                      <a:pt x="4506970" y="1013342"/>
                      <a:pt x="4375706" y="959903"/>
                      <a:pt x="4126331" y="995053"/>
                    </a:cubicBezTo>
                    <a:cubicBezTo>
                      <a:pt x="3876956" y="1030203"/>
                      <a:pt x="3821644" y="967698"/>
                      <a:pt x="3545158" y="995053"/>
                    </a:cubicBezTo>
                    <a:cubicBezTo>
                      <a:pt x="3268672" y="1022408"/>
                      <a:pt x="3188781" y="940253"/>
                      <a:pt x="3022102" y="995053"/>
                    </a:cubicBezTo>
                    <a:cubicBezTo>
                      <a:pt x="2855423" y="1049853"/>
                      <a:pt x="2711325" y="942376"/>
                      <a:pt x="2557163" y="995053"/>
                    </a:cubicBezTo>
                    <a:cubicBezTo>
                      <a:pt x="2403001" y="1047730"/>
                      <a:pt x="2262957" y="978843"/>
                      <a:pt x="2150342" y="995053"/>
                    </a:cubicBezTo>
                    <a:cubicBezTo>
                      <a:pt x="2037727" y="1011263"/>
                      <a:pt x="1668502" y="925659"/>
                      <a:pt x="1511051" y="995053"/>
                    </a:cubicBezTo>
                    <a:cubicBezTo>
                      <a:pt x="1353600" y="1064447"/>
                      <a:pt x="1132285" y="979804"/>
                      <a:pt x="813643" y="995053"/>
                    </a:cubicBezTo>
                    <a:cubicBezTo>
                      <a:pt x="495001" y="1010302"/>
                      <a:pt x="173886" y="916434"/>
                      <a:pt x="0" y="995053"/>
                    </a:cubicBezTo>
                    <a:cubicBezTo>
                      <a:pt x="-53904" y="839568"/>
                      <a:pt x="33034" y="751715"/>
                      <a:pt x="0" y="527378"/>
                    </a:cubicBezTo>
                    <a:cubicBezTo>
                      <a:pt x="-33034" y="303042"/>
                      <a:pt x="28145" y="160189"/>
                      <a:pt x="0" y="0"/>
                    </a:cubicBezTo>
                    <a:close/>
                  </a:path>
                  <a:path w="5811734" h="995053" stroke="0" extrusionOk="0">
                    <a:moveTo>
                      <a:pt x="0" y="0"/>
                    </a:moveTo>
                    <a:cubicBezTo>
                      <a:pt x="112784" y="-20674"/>
                      <a:pt x="315926" y="36998"/>
                      <a:pt x="406821" y="0"/>
                    </a:cubicBezTo>
                    <a:cubicBezTo>
                      <a:pt x="497716" y="-36998"/>
                      <a:pt x="769458" y="14691"/>
                      <a:pt x="987995" y="0"/>
                    </a:cubicBezTo>
                    <a:cubicBezTo>
                      <a:pt x="1206532" y="-14691"/>
                      <a:pt x="1372068" y="55540"/>
                      <a:pt x="1511051" y="0"/>
                    </a:cubicBezTo>
                    <a:cubicBezTo>
                      <a:pt x="1650034" y="-55540"/>
                      <a:pt x="1776241" y="6541"/>
                      <a:pt x="1917872" y="0"/>
                    </a:cubicBezTo>
                    <a:cubicBezTo>
                      <a:pt x="2059503" y="-6541"/>
                      <a:pt x="2389318" y="32166"/>
                      <a:pt x="2557163" y="0"/>
                    </a:cubicBezTo>
                    <a:cubicBezTo>
                      <a:pt x="2725008" y="-32166"/>
                      <a:pt x="2905893" y="54498"/>
                      <a:pt x="3022102" y="0"/>
                    </a:cubicBezTo>
                    <a:cubicBezTo>
                      <a:pt x="3138311" y="-54498"/>
                      <a:pt x="3438105" y="19851"/>
                      <a:pt x="3545158" y="0"/>
                    </a:cubicBezTo>
                    <a:cubicBezTo>
                      <a:pt x="3652211" y="-19851"/>
                      <a:pt x="4032575" y="39192"/>
                      <a:pt x="4184448" y="0"/>
                    </a:cubicBezTo>
                    <a:cubicBezTo>
                      <a:pt x="4336321" y="-39192"/>
                      <a:pt x="4556309" y="23517"/>
                      <a:pt x="4765622" y="0"/>
                    </a:cubicBezTo>
                    <a:cubicBezTo>
                      <a:pt x="4974935" y="-23517"/>
                      <a:pt x="5463697" y="61080"/>
                      <a:pt x="5811734" y="0"/>
                    </a:cubicBezTo>
                    <a:cubicBezTo>
                      <a:pt x="5848555" y="156162"/>
                      <a:pt x="5772819" y="297204"/>
                      <a:pt x="5811734" y="517428"/>
                    </a:cubicBezTo>
                    <a:cubicBezTo>
                      <a:pt x="5850649" y="737652"/>
                      <a:pt x="5769597" y="851625"/>
                      <a:pt x="5811734" y="995053"/>
                    </a:cubicBezTo>
                    <a:cubicBezTo>
                      <a:pt x="5683798" y="1036055"/>
                      <a:pt x="5567384" y="968091"/>
                      <a:pt x="5346795" y="995053"/>
                    </a:cubicBezTo>
                    <a:cubicBezTo>
                      <a:pt x="5126206" y="1022015"/>
                      <a:pt x="4984942" y="981387"/>
                      <a:pt x="4707505" y="995053"/>
                    </a:cubicBezTo>
                    <a:cubicBezTo>
                      <a:pt x="4430068" y="1008719"/>
                      <a:pt x="4374051" y="989272"/>
                      <a:pt x="4242566" y="995053"/>
                    </a:cubicBezTo>
                    <a:cubicBezTo>
                      <a:pt x="4111081" y="1000834"/>
                      <a:pt x="3785788" y="948946"/>
                      <a:pt x="3603275" y="995053"/>
                    </a:cubicBezTo>
                    <a:cubicBezTo>
                      <a:pt x="3420762" y="1041160"/>
                      <a:pt x="3102022" y="956404"/>
                      <a:pt x="2905867" y="995053"/>
                    </a:cubicBezTo>
                    <a:cubicBezTo>
                      <a:pt x="2709712" y="1033702"/>
                      <a:pt x="2503979" y="951686"/>
                      <a:pt x="2382811" y="995053"/>
                    </a:cubicBezTo>
                    <a:cubicBezTo>
                      <a:pt x="2261643" y="1038420"/>
                      <a:pt x="1996282" y="954675"/>
                      <a:pt x="1685403" y="995053"/>
                    </a:cubicBezTo>
                    <a:cubicBezTo>
                      <a:pt x="1374524" y="1035431"/>
                      <a:pt x="1364341" y="979594"/>
                      <a:pt x="1162347" y="995053"/>
                    </a:cubicBezTo>
                    <a:cubicBezTo>
                      <a:pt x="960353" y="1010512"/>
                      <a:pt x="752244" y="987973"/>
                      <a:pt x="639291" y="995053"/>
                    </a:cubicBezTo>
                    <a:cubicBezTo>
                      <a:pt x="526338" y="1002133"/>
                      <a:pt x="165356" y="936961"/>
                      <a:pt x="0" y="995053"/>
                    </a:cubicBezTo>
                    <a:cubicBezTo>
                      <a:pt x="-5824" y="760533"/>
                      <a:pt x="25860" y="684515"/>
                      <a:pt x="0" y="477625"/>
                    </a:cubicBezTo>
                    <a:cubicBezTo>
                      <a:pt x="-25860" y="270735"/>
                      <a:pt x="55928" y="236160"/>
                      <a:pt x="0" y="0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 l="-1270"/>
                </a:stretch>
              </a:blipFill>
              <a:ln w="19050">
                <a:solidFill>
                  <a:srgbClr val="FF0000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lc="http://schemas.openxmlformats.org/drawingml/2006/lockedCanvas" sd="403403493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o 13"/>
          <p:cNvSpPr/>
          <p:nvPr/>
        </p:nvSpPr>
        <p:spPr>
          <a:xfrm rot="7822619">
            <a:off x="683292" y="1293527"/>
            <a:ext cx="1699732" cy="191935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Llamada rectangular 14"/>
          <p:cNvSpPr/>
          <p:nvPr/>
        </p:nvSpPr>
        <p:spPr>
          <a:xfrm>
            <a:off x="0" y="3933056"/>
            <a:ext cx="1728192" cy="1980762"/>
          </a:xfrm>
          <a:prstGeom prst="wedgeRectCallout">
            <a:avLst>
              <a:gd name="adj1" fmla="val 38462"/>
              <a:gd name="adj2" fmla="val -86130"/>
            </a:avLst>
          </a:prstGeom>
          <a:ln w="28575"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Notemos que tenemos un decimal finito, por lo que, debemos convertirlo a fracción.</a:t>
            </a:r>
          </a:p>
        </p:txBody>
      </p:sp>
      <p:sp>
        <p:nvSpPr>
          <p:cNvPr id="16" name="Arco 15"/>
          <p:cNvSpPr/>
          <p:nvPr/>
        </p:nvSpPr>
        <p:spPr>
          <a:xfrm rot="7822619">
            <a:off x="2134278" y="1351699"/>
            <a:ext cx="1577959" cy="1852413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lamada rectangular 17"/>
              <p:cNvSpPr/>
              <p:nvPr/>
            </p:nvSpPr>
            <p:spPr>
              <a:xfrm>
                <a:off x="2295905" y="3933018"/>
                <a:ext cx="6840760" cy="2183755"/>
              </a:xfrm>
              <a:prstGeom prst="wedgeRectCallout">
                <a:avLst>
                  <a:gd name="adj1" fmla="val -38100"/>
                  <a:gd name="adj2" fmla="val -84033"/>
                </a:avLst>
              </a:prstGeom>
              <a:ln>
                <a:solidFill>
                  <a:srgbClr val="00B050"/>
                </a:solidFill>
                <a:prstDash val="lgDash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/>
                  <a:t>Identificamos que el divisor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s-CL" dirty="0"/>
                  <a:t>, por lo tanto, debemos encontrar el inverso multiplicativo de este, el cual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L" sz="2800" dirty="0"/>
                  <a:t>.</a:t>
                </a:r>
              </a:p>
              <a:p>
                <a:pPr algn="ctr"/>
                <a:r>
                  <a:rPr lang="es-CL" dirty="0"/>
                  <a:t>Ahora,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dirty="0"/>
                  <a:t> le multiplicamos el inverso multiplicativo, es decir,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L" sz="2800" dirty="0"/>
                  <a:t> </a:t>
                </a:r>
              </a:p>
            </p:txBody>
          </p:sp>
        </mc:Choice>
        <mc:Fallback xmlns="">
          <p:sp>
            <p:nvSpPr>
              <p:cNvPr id="18" name="Llamada rectangular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5" y="3933018"/>
                <a:ext cx="6840760" cy="2183755"/>
              </a:xfrm>
              <a:prstGeom prst="wedgeRectCallout">
                <a:avLst>
                  <a:gd name="adj1" fmla="val -38100"/>
                  <a:gd name="adj2" fmla="val -84033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  <a:prstDash val="lgDash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60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¡ESO, SUPER BIEN!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 de texto 2"/>
              <p:cNvSpPr txBox="1">
                <a:spLocks noChangeArrowheads="1"/>
              </p:cNvSpPr>
              <p:nvPr/>
            </p:nvSpPr>
            <p:spPr bwMode="auto">
              <a:xfrm>
                <a:off x="539552" y="620688"/>
                <a:ext cx="7272808" cy="2088232"/>
              </a:xfrm>
              <a:custGeom>
                <a:avLst/>
                <a:gdLst>
                  <a:gd name="connsiteX0" fmla="*/ 0 w 7272808"/>
                  <a:gd name="connsiteY0" fmla="*/ 0 h 2088232"/>
                  <a:gd name="connsiteX1" fmla="*/ 486719 w 7272808"/>
                  <a:gd name="connsiteY1" fmla="*/ 0 h 2088232"/>
                  <a:gd name="connsiteX2" fmla="*/ 973437 w 7272808"/>
                  <a:gd name="connsiteY2" fmla="*/ 0 h 2088232"/>
                  <a:gd name="connsiteX3" fmla="*/ 1532884 w 7272808"/>
                  <a:gd name="connsiteY3" fmla="*/ 0 h 2088232"/>
                  <a:gd name="connsiteX4" fmla="*/ 1874147 w 7272808"/>
                  <a:gd name="connsiteY4" fmla="*/ 0 h 2088232"/>
                  <a:gd name="connsiteX5" fmla="*/ 2288137 w 7272808"/>
                  <a:gd name="connsiteY5" fmla="*/ 0 h 2088232"/>
                  <a:gd name="connsiteX6" fmla="*/ 2847584 w 7272808"/>
                  <a:gd name="connsiteY6" fmla="*/ 0 h 2088232"/>
                  <a:gd name="connsiteX7" fmla="*/ 3188847 w 7272808"/>
                  <a:gd name="connsiteY7" fmla="*/ 0 h 2088232"/>
                  <a:gd name="connsiteX8" fmla="*/ 3821021 w 7272808"/>
                  <a:gd name="connsiteY8" fmla="*/ 0 h 2088232"/>
                  <a:gd name="connsiteX9" fmla="*/ 4453196 w 7272808"/>
                  <a:gd name="connsiteY9" fmla="*/ 0 h 2088232"/>
                  <a:gd name="connsiteX10" fmla="*/ 4867187 w 7272808"/>
                  <a:gd name="connsiteY10" fmla="*/ 0 h 2088232"/>
                  <a:gd name="connsiteX11" fmla="*/ 5572090 w 7272808"/>
                  <a:gd name="connsiteY11" fmla="*/ 0 h 2088232"/>
                  <a:gd name="connsiteX12" fmla="*/ 6131537 w 7272808"/>
                  <a:gd name="connsiteY12" fmla="*/ 0 h 2088232"/>
                  <a:gd name="connsiteX13" fmla="*/ 6690983 w 7272808"/>
                  <a:gd name="connsiteY13" fmla="*/ 0 h 2088232"/>
                  <a:gd name="connsiteX14" fmla="*/ 7272808 w 7272808"/>
                  <a:gd name="connsiteY14" fmla="*/ 0 h 2088232"/>
                  <a:gd name="connsiteX15" fmla="*/ 7272808 w 7272808"/>
                  <a:gd name="connsiteY15" fmla="*/ 459411 h 2088232"/>
                  <a:gd name="connsiteX16" fmla="*/ 7272808 w 7272808"/>
                  <a:gd name="connsiteY16" fmla="*/ 960587 h 2088232"/>
                  <a:gd name="connsiteX17" fmla="*/ 7272808 w 7272808"/>
                  <a:gd name="connsiteY17" fmla="*/ 1482645 h 2088232"/>
                  <a:gd name="connsiteX18" fmla="*/ 7272808 w 7272808"/>
                  <a:gd name="connsiteY18" fmla="*/ 2088232 h 2088232"/>
                  <a:gd name="connsiteX19" fmla="*/ 6931545 w 7272808"/>
                  <a:gd name="connsiteY19" fmla="*/ 2088232 h 2088232"/>
                  <a:gd name="connsiteX20" fmla="*/ 6299371 w 7272808"/>
                  <a:gd name="connsiteY20" fmla="*/ 2088232 h 2088232"/>
                  <a:gd name="connsiteX21" fmla="*/ 5594468 w 7272808"/>
                  <a:gd name="connsiteY21" fmla="*/ 2088232 h 2088232"/>
                  <a:gd name="connsiteX22" fmla="*/ 5253205 w 7272808"/>
                  <a:gd name="connsiteY22" fmla="*/ 2088232 h 2088232"/>
                  <a:gd name="connsiteX23" fmla="*/ 4548302 w 7272808"/>
                  <a:gd name="connsiteY23" fmla="*/ 2088232 h 2088232"/>
                  <a:gd name="connsiteX24" fmla="*/ 4207040 w 7272808"/>
                  <a:gd name="connsiteY24" fmla="*/ 2088232 h 2088232"/>
                  <a:gd name="connsiteX25" fmla="*/ 3574865 w 7272808"/>
                  <a:gd name="connsiteY25" fmla="*/ 2088232 h 2088232"/>
                  <a:gd name="connsiteX26" fmla="*/ 3160874 w 7272808"/>
                  <a:gd name="connsiteY26" fmla="*/ 2088232 h 2088232"/>
                  <a:gd name="connsiteX27" fmla="*/ 2601427 w 7272808"/>
                  <a:gd name="connsiteY27" fmla="*/ 2088232 h 2088232"/>
                  <a:gd name="connsiteX28" fmla="*/ 2260165 w 7272808"/>
                  <a:gd name="connsiteY28" fmla="*/ 2088232 h 2088232"/>
                  <a:gd name="connsiteX29" fmla="*/ 1627990 w 7272808"/>
                  <a:gd name="connsiteY29" fmla="*/ 2088232 h 2088232"/>
                  <a:gd name="connsiteX30" fmla="*/ 1068543 w 7272808"/>
                  <a:gd name="connsiteY30" fmla="*/ 2088232 h 2088232"/>
                  <a:gd name="connsiteX31" fmla="*/ 0 w 7272808"/>
                  <a:gd name="connsiteY31" fmla="*/ 2088232 h 2088232"/>
                  <a:gd name="connsiteX32" fmla="*/ 0 w 7272808"/>
                  <a:gd name="connsiteY32" fmla="*/ 1566174 h 2088232"/>
                  <a:gd name="connsiteX33" fmla="*/ 0 w 7272808"/>
                  <a:gd name="connsiteY33" fmla="*/ 1085881 h 2088232"/>
                  <a:gd name="connsiteX34" fmla="*/ 0 w 7272808"/>
                  <a:gd name="connsiteY34" fmla="*/ 542940 h 2088232"/>
                  <a:gd name="connsiteX35" fmla="*/ 0 w 7272808"/>
                  <a:gd name="connsiteY35" fmla="*/ 0 h 208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272808" h="2088232" fill="none" extrusionOk="0">
                    <a:moveTo>
                      <a:pt x="0" y="0"/>
                    </a:moveTo>
                    <a:cubicBezTo>
                      <a:pt x="102420" y="-6401"/>
                      <a:pt x="250317" y="16314"/>
                      <a:pt x="486719" y="0"/>
                    </a:cubicBezTo>
                    <a:cubicBezTo>
                      <a:pt x="723121" y="-16314"/>
                      <a:pt x="863941" y="16218"/>
                      <a:pt x="973437" y="0"/>
                    </a:cubicBezTo>
                    <a:cubicBezTo>
                      <a:pt x="1082933" y="-16218"/>
                      <a:pt x="1354627" y="62277"/>
                      <a:pt x="1532884" y="0"/>
                    </a:cubicBezTo>
                    <a:cubicBezTo>
                      <a:pt x="1711141" y="-62277"/>
                      <a:pt x="1797128" y="14262"/>
                      <a:pt x="1874147" y="0"/>
                    </a:cubicBezTo>
                    <a:cubicBezTo>
                      <a:pt x="1951166" y="-14262"/>
                      <a:pt x="2103585" y="8329"/>
                      <a:pt x="2288137" y="0"/>
                    </a:cubicBezTo>
                    <a:cubicBezTo>
                      <a:pt x="2472689" y="-8329"/>
                      <a:pt x="2679029" y="28301"/>
                      <a:pt x="2847584" y="0"/>
                    </a:cubicBezTo>
                    <a:cubicBezTo>
                      <a:pt x="3016139" y="-28301"/>
                      <a:pt x="3027083" y="28662"/>
                      <a:pt x="3188847" y="0"/>
                    </a:cubicBezTo>
                    <a:cubicBezTo>
                      <a:pt x="3350611" y="-28662"/>
                      <a:pt x="3507038" y="40059"/>
                      <a:pt x="3821021" y="0"/>
                    </a:cubicBezTo>
                    <a:cubicBezTo>
                      <a:pt x="4135004" y="-40059"/>
                      <a:pt x="4246136" y="66395"/>
                      <a:pt x="4453196" y="0"/>
                    </a:cubicBezTo>
                    <a:cubicBezTo>
                      <a:pt x="4660257" y="-66395"/>
                      <a:pt x="4741430" y="14458"/>
                      <a:pt x="4867187" y="0"/>
                    </a:cubicBezTo>
                    <a:cubicBezTo>
                      <a:pt x="4992944" y="-14458"/>
                      <a:pt x="5276306" y="37649"/>
                      <a:pt x="5572090" y="0"/>
                    </a:cubicBezTo>
                    <a:cubicBezTo>
                      <a:pt x="5867874" y="-37649"/>
                      <a:pt x="5877986" y="54009"/>
                      <a:pt x="6131537" y="0"/>
                    </a:cubicBezTo>
                    <a:cubicBezTo>
                      <a:pt x="6385088" y="-54009"/>
                      <a:pt x="6416944" y="12339"/>
                      <a:pt x="6690983" y="0"/>
                    </a:cubicBezTo>
                    <a:cubicBezTo>
                      <a:pt x="6965022" y="-12339"/>
                      <a:pt x="7111750" y="29419"/>
                      <a:pt x="7272808" y="0"/>
                    </a:cubicBezTo>
                    <a:cubicBezTo>
                      <a:pt x="7310499" y="153920"/>
                      <a:pt x="7269783" y="280370"/>
                      <a:pt x="7272808" y="459411"/>
                    </a:cubicBezTo>
                    <a:cubicBezTo>
                      <a:pt x="7275833" y="638452"/>
                      <a:pt x="7267127" y="840215"/>
                      <a:pt x="7272808" y="960587"/>
                    </a:cubicBezTo>
                    <a:cubicBezTo>
                      <a:pt x="7278489" y="1080959"/>
                      <a:pt x="7245368" y="1229101"/>
                      <a:pt x="7272808" y="1482645"/>
                    </a:cubicBezTo>
                    <a:cubicBezTo>
                      <a:pt x="7300248" y="1736189"/>
                      <a:pt x="7210911" y="1858981"/>
                      <a:pt x="7272808" y="2088232"/>
                    </a:cubicBezTo>
                    <a:cubicBezTo>
                      <a:pt x="7134819" y="2126054"/>
                      <a:pt x="7073397" y="2076911"/>
                      <a:pt x="6931545" y="2088232"/>
                    </a:cubicBezTo>
                    <a:cubicBezTo>
                      <a:pt x="6789693" y="2099553"/>
                      <a:pt x="6465397" y="2066166"/>
                      <a:pt x="6299371" y="2088232"/>
                    </a:cubicBezTo>
                    <a:cubicBezTo>
                      <a:pt x="6133345" y="2110298"/>
                      <a:pt x="5899453" y="2029721"/>
                      <a:pt x="5594468" y="2088232"/>
                    </a:cubicBezTo>
                    <a:cubicBezTo>
                      <a:pt x="5289483" y="2146743"/>
                      <a:pt x="5382412" y="2082302"/>
                      <a:pt x="5253205" y="2088232"/>
                    </a:cubicBezTo>
                    <a:cubicBezTo>
                      <a:pt x="5123998" y="2094162"/>
                      <a:pt x="4725010" y="2063660"/>
                      <a:pt x="4548302" y="2088232"/>
                    </a:cubicBezTo>
                    <a:cubicBezTo>
                      <a:pt x="4371594" y="2112804"/>
                      <a:pt x="4343999" y="2076880"/>
                      <a:pt x="4207040" y="2088232"/>
                    </a:cubicBezTo>
                    <a:cubicBezTo>
                      <a:pt x="4070081" y="2099584"/>
                      <a:pt x="3794155" y="2049354"/>
                      <a:pt x="3574865" y="2088232"/>
                    </a:cubicBezTo>
                    <a:cubicBezTo>
                      <a:pt x="3355576" y="2127110"/>
                      <a:pt x="3346615" y="2065036"/>
                      <a:pt x="3160874" y="2088232"/>
                    </a:cubicBezTo>
                    <a:cubicBezTo>
                      <a:pt x="2975133" y="2111428"/>
                      <a:pt x="2795546" y="2048784"/>
                      <a:pt x="2601427" y="2088232"/>
                    </a:cubicBezTo>
                    <a:cubicBezTo>
                      <a:pt x="2407308" y="2127680"/>
                      <a:pt x="2384820" y="2079353"/>
                      <a:pt x="2260165" y="2088232"/>
                    </a:cubicBezTo>
                    <a:cubicBezTo>
                      <a:pt x="2135510" y="2097111"/>
                      <a:pt x="1810234" y="2067311"/>
                      <a:pt x="1627990" y="2088232"/>
                    </a:cubicBezTo>
                    <a:cubicBezTo>
                      <a:pt x="1445746" y="2109153"/>
                      <a:pt x="1306885" y="2058322"/>
                      <a:pt x="1068543" y="2088232"/>
                    </a:cubicBezTo>
                    <a:cubicBezTo>
                      <a:pt x="830201" y="2118142"/>
                      <a:pt x="251574" y="2071811"/>
                      <a:pt x="0" y="2088232"/>
                    </a:cubicBezTo>
                    <a:cubicBezTo>
                      <a:pt x="-13655" y="1930435"/>
                      <a:pt x="21528" y="1780981"/>
                      <a:pt x="0" y="1566174"/>
                    </a:cubicBezTo>
                    <a:cubicBezTo>
                      <a:pt x="-21528" y="1351367"/>
                      <a:pt x="6231" y="1281031"/>
                      <a:pt x="0" y="1085881"/>
                    </a:cubicBezTo>
                    <a:cubicBezTo>
                      <a:pt x="-6231" y="890731"/>
                      <a:pt x="28977" y="725951"/>
                      <a:pt x="0" y="542940"/>
                    </a:cubicBezTo>
                    <a:cubicBezTo>
                      <a:pt x="-28977" y="359929"/>
                      <a:pt x="5440" y="170617"/>
                      <a:pt x="0" y="0"/>
                    </a:cubicBezTo>
                    <a:close/>
                  </a:path>
                  <a:path w="7272808" h="2088232" stroke="0" extrusionOk="0">
                    <a:moveTo>
                      <a:pt x="0" y="0"/>
                    </a:moveTo>
                    <a:cubicBezTo>
                      <a:pt x="105347" y="-37993"/>
                      <a:pt x="235674" y="27528"/>
                      <a:pt x="341263" y="0"/>
                    </a:cubicBezTo>
                    <a:cubicBezTo>
                      <a:pt x="446852" y="-27528"/>
                      <a:pt x="750316" y="61411"/>
                      <a:pt x="900709" y="0"/>
                    </a:cubicBezTo>
                    <a:cubicBezTo>
                      <a:pt x="1051102" y="-61411"/>
                      <a:pt x="1221321" y="617"/>
                      <a:pt x="1387428" y="0"/>
                    </a:cubicBezTo>
                    <a:cubicBezTo>
                      <a:pt x="1553535" y="-617"/>
                      <a:pt x="1587974" y="626"/>
                      <a:pt x="1728691" y="0"/>
                    </a:cubicBezTo>
                    <a:cubicBezTo>
                      <a:pt x="1869408" y="-626"/>
                      <a:pt x="2069217" y="20753"/>
                      <a:pt x="2360865" y="0"/>
                    </a:cubicBezTo>
                    <a:cubicBezTo>
                      <a:pt x="2652513" y="-20753"/>
                      <a:pt x="2629241" y="25418"/>
                      <a:pt x="2774856" y="0"/>
                    </a:cubicBezTo>
                    <a:cubicBezTo>
                      <a:pt x="2920471" y="-25418"/>
                      <a:pt x="3131030" y="13907"/>
                      <a:pt x="3261575" y="0"/>
                    </a:cubicBezTo>
                    <a:cubicBezTo>
                      <a:pt x="3392120" y="-13907"/>
                      <a:pt x="3717580" y="72487"/>
                      <a:pt x="3893750" y="0"/>
                    </a:cubicBezTo>
                    <a:cubicBezTo>
                      <a:pt x="4069920" y="-72487"/>
                      <a:pt x="4233302" y="63975"/>
                      <a:pt x="4453196" y="0"/>
                    </a:cubicBezTo>
                    <a:cubicBezTo>
                      <a:pt x="4673090" y="-63975"/>
                      <a:pt x="4904509" y="42931"/>
                      <a:pt x="5158099" y="0"/>
                    </a:cubicBezTo>
                    <a:cubicBezTo>
                      <a:pt x="5411689" y="-42931"/>
                      <a:pt x="5665169" y="83183"/>
                      <a:pt x="5863002" y="0"/>
                    </a:cubicBezTo>
                    <a:cubicBezTo>
                      <a:pt x="6060835" y="-83183"/>
                      <a:pt x="6212160" y="7881"/>
                      <a:pt x="6349721" y="0"/>
                    </a:cubicBezTo>
                    <a:cubicBezTo>
                      <a:pt x="6487282" y="-7881"/>
                      <a:pt x="6535678" y="25482"/>
                      <a:pt x="6690983" y="0"/>
                    </a:cubicBezTo>
                    <a:cubicBezTo>
                      <a:pt x="6846288" y="-25482"/>
                      <a:pt x="7037632" y="43803"/>
                      <a:pt x="7272808" y="0"/>
                    </a:cubicBezTo>
                    <a:cubicBezTo>
                      <a:pt x="7281477" y="270917"/>
                      <a:pt x="7205721" y="282153"/>
                      <a:pt x="7272808" y="563823"/>
                    </a:cubicBezTo>
                    <a:cubicBezTo>
                      <a:pt x="7339895" y="845493"/>
                      <a:pt x="7270313" y="962366"/>
                      <a:pt x="7272808" y="1085881"/>
                    </a:cubicBezTo>
                    <a:cubicBezTo>
                      <a:pt x="7275303" y="1209396"/>
                      <a:pt x="7218540" y="1448155"/>
                      <a:pt x="7272808" y="1566174"/>
                    </a:cubicBezTo>
                    <a:cubicBezTo>
                      <a:pt x="7327076" y="1684193"/>
                      <a:pt x="7256547" y="1874398"/>
                      <a:pt x="7272808" y="2088232"/>
                    </a:cubicBezTo>
                    <a:cubicBezTo>
                      <a:pt x="7081267" y="2117386"/>
                      <a:pt x="7051153" y="2038739"/>
                      <a:pt x="6858817" y="2088232"/>
                    </a:cubicBezTo>
                    <a:cubicBezTo>
                      <a:pt x="6666481" y="2137725"/>
                      <a:pt x="6523019" y="2054328"/>
                      <a:pt x="6372099" y="2088232"/>
                    </a:cubicBezTo>
                    <a:cubicBezTo>
                      <a:pt x="6221179" y="2122136"/>
                      <a:pt x="6127151" y="2034275"/>
                      <a:pt x="5885380" y="2088232"/>
                    </a:cubicBezTo>
                    <a:cubicBezTo>
                      <a:pt x="5643609" y="2142189"/>
                      <a:pt x="5676589" y="2081782"/>
                      <a:pt x="5471389" y="2088232"/>
                    </a:cubicBezTo>
                    <a:cubicBezTo>
                      <a:pt x="5266189" y="2094682"/>
                      <a:pt x="5048036" y="2004747"/>
                      <a:pt x="4766486" y="2088232"/>
                    </a:cubicBezTo>
                    <a:cubicBezTo>
                      <a:pt x="4484936" y="2171717"/>
                      <a:pt x="4496796" y="2074410"/>
                      <a:pt x="4279768" y="2088232"/>
                    </a:cubicBezTo>
                    <a:cubicBezTo>
                      <a:pt x="4062740" y="2102054"/>
                      <a:pt x="3935106" y="2075395"/>
                      <a:pt x="3720321" y="2088232"/>
                    </a:cubicBezTo>
                    <a:cubicBezTo>
                      <a:pt x="3505536" y="2101069"/>
                      <a:pt x="3291108" y="2065261"/>
                      <a:pt x="3088146" y="2088232"/>
                    </a:cubicBezTo>
                    <a:cubicBezTo>
                      <a:pt x="2885185" y="2111203"/>
                      <a:pt x="2679112" y="2073685"/>
                      <a:pt x="2528699" y="2088232"/>
                    </a:cubicBezTo>
                    <a:cubicBezTo>
                      <a:pt x="2378286" y="2102779"/>
                      <a:pt x="2049444" y="2017465"/>
                      <a:pt x="1896525" y="2088232"/>
                    </a:cubicBezTo>
                    <a:cubicBezTo>
                      <a:pt x="1743606" y="2158999"/>
                      <a:pt x="1600930" y="2046808"/>
                      <a:pt x="1482534" y="2088232"/>
                    </a:cubicBezTo>
                    <a:cubicBezTo>
                      <a:pt x="1364138" y="2129656"/>
                      <a:pt x="1116607" y="2032136"/>
                      <a:pt x="923087" y="2088232"/>
                    </a:cubicBezTo>
                    <a:cubicBezTo>
                      <a:pt x="729567" y="2144328"/>
                      <a:pt x="448158" y="1983354"/>
                      <a:pt x="0" y="2088232"/>
                    </a:cubicBezTo>
                    <a:cubicBezTo>
                      <a:pt x="-41740" y="1962346"/>
                      <a:pt x="4758" y="1678853"/>
                      <a:pt x="0" y="1566174"/>
                    </a:cubicBezTo>
                    <a:cubicBezTo>
                      <a:pt x="-4758" y="1453495"/>
                      <a:pt x="24466" y="1263820"/>
                      <a:pt x="0" y="1085881"/>
                    </a:cubicBezTo>
                    <a:cubicBezTo>
                      <a:pt x="-24466" y="907942"/>
                      <a:pt x="42066" y="742233"/>
                      <a:pt x="0" y="605587"/>
                    </a:cubicBezTo>
                    <a:cubicBezTo>
                      <a:pt x="-42066" y="468941"/>
                      <a:pt x="72405" y="14637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403403493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CL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4</a:t>
                </a:r>
                <a:r>
                  <a:rPr lang="es-CL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:1,</m:t>
                      </m:r>
                      <m:acc>
                        <m:accPr>
                          <m:chr m:val="̅"/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acc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7∙9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3∙12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63:9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36:9</m:t>
                          </m:r>
                        </m:den>
                      </m:f>
                      <m:r>
                        <a:rPr lang="es-C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s-C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Cuadro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620688"/>
                <a:ext cx="7272808" cy="2088232"/>
              </a:xfrm>
              <a:custGeom>
                <a:avLst/>
                <a:gdLst>
                  <a:gd name="connsiteX0" fmla="*/ 0 w 5811734"/>
                  <a:gd name="connsiteY0" fmla="*/ 0 h 995053"/>
                  <a:gd name="connsiteX1" fmla="*/ 639291 w 5811734"/>
                  <a:gd name="connsiteY1" fmla="*/ 0 h 995053"/>
                  <a:gd name="connsiteX2" fmla="*/ 1336699 w 5811734"/>
                  <a:gd name="connsiteY2" fmla="*/ 0 h 995053"/>
                  <a:gd name="connsiteX3" fmla="*/ 2034107 w 5811734"/>
                  <a:gd name="connsiteY3" fmla="*/ 0 h 995053"/>
                  <a:gd name="connsiteX4" fmla="*/ 2557163 w 5811734"/>
                  <a:gd name="connsiteY4" fmla="*/ 0 h 995053"/>
                  <a:gd name="connsiteX5" fmla="*/ 2963984 w 5811734"/>
                  <a:gd name="connsiteY5" fmla="*/ 0 h 995053"/>
                  <a:gd name="connsiteX6" fmla="*/ 3603275 w 5811734"/>
                  <a:gd name="connsiteY6" fmla="*/ 0 h 995053"/>
                  <a:gd name="connsiteX7" fmla="*/ 4010096 w 5811734"/>
                  <a:gd name="connsiteY7" fmla="*/ 0 h 995053"/>
                  <a:gd name="connsiteX8" fmla="*/ 4475035 w 5811734"/>
                  <a:gd name="connsiteY8" fmla="*/ 0 h 995053"/>
                  <a:gd name="connsiteX9" fmla="*/ 4881857 w 5811734"/>
                  <a:gd name="connsiteY9" fmla="*/ 0 h 995053"/>
                  <a:gd name="connsiteX10" fmla="*/ 5811734 w 5811734"/>
                  <a:gd name="connsiteY10" fmla="*/ 0 h 995053"/>
                  <a:gd name="connsiteX11" fmla="*/ 5811734 w 5811734"/>
                  <a:gd name="connsiteY11" fmla="*/ 467675 h 995053"/>
                  <a:gd name="connsiteX12" fmla="*/ 5811734 w 5811734"/>
                  <a:gd name="connsiteY12" fmla="*/ 995053 h 995053"/>
                  <a:gd name="connsiteX13" fmla="*/ 5288678 w 5811734"/>
                  <a:gd name="connsiteY13" fmla="*/ 995053 h 995053"/>
                  <a:gd name="connsiteX14" fmla="*/ 4707505 w 5811734"/>
                  <a:gd name="connsiteY14" fmla="*/ 995053 h 995053"/>
                  <a:gd name="connsiteX15" fmla="*/ 4126331 w 5811734"/>
                  <a:gd name="connsiteY15" fmla="*/ 995053 h 995053"/>
                  <a:gd name="connsiteX16" fmla="*/ 3545158 w 5811734"/>
                  <a:gd name="connsiteY16" fmla="*/ 995053 h 995053"/>
                  <a:gd name="connsiteX17" fmla="*/ 3022102 w 5811734"/>
                  <a:gd name="connsiteY17" fmla="*/ 995053 h 995053"/>
                  <a:gd name="connsiteX18" fmla="*/ 2557163 w 5811734"/>
                  <a:gd name="connsiteY18" fmla="*/ 995053 h 995053"/>
                  <a:gd name="connsiteX19" fmla="*/ 2150342 w 5811734"/>
                  <a:gd name="connsiteY19" fmla="*/ 995053 h 995053"/>
                  <a:gd name="connsiteX20" fmla="*/ 1511051 w 5811734"/>
                  <a:gd name="connsiteY20" fmla="*/ 995053 h 995053"/>
                  <a:gd name="connsiteX21" fmla="*/ 813643 w 5811734"/>
                  <a:gd name="connsiteY21" fmla="*/ 995053 h 995053"/>
                  <a:gd name="connsiteX22" fmla="*/ 0 w 5811734"/>
                  <a:gd name="connsiteY22" fmla="*/ 995053 h 995053"/>
                  <a:gd name="connsiteX23" fmla="*/ 0 w 5811734"/>
                  <a:gd name="connsiteY23" fmla="*/ 527378 h 995053"/>
                  <a:gd name="connsiteX24" fmla="*/ 0 w 5811734"/>
                  <a:gd name="connsiteY24" fmla="*/ 0 h 99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11734" h="995053" fill="none" extrusionOk="0">
                    <a:moveTo>
                      <a:pt x="0" y="0"/>
                    </a:moveTo>
                    <a:cubicBezTo>
                      <a:pt x="246277" y="-51047"/>
                      <a:pt x="492484" y="73563"/>
                      <a:pt x="639291" y="0"/>
                    </a:cubicBezTo>
                    <a:cubicBezTo>
                      <a:pt x="786098" y="-73563"/>
                      <a:pt x="1056600" y="1475"/>
                      <a:pt x="1336699" y="0"/>
                    </a:cubicBezTo>
                    <a:cubicBezTo>
                      <a:pt x="1616798" y="-1475"/>
                      <a:pt x="1861463" y="20699"/>
                      <a:pt x="2034107" y="0"/>
                    </a:cubicBezTo>
                    <a:cubicBezTo>
                      <a:pt x="2206751" y="-20699"/>
                      <a:pt x="2408334" y="44524"/>
                      <a:pt x="2557163" y="0"/>
                    </a:cubicBezTo>
                    <a:cubicBezTo>
                      <a:pt x="2705992" y="-44524"/>
                      <a:pt x="2863890" y="44468"/>
                      <a:pt x="2963984" y="0"/>
                    </a:cubicBezTo>
                    <a:cubicBezTo>
                      <a:pt x="3064078" y="-44468"/>
                      <a:pt x="3313995" y="30012"/>
                      <a:pt x="3603275" y="0"/>
                    </a:cubicBezTo>
                    <a:cubicBezTo>
                      <a:pt x="3892555" y="-30012"/>
                      <a:pt x="3895757" y="29651"/>
                      <a:pt x="4010096" y="0"/>
                    </a:cubicBezTo>
                    <a:cubicBezTo>
                      <a:pt x="4124435" y="-29651"/>
                      <a:pt x="4278019" y="38718"/>
                      <a:pt x="4475035" y="0"/>
                    </a:cubicBezTo>
                    <a:cubicBezTo>
                      <a:pt x="4672051" y="-38718"/>
                      <a:pt x="4755781" y="8464"/>
                      <a:pt x="4881857" y="0"/>
                    </a:cubicBezTo>
                    <a:cubicBezTo>
                      <a:pt x="5007933" y="-8464"/>
                      <a:pt x="5464833" y="2770"/>
                      <a:pt x="5811734" y="0"/>
                    </a:cubicBezTo>
                    <a:cubicBezTo>
                      <a:pt x="5858785" y="208095"/>
                      <a:pt x="5764924" y="242104"/>
                      <a:pt x="5811734" y="467675"/>
                    </a:cubicBezTo>
                    <a:cubicBezTo>
                      <a:pt x="5858544" y="693247"/>
                      <a:pt x="5805721" y="849106"/>
                      <a:pt x="5811734" y="995053"/>
                    </a:cubicBezTo>
                    <a:cubicBezTo>
                      <a:pt x="5681249" y="1020351"/>
                      <a:pt x="5417022" y="973947"/>
                      <a:pt x="5288678" y="995053"/>
                    </a:cubicBezTo>
                    <a:cubicBezTo>
                      <a:pt x="5160334" y="1016159"/>
                      <a:pt x="4908040" y="976764"/>
                      <a:pt x="4707505" y="995053"/>
                    </a:cubicBezTo>
                    <a:cubicBezTo>
                      <a:pt x="4506970" y="1013342"/>
                      <a:pt x="4375706" y="959903"/>
                      <a:pt x="4126331" y="995053"/>
                    </a:cubicBezTo>
                    <a:cubicBezTo>
                      <a:pt x="3876956" y="1030203"/>
                      <a:pt x="3821644" y="967698"/>
                      <a:pt x="3545158" y="995053"/>
                    </a:cubicBezTo>
                    <a:cubicBezTo>
                      <a:pt x="3268672" y="1022408"/>
                      <a:pt x="3188781" y="940253"/>
                      <a:pt x="3022102" y="995053"/>
                    </a:cubicBezTo>
                    <a:cubicBezTo>
                      <a:pt x="2855423" y="1049853"/>
                      <a:pt x="2711325" y="942376"/>
                      <a:pt x="2557163" y="995053"/>
                    </a:cubicBezTo>
                    <a:cubicBezTo>
                      <a:pt x="2403001" y="1047730"/>
                      <a:pt x="2262957" y="978843"/>
                      <a:pt x="2150342" y="995053"/>
                    </a:cubicBezTo>
                    <a:cubicBezTo>
                      <a:pt x="2037727" y="1011263"/>
                      <a:pt x="1668502" y="925659"/>
                      <a:pt x="1511051" y="995053"/>
                    </a:cubicBezTo>
                    <a:cubicBezTo>
                      <a:pt x="1353600" y="1064447"/>
                      <a:pt x="1132285" y="979804"/>
                      <a:pt x="813643" y="995053"/>
                    </a:cubicBezTo>
                    <a:cubicBezTo>
                      <a:pt x="495001" y="1010302"/>
                      <a:pt x="173886" y="916434"/>
                      <a:pt x="0" y="995053"/>
                    </a:cubicBezTo>
                    <a:cubicBezTo>
                      <a:pt x="-53904" y="839568"/>
                      <a:pt x="33034" y="751715"/>
                      <a:pt x="0" y="527378"/>
                    </a:cubicBezTo>
                    <a:cubicBezTo>
                      <a:pt x="-33034" y="303042"/>
                      <a:pt x="28145" y="160189"/>
                      <a:pt x="0" y="0"/>
                    </a:cubicBezTo>
                    <a:close/>
                  </a:path>
                  <a:path w="5811734" h="995053" stroke="0" extrusionOk="0">
                    <a:moveTo>
                      <a:pt x="0" y="0"/>
                    </a:moveTo>
                    <a:cubicBezTo>
                      <a:pt x="112784" y="-20674"/>
                      <a:pt x="315926" y="36998"/>
                      <a:pt x="406821" y="0"/>
                    </a:cubicBezTo>
                    <a:cubicBezTo>
                      <a:pt x="497716" y="-36998"/>
                      <a:pt x="769458" y="14691"/>
                      <a:pt x="987995" y="0"/>
                    </a:cubicBezTo>
                    <a:cubicBezTo>
                      <a:pt x="1206532" y="-14691"/>
                      <a:pt x="1372068" y="55540"/>
                      <a:pt x="1511051" y="0"/>
                    </a:cubicBezTo>
                    <a:cubicBezTo>
                      <a:pt x="1650034" y="-55540"/>
                      <a:pt x="1776241" y="6541"/>
                      <a:pt x="1917872" y="0"/>
                    </a:cubicBezTo>
                    <a:cubicBezTo>
                      <a:pt x="2059503" y="-6541"/>
                      <a:pt x="2389318" y="32166"/>
                      <a:pt x="2557163" y="0"/>
                    </a:cubicBezTo>
                    <a:cubicBezTo>
                      <a:pt x="2725008" y="-32166"/>
                      <a:pt x="2905893" y="54498"/>
                      <a:pt x="3022102" y="0"/>
                    </a:cubicBezTo>
                    <a:cubicBezTo>
                      <a:pt x="3138311" y="-54498"/>
                      <a:pt x="3438105" y="19851"/>
                      <a:pt x="3545158" y="0"/>
                    </a:cubicBezTo>
                    <a:cubicBezTo>
                      <a:pt x="3652211" y="-19851"/>
                      <a:pt x="4032575" y="39192"/>
                      <a:pt x="4184448" y="0"/>
                    </a:cubicBezTo>
                    <a:cubicBezTo>
                      <a:pt x="4336321" y="-39192"/>
                      <a:pt x="4556309" y="23517"/>
                      <a:pt x="4765622" y="0"/>
                    </a:cubicBezTo>
                    <a:cubicBezTo>
                      <a:pt x="4974935" y="-23517"/>
                      <a:pt x="5463697" y="61080"/>
                      <a:pt x="5811734" y="0"/>
                    </a:cubicBezTo>
                    <a:cubicBezTo>
                      <a:pt x="5848555" y="156162"/>
                      <a:pt x="5772819" y="297204"/>
                      <a:pt x="5811734" y="517428"/>
                    </a:cubicBezTo>
                    <a:cubicBezTo>
                      <a:pt x="5850649" y="737652"/>
                      <a:pt x="5769597" y="851625"/>
                      <a:pt x="5811734" y="995053"/>
                    </a:cubicBezTo>
                    <a:cubicBezTo>
                      <a:pt x="5683798" y="1036055"/>
                      <a:pt x="5567384" y="968091"/>
                      <a:pt x="5346795" y="995053"/>
                    </a:cubicBezTo>
                    <a:cubicBezTo>
                      <a:pt x="5126206" y="1022015"/>
                      <a:pt x="4984942" y="981387"/>
                      <a:pt x="4707505" y="995053"/>
                    </a:cubicBezTo>
                    <a:cubicBezTo>
                      <a:pt x="4430068" y="1008719"/>
                      <a:pt x="4374051" y="989272"/>
                      <a:pt x="4242566" y="995053"/>
                    </a:cubicBezTo>
                    <a:cubicBezTo>
                      <a:pt x="4111081" y="1000834"/>
                      <a:pt x="3785788" y="948946"/>
                      <a:pt x="3603275" y="995053"/>
                    </a:cubicBezTo>
                    <a:cubicBezTo>
                      <a:pt x="3420762" y="1041160"/>
                      <a:pt x="3102022" y="956404"/>
                      <a:pt x="2905867" y="995053"/>
                    </a:cubicBezTo>
                    <a:cubicBezTo>
                      <a:pt x="2709712" y="1033702"/>
                      <a:pt x="2503979" y="951686"/>
                      <a:pt x="2382811" y="995053"/>
                    </a:cubicBezTo>
                    <a:cubicBezTo>
                      <a:pt x="2261643" y="1038420"/>
                      <a:pt x="1996282" y="954675"/>
                      <a:pt x="1685403" y="995053"/>
                    </a:cubicBezTo>
                    <a:cubicBezTo>
                      <a:pt x="1374524" y="1035431"/>
                      <a:pt x="1364341" y="979594"/>
                      <a:pt x="1162347" y="995053"/>
                    </a:cubicBezTo>
                    <a:cubicBezTo>
                      <a:pt x="960353" y="1010512"/>
                      <a:pt x="752244" y="987973"/>
                      <a:pt x="639291" y="995053"/>
                    </a:cubicBezTo>
                    <a:cubicBezTo>
                      <a:pt x="526338" y="1002133"/>
                      <a:pt x="165356" y="936961"/>
                      <a:pt x="0" y="995053"/>
                    </a:cubicBezTo>
                    <a:cubicBezTo>
                      <a:pt x="-5824" y="760533"/>
                      <a:pt x="25860" y="684515"/>
                      <a:pt x="0" y="477625"/>
                    </a:cubicBezTo>
                    <a:cubicBezTo>
                      <a:pt x="-25860" y="270735"/>
                      <a:pt x="55928" y="236160"/>
                      <a:pt x="0" y="0"/>
                    </a:cubicBezTo>
                    <a:close/>
                  </a:path>
                </a:pathLst>
              </a:custGeom>
              <a:blipFill rotWithShape="0">
                <a:blip r:embed="rId2"/>
                <a:stretch>
                  <a:fillRect l="-1328"/>
                </a:stretch>
              </a:blipFill>
              <a:ln w="19050">
                <a:solidFill>
                  <a:srgbClr val="FF0000"/>
                </a:solidFill>
                <a:miter lim="800000"/>
                <a:headEnd/>
                <a:tailEnd/>
                <a:extLst>
                  <a:ext uri="{C807C97D-BFC1-408E-A445-0C87EB9F89A2}">
                    <ask:lineSketchStyleProps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lc="http://schemas.openxmlformats.org/drawingml/2006/lockedCanvas" sd="403403493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o 6"/>
          <p:cNvSpPr/>
          <p:nvPr/>
        </p:nvSpPr>
        <p:spPr>
          <a:xfrm rot="7822619">
            <a:off x="1187347" y="1034714"/>
            <a:ext cx="1699732" cy="191935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Llamada rectangular 7"/>
          <p:cNvSpPr/>
          <p:nvPr/>
        </p:nvSpPr>
        <p:spPr>
          <a:xfrm>
            <a:off x="27660" y="3424548"/>
            <a:ext cx="1728192" cy="1980762"/>
          </a:xfrm>
          <a:prstGeom prst="wedgeRectCallout">
            <a:avLst>
              <a:gd name="adj1" fmla="val 61841"/>
              <a:gd name="adj2" fmla="val -73247"/>
            </a:avLst>
          </a:prstGeom>
          <a:ln w="28575"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Notemos que tenemos un decimal periódico, por lo que, debemos convertirlo a fracción.</a:t>
            </a:r>
          </a:p>
        </p:txBody>
      </p:sp>
      <p:sp>
        <p:nvSpPr>
          <p:cNvPr id="9" name="Arco 8"/>
          <p:cNvSpPr/>
          <p:nvPr/>
        </p:nvSpPr>
        <p:spPr>
          <a:xfrm rot="7822619">
            <a:off x="2599717" y="1085716"/>
            <a:ext cx="1577959" cy="1852413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lamada rectangular 9"/>
              <p:cNvSpPr/>
              <p:nvPr/>
            </p:nvSpPr>
            <p:spPr>
              <a:xfrm>
                <a:off x="2120333" y="3861048"/>
                <a:ext cx="6840760" cy="2183755"/>
              </a:xfrm>
              <a:prstGeom prst="wedgeRectCallout">
                <a:avLst>
                  <a:gd name="adj1" fmla="val -28463"/>
                  <a:gd name="adj2" fmla="val -89389"/>
                </a:avLst>
              </a:prstGeom>
              <a:ln>
                <a:solidFill>
                  <a:srgbClr val="00B050"/>
                </a:solidFill>
                <a:prstDash val="lgDash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/>
                  <a:t>Identificamos que el divisor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s-CL" dirty="0"/>
                  <a:t>, por lo tanto, debemos encontrar el inverso multiplicativo de este, el cual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s-CL" sz="2800" dirty="0"/>
                  <a:t>.</a:t>
                </a:r>
              </a:p>
              <a:p>
                <a:pPr algn="ctr"/>
                <a:r>
                  <a:rPr lang="es-CL" dirty="0"/>
                  <a:t>Ahora,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CL" dirty="0"/>
                  <a:t> le multiplicamos el inverso multiplicativo, es decir,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s-CL" sz="2800" dirty="0"/>
                  <a:t> </a:t>
                </a:r>
              </a:p>
            </p:txBody>
          </p:sp>
        </mc:Choice>
        <mc:Fallback xmlns="">
          <p:sp>
            <p:nvSpPr>
              <p:cNvPr id="10" name="Llamada rectangular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33" y="3861048"/>
                <a:ext cx="6840760" cy="2183755"/>
              </a:xfrm>
              <a:prstGeom prst="wedgeRectCallout">
                <a:avLst>
                  <a:gd name="adj1" fmla="val -28463"/>
                  <a:gd name="adj2" fmla="val -89389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  <a:prstDash val="lgDash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3785"/>
      </p:ext>
    </p:extLst>
  </p:cSld>
  <p:clrMapOvr>
    <a:masterClrMapping/>
  </p:clrMapOvr>
</p:sld>
</file>

<file path=ppt/theme/theme1.xml><?xml version="1.0" encoding="utf-8"?>
<a:theme xmlns:a="http://schemas.openxmlformats.org/drawingml/2006/main" name="Drops [Showeet.com]">
  <a:themeElements>
    <a:clrScheme name="Drop">
      <a:dk1>
        <a:srgbClr val="344246"/>
      </a:dk1>
      <a:lt1>
        <a:sysClr val="window" lastClr="FFFFFF"/>
      </a:lt1>
      <a:dk2>
        <a:srgbClr val="344246"/>
      </a:dk2>
      <a:lt2>
        <a:srgbClr val="EEECE1"/>
      </a:lt2>
      <a:accent1>
        <a:srgbClr val="344246"/>
      </a:accent1>
      <a:accent2>
        <a:srgbClr val="E52C50"/>
      </a:accent2>
      <a:accent3>
        <a:srgbClr val="7BC5D2"/>
      </a:accent3>
      <a:accent4>
        <a:srgbClr val="F0EE97"/>
      </a:accent4>
      <a:accent5>
        <a:srgbClr val="921010"/>
      </a:accent5>
      <a:accent6>
        <a:srgbClr val="E2DE32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6502</TotalTime>
  <Words>667</Words>
  <Application>Microsoft Office PowerPoint</Application>
  <PresentationFormat>Presentación en pantalla (4:3)</PresentationFormat>
  <Paragraphs>97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Verdana</vt:lpstr>
      <vt:lpstr>Drops [Showeet.com]</vt:lpstr>
      <vt:lpstr>DIVISIÓN DE NÚMEROS RACIONALES</vt:lpstr>
      <vt:lpstr>ANTES DE COMENZAR: EL INVERSO MULTIPLICATIVO</vt:lpstr>
      <vt:lpstr>Veamos ejemplos para entenderlo mejor.</vt:lpstr>
      <vt:lpstr>DIVISIÓN DE NÚMEROS RACIONALES</vt:lpstr>
      <vt:lpstr>En resumen,</vt:lpstr>
      <vt:lpstr>VEAMOS EJEMPLOS</vt:lpstr>
      <vt:lpstr>Presentación de PowerPoint</vt:lpstr>
      <vt:lpstr>Presentación de PowerPoint</vt:lpstr>
      <vt:lpstr>Presentación de PowerPoint</vt:lpstr>
      <vt:lpstr>¿Qué podemos concluir?</vt:lpstr>
      <vt:lpstr>RECUERDA QUE DE SER NECESARIO DEBES SIMPLIFICAR LAS FRACCIONES HASTA DEJARLAS IRREDUCTIBLES.</vt:lpstr>
      <vt:lpstr>REVISA EL VIDEO EXPLICATIVO PARA QUE PUEDAS APOYAR LA COMPRENSIÓN DE ESTE CONTENIDO. PUEDES ENCONTRARLO EN EL CANAL DE YOUTUBE DEL COLEGIO COMO : “8° BÁSICO DIVISIÓN EN LOS RACIONALES (GUIA 11)” </vt:lpstr>
      <vt:lpstr>¡YA PUEDES RESOLVER LA GUÍA! RECUERDA QUE UNA VEZ RESUELTA DEBES ENVIARLA CON EL DESARROLLO DE CADA EJERCICIO A TU RESPECTIVO PROFESOR/A DE MATEMÁTICAS.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Drops</dc:title>
  <dc:creator>showeet.com</dc:creator>
  <cp:lastModifiedBy>Angela  Bustamante</cp:lastModifiedBy>
  <cp:revision>21</cp:revision>
  <dcterms:created xsi:type="dcterms:W3CDTF">2012-01-16T12:17:13Z</dcterms:created>
  <dcterms:modified xsi:type="dcterms:W3CDTF">2020-06-13T16:15:55Z</dcterms:modified>
  <cp:category>Templates</cp:category>
</cp:coreProperties>
</file>