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6EC3A-9ED2-4BA0-85E7-777F4D98F5AC}" type="doc">
      <dgm:prSet loTypeId="urn:microsoft.com/office/officeart/2005/8/layout/arrow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14C7B61-AA4C-4C9A-93D2-BCE5C97ECC87}">
      <dgm:prSet phldrT="[Texto]"/>
      <dgm:spPr/>
      <dgm:t>
        <a:bodyPr/>
        <a:lstStyle/>
        <a:p>
          <a:r>
            <a:rPr lang="es-CL" dirty="0"/>
            <a:t>Tipo de Narrador </a:t>
          </a:r>
        </a:p>
      </dgm:t>
    </dgm:pt>
    <dgm:pt modelId="{48006CDE-88CD-470C-9E9C-4ADD3DB3B17F}" type="parTrans" cxnId="{B9B5EB2A-655C-411F-AB2E-0E9287261D24}">
      <dgm:prSet/>
      <dgm:spPr/>
      <dgm:t>
        <a:bodyPr/>
        <a:lstStyle/>
        <a:p>
          <a:endParaRPr lang="es-CL"/>
        </a:p>
      </dgm:t>
    </dgm:pt>
    <dgm:pt modelId="{1787DF29-C59D-4C0C-9158-98F216D62E03}" type="sibTrans" cxnId="{B9B5EB2A-655C-411F-AB2E-0E9287261D24}">
      <dgm:prSet/>
      <dgm:spPr/>
      <dgm:t>
        <a:bodyPr/>
        <a:lstStyle/>
        <a:p>
          <a:endParaRPr lang="es-CL"/>
        </a:p>
      </dgm:t>
    </dgm:pt>
    <dgm:pt modelId="{6499D66A-2628-451B-9FAD-0B29F05B7993}">
      <dgm:prSet phldrT="[Texto]"/>
      <dgm:spPr/>
      <dgm:t>
        <a:bodyPr/>
        <a:lstStyle/>
        <a:p>
          <a:r>
            <a:rPr lang="es-CL" dirty="0"/>
            <a:t>Narrador en Primera Persona: Protagonista </a:t>
          </a:r>
        </a:p>
      </dgm:t>
    </dgm:pt>
    <dgm:pt modelId="{D1AEF897-BE82-4872-A986-AB6C62E474B9}" type="parTrans" cxnId="{FA30563A-55CE-4A28-9362-151604C89605}">
      <dgm:prSet/>
      <dgm:spPr/>
      <dgm:t>
        <a:bodyPr/>
        <a:lstStyle/>
        <a:p>
          <a:endParaRPr lang="es-CL"/>
        </a:p>
      </dgm:t>
    </dgm:pt>
    <dgm:pt modelId="{16542D65-D753-4911-81DB-12E5476ED174}" type="sibTrans" cxnId="{FA30563A-55CE-4A28-9362-151604C89605}">
      <dgm:prSet/>
      <dgm:spPr/>
      <dgm:t>
        <a:bodyPr/>
        <a:lstStyle/>
        <a:p>
          <a:endParaRPr lang="es-CL"/>
        </a:p>
      </dgm:t>
    </dgm:pt>
    <dgm:pt modelId="{267B0A30-D07F-4BF1-9AC2-92A4AAC1C2AE}" type="pres">
      <dgm:prSet presAssocID="{D5C6EC3A-9ED2-4BA0-85E7-777F4D98F5A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890E813-4A42-4A86-9567-AC0F3F6B0CFD}" type="pres">
      <dgm:prSet presAssocID="{114C7B61-AA4C-4C9A-93D2-BCE5C97ECC87}" presName="arrow" presStyleLbl="node1" presStyleIdx="0" presStyleCnt="2" custRadScaleRad="109590" custRadScaleInc="1757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3AA565E-05B1-4E1C-89F0-B8CBD18C2155}" type="pres">
      <dgm:prSet presAssocID="{6499D66A-2628-451B-9FAD-0B29F05B7993}" presName="arrow" presStyleLbl="node1" presStyleIdx="1" presStyleCnt="2" custRadScaleRad="112090" custRadScaleInc="-1713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9B5EB2A-655C-411F-AB2E-0E9287261D24}" srcId="{D5C6EC3A-9ED2-4BA0-85E7-777F4D98F5AC}" destId="{114C7B61-AA4C-4C9A-93D2-BCE5C97ECC87}" srcOrd="0" destOrd="0" parTransId="{48006CDE-88CD-470C-9E9C-4ADD3DB3B17F}" sibTransId="{1787DF29-C59D-4C0C-9158-98F216D62E03}"/>
    <dgm:cxn modelId="{ED767E63-698F-466F-8B80-0328A623D4E9}" type="presOf" srcId="{D5C6EC3A-9ED2-4BA0-85E7-777F4D98F5AC}" destId="{267B0A30-D07F-4BF1-9AC2-92A4AAC1C2AE}" srcOrd="0" destOrd="0" presId="urn:microsoft.com/office/officeart/2005/8/layout/arrow1"/>
    <dgm:cxn modelId="{0805D867-618A-4864-A13E-718862A5E5A2}" type="presOf" srcId="{114C7B61-AA4C-4C9A-93D2-BCE5C97ECC87}" destId="{2890E813-4A42-4A86-9567-AC0F3F6B0CFD}" srcOrd="0" destOrd="0" presId="urn:microsoft.com/office/officeart/2005/8/layout/arrow1"/>
    <dgm:cxn modelId="{FA30563A-55CE-4A28-9362-151604C89605}" srcId="{D5C6EC3A-9ED2-4BA0-85E7-777F4D98F5AC}" destId="{6499D66A-2628-451B-9FAD-0B29F05B7993}" srcOrd="1" destOrd="0" parTransId="{D1AEF897-BE82-4872-A986-AB6C62E474B9}" sibTransId="{16542D65-D753-4911-81DB-12E5476ED174}"/>
    <dgm:cxn modelId="{4BC41984-EBAE-44C2-8074-B9957A2763D1}" type="presOf" srcId="{6499D66A-2628-451B-9FAD-0B29F05B7993}" destId="{E3AA565E-05B1-4E1C-89F0-B8CBD18C2155}" srcOrd="0" destOrd="0" presId="urn:microsoft.com/office/officeart/2005/8/layout/arrow1"/>
    <dgm:cxn modelId="{CDDABFD1-5D43-4B6C-BA37-A8AD0F5876AD}" type="presParOf" srcId="{267B0A30-D07F-4BF1-9AC2-92A4AAC1C2AE}" destId="{2890E813-4A42-4A86-9567-AC0F3F6B0CFD}" srcOrd="0" destOrd="0" presId="urn:microsoft.com/office/officeart/2005/8/layout/arrow1"/>
    <dgm:cxn modelId="{E7203392-D996-4D66-A138-381B8542DAFF}" type="presParOf" srcId="{267B0A30-D07F-4BF1-9AC2-92A4AAC1C2AE}" destId="{E3AA565E-05B1-4E1C-89F0-B8CBD18C215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F39CAF-E70C-48B8-8F64-D3B89B347010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8D46B988-4FDD-4906-9800-1BA54F56EC0D}">
      <dgm:prSet phldrT="[Texto]"/>
      <dgm:spPr/>
      <dgm:t>
        <a:bodyPr/>
        <a:lstStyle/>
        <a:p>
          <a:r>
            <a:rPr lang="es-CL" dirty="0"/>
            <a:t>Personajes Secundarios:</a:t>
          </a:r>
        </a:p>
        <a:p>
          <a:r>
            <a:rPr lang="es-CL" dirty="0"/>
            <a:t>Allende </a:t>
          </a:r>
        </a:p>
        <a:p>
          <a:r>
            <a:rPr lang="es-CL" dirty="0"/>
            <a:t>Hunter</a:t>
          </a:r>
        </a:p>
      </dgm:t>
    </dgm:pt>
    <dgm:pt modelId="{D7884550-40B5-49CE-8C4F-AF9DDF4D4CAF}" type="parTrans" cxnId="{BAC52FDF-5760-492E-B510-6FDD125E7F45}">
      <dgm:prSet/>
      <dgm:spPr/>
      <dgm:t>
        <a:bodyPr/>
        <a:lstStyle/>
        <a:p>
          <a:endParaRPr lang="es-CL"/>
        </a:p>
      </dgm:t>
    </dgm:pt>
    <dgm:pt modelId="{E3B3B489-87BE-4786-A3ED-9F39007898C1}" type="sibTrans" cxnId="{BAC52FDF-5760-492E-B510-6FDD125E7F45}">
      <dgm:prSet/>
      <dgm:spPr/>
      <dgm:t>
        <a:bodyPr/>
        <a:lstStyle/>
        <a:p>
          <a:endParaRPr lang="es-CL"/>
        </a:p>
      </dgm:t>
    </dgm:pt>
    <dgm:pt modelId="{3609102F-2D0A-4045-BBB7-450AFE5F6B70}">
      <dgm:prSet/>
      <dgm:spPr/>
      <dgm:t>
        <a:bodyPr/>
        <a:lstStyle/>
        <a:p>
          <a:r>
            <a:rPr lang="es-CL" dirty="0"/>
            <a:t>Personajes Principales: </a:t>
          </a:r>
        </a:p>
        <a:p>
          <a:r>
            <a:rPr lang="es-CL" dirty="0"/>
            <a:t>Juan Pablo Castell </a:t>
          </a:r>
        </a:p>
        <a:p>
          <a:r>
            <a:rPr lang="es-CL" dirty="0"/>
            <a:t>María Iribarne </a:t>
          </a:r>
        </a:p>
      </dgm:t>
    </dgm:pt>
    <dgm:pt modelId="{EF446FC9-9E06-4B5B-97E0-2432A4D1EA3F}" type="parTrans" cxnId="{C36C7726-6DD3-4C6B-9F67-82266AD3EC42}">
      <dgm:prSet/>
      <dgm:spPr/>
      <dgm:t>
        <a:bodyPr/>
        <a:lstStyle/>
        <a:p>
          <a:endParaRPr lang="es-CL"/>
        </a:p>
      </dgm:t>
    </dgm:pt>
    <dgm:pt modelId="{56DF3263-0DAA-49FB-96C8-8530A5909701}" type="sibTrans" cxnId="{C36C7726-6DD3-4C6B-9F67-82266AD3EC42}">
      <dgm:prSet/>
      <dgm:spPr/>
      <dgm:t>
        <a:bodyPr/>
        <a:lstStyle/>
        <a:p>
          <a:endParaRPr lang="es-CL"/>
        </a:p>
      </dgm:t>
    </dgm:pt>
    <dgm:pt modelId="{482901B9-7F4D-4A1B-BE54-E0DF2AF76F24}" type="pres">
      <dgm:prSet presAssocID="{74F39CAF-E70C-48B8-8F64-D3B89B347010}" presName="Name0" presStyleCnt="0">
        <dgm:presLayoutVars>
          <dgm:dir/>
          <dgm:animLvl val="lvl"/>
          <dgm:resizeHandles val="exact"/>
        </dgm:presLayoutVars>
      </dgm:prSet>
      <dgm:spPr/>
    </dgm:pt>
    <dgm:pt modelId="{C8D25023-8291-42EF-96F2-B4B1B9827D77}" type="pres">
      <dgm:prSet presAssocID="{3609102F-2D0A-4045-BBB7-450AFE5F6B70}" presName="parTxOnly" presStyleLbl="node1" presStyleIdx="0" presStyleCnt="2" custLinFactNeighborX="-11049" custLinFactNeighborY="-254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01FDA30-D1C0-42EB-A69A-B7C00065C939}" type="pres">
      <dgm:prSet presAssocID="{56DF3263-0DAA-49FB-96C8-8530A5909701}" presName="parTxOnlySpace" presStyleCnt="0"/>
      <dgm:spPr/>
    </dgm:pt>
    <dgm:pt modelId="{C8AB47C9-7A4F-487A-B402-2BA0AF4153D5}" type="pres">
      <dgm:prSet presAssocID="{8D46B988-4FDD-4906-9800-1BA54F56EC0D}" presName="parTxOnly" presStyleLbl="node1" presStyleIdx="1" presStyleCnt="2" custLinFactNeighborX="2027" custLinFactNeighborY="-266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36C7726-6DD3-4C6B-9F67-82266AD3EC42}" srcId="{74F39CAF-E70C-48B8-8F64-D3B89B347010}" destId="{3609102F-2D0A-4045-BBB7-450AFE5F6B70}" srcOrd="0" destOrd="0" parTransId="{EF446FC9-9E06-4B5B-97E0-2432A4D1EA3F}" sibTransId="{56DF3263-0DAA-49FB-96C8-8530A5909701}"/>
    <dgm:cxn modelId="{BAC52FDF-5760-492E-B510-6FDD125E7F45}" srcId="{74F39CAF-E70C-48B8-8F64-D3B89B347010}" destId="{8D46B988-4FDD-4906-9800-1BA54F56EC0D}" srcOrd="1" destOrd="0" parTransId="{D7884550-40B5-49CE-8C4F-AF9DDF4D4CAF}" sibTransId="{E3B3B489-87BE-4786-A3ED-9F39007898C1}"/>
    <dgm:cxn modelId="{C070799B-5129-4B38-9184-C983200A0780}" type="presOf" srcId="{3609102F-2D0A-4045-BBB7-450AFE5F6B70}" destId="{C8D25023-8291-42EF-96F2-B4B1B9827D77}" srcOrd="0" destOrd="0" presId="urn:microsoft.com/office/officeart/2005/8/layout/chevron1"/>
    <dgm:cxn modelId="{2CF220A8-98C2-48DD-B096-E5F3B77BAD68}" type="presOf" srcId="{8D46B988-4FDD-4906-9800-1BA54F56EC0D}" destId="{C8AB47C9-7A4F-487A-B402-2BA0AF4153D5}" srcOrd="0" destOrd="0" presId="urn:microsoft.com/office/officeart/2005/8/layout/chevron1"/>
    <dgm:cxn modelId="{0B6065A2-E20F-4B96-99B4-56AC7FBC38C7}" type="presOf" srcId="{74F39CAF-E70C-48B8-8F64-D3B89B347010}" destId="{482901B9-7F4D-4A1B-BE54-E0DF2AF76F24}" srcOrd="0" destOrd="0" presId="urn:microsoft.com/office/officeart/2005/8/layout/chevron1"/>
    <dgm:cxn modelId="{46AEB945-E151-49FC-8060-A0C29603E192}" type="presParOf" srcId="{482901B9-7F4D-4A1B-BE54-E0DF2AF76F24}" destId="{C8D25023-8291-42EF-96F2-B4B1B9827D77}" srcOrd="0" destOrd="0" presId="urn:microsoft.com/office/officeart/2005/8/layout/chevron1"/>
    <dgm:cxn modelId="{DC825CBC-DA7C-4AA3-9D1F-B406684B0A10}" type="presParOf" srcId="{482901B9-7F4D-4A1B-BE54-E0DF2AF76F24}" destId="{D01FDA30-D1C0-42EB-A69A-B7C00065C939}" srcOrd="1" destOrd="0" presId="urn:microsoft.com/office/officeart/2005/8/layout/chevron1"/>
    <dgm:cxn modelId="{13693DD5-87AD-49C4-8FD7-F100B1623807}" type="presParOf" srcId="{482901B9-7F4D-4A1B-BE54-E0DF2AF76F24}" destId="{C8AB47C9-7A4F-487A-B402-2BA0AF4153D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48AF8E-5286-40E8-A011-C489CB9D4494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</dgm:pt>
    <dgm:pt modelId="{6A5FE36E-D0C7-4BF5-AAC9-EAACEA417A78}">
      <dgm:prSet phldrT="[Texto]"/>
      <dgm:spPr/>
      <dgm:t>
        <a:bodyPr/>
        <a:lstStyle/>
        <a:p>
          <a:r>
            <a:rPr lang="es-MX" b="0" i="0" dirty="0"/>
            <a:t>Juan Pablo Castel, personaje principal y narrador, cuenta desde la cárcel los motivos que lo llevaron a cometer un asesinato.</a:t>
          </a:r>
          <a:endParaRPr lang="es-CL" dirty="0"/>
        </a:p>
      </dgm:t>
    </dgm:pt>
    <dgm:pt modelId="{02451C1E-21CE-4982-92D8-1C4CB3B78A58}" type="parTrans" cxnId="{702731DC-138D-40CC-8F64-575D5DB4FDAD}">
      <dgm:prSet/>
      <dgm:spPr/>
      <dgm:t>
        <a:bodyPr/>
        <a:lstStyle/>
        <a:p>
          <a:endParaRPr lang="es-CL"/>
        </a:p>
      </dgm:t>
    </dgm:pt>
    <dgm:pt modelId="{7BF5E2D2-223C-4B81-B021-250507566BA3}" type="sibTrans" cxnId="{702731DC-138D-40CC-8F64-575D5DB4FDAD}">
      <dgm:prSet/>
      <dgm:spPr/>
      <dgm:t>
        <a:bodyPr/>
        <a:lstStyle/>
        <a:p>
          <a:endParaRPr lang="es-CL"/>
        </a:p>
      </dgm:t>
    </dgm:pt>
    <dgm:pt modelId="{9F8B9A10-65F3-4B9B-8653-7105E8B2D6F9}">
      <dgm:prSet phldrT="[Texto]" phldr="1"/>
      <dgm:spPr/>
      <dgm:t>
        <a:bodyPr/>
        <a:lstStyle/>
        <a:p>
          <a:endParaRPr lang="es-CL" dirty="0"/>
        </a:p>
      </dgm:t>
    </dgm:pt>
    <dgm:pt modelId="{0F5BA8D2-9328-4175-9D57-4DE3EF2B7DF6}" type="parTrans" cxnId="{AA2DF43E-9C05-4B6D-B3B3-1E9EB438AC6C}">
      <dgm:prSet/>
      <dgm:spPr/>
      <dgm:t>
        <a:bodyPr/>
        <a:lstStyle/>
        <a:p>
          <a:endParaRPr lang="es-CL"/>
        </a:p>
      </dgm:t>
    </dgm:pt>
    <dgm:pt modelId="{34EACA24-EAFC-4A6F-9B49-0BE107101F0D}" type="sibTrans" cxnId="{AA2DF43E-9C05-4B6D-B3B3-1E9EB438AC6C}">
      <dgm:prSet/>
      <dgm:spPr/>
      <dgm:t>
        <a:bodyPr/>
        <a:lstStyle/>
        <a:p>
          <a:endParaRPr lang="es-CL" dirty="0"/>
        </a:p>
      </dgm:t>
    </dgm:pt>
    <dgm:pt modelId="{4103EEDB-6AEF-49D3-9986-B4BC893090B9}">
      <dgm:prSet phldrT="[Texto]" phldr="1"/>
      <dgm:spPr/>
      <dgm:t>
        <a:bodyPr/>
        <a:lstStyle/>
        <a:p>
          <a:endParaRPr lang="es-CL"/>
        </a:p>
      </dgm:t>
    </dgm:pt>
    <dgm:pt modelId="{E1ACDE36-1AB0-43BD-9800-31D3AF163BD3}" type="parTrans" cxnId="{458A67B4-8250-44E6-BFEE-CD8DEB2DCE70}">
      <dgm:prSet/>
      <dgm:spPr/>
      <dgm:t>
        <a:bodyPr/>
        <a:lstStyle/>
        <a:p>
          <a:endParaRPr lang="es-CL"/>
        </a:p>
      </dgm:t>
    </dgm:pt>
    <dgm:pt modelId="{9FE9CFCE-4A2F-4974-9706-0571B57B4498}" type="sibTrans" cxnId="{458A67B4-8250-44E6-BFEE-CD8DEB2DCE70}">
      <dgm:prSet/>
      <dgm:spPr/>
      <dgm:t>
        <a:bodyPr/>
        <a:lstStyle/>
        <a:p>
          <a:endParaRPr lang="es-CL"/>
        </a:p>
      </dgm:t>
    </dgm:pt>
    <dgm:pt modelId="{F24D2305-9F14-4A50-8D87-3D3F511801A9}" type="pres">
      <dgm:prSet presAssocID="{4248AF8E-5286-40E8-A011-C489CB9D449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5BF73F7-4EE8-4C3A-80EA-F10B7466B20B}" type="pres">
      <dgm:prSet presAssocID="{6A5FE36E-D0C7-4BF5-AAC9-EAACEA417A78}" presName="centerShape" presStyleLbl="node0" presStyleIdx="0" presStyleCnt="1" custScaleX="157480" custLinFactNeighborX="-4901" custLinFactNeighborY="0"/>
      <dgm:spPr/>
      <dgm:t>
        <a:bodyPr/>
        <a:lstStyle/>
        <a:p>
          <a:endParaRPr lang="es-CL"/>
        </a:p>
      </dgm:t>
    </dgm:pt>
  </dgm:ptLst>
  <dgm:cxnLst>
    <dgm:cxn modelId="{AA2DF43E-9C05-4B6D-B3B3-1E9EB438AC6C}" srcId="{4248AF8E-5286-40E8-A011-C489CB9D4494}" destId="{9F8B9A10-65F3-4B9B-8653-7105E8B2D6F9}" srcOrd="1" destOrd="0" parTransId="{0F5BA8D2-9328-4175-9D57-4DE3EF2B7DF6}" sibTransId="{34EACA24-EAFC-4A6F-9B49-0BE107101F0D}"/>
    <dgm:cxn modelId="{702731DC-138D-40CC-8F64-575D5DB4FDAD}" srcId="{4248AF8E-5286-40E8-A011-C489CB9D4494}" destId="{6A5FE36E-D0C7-4BF5-AAC9-EAACEA417A78}" srcOrd="0" destOrd="0" parTransId="{02451C1E-21CE-4982-92D8-1C4CB3B78A58}" sibTransId="{7BF5E2D2-223C-4B81-B021-250507566BA3}"/>
    <dgm:cxn modelId="{951D0897-2B03-4DDE-8CD4-9CD5070D4DF3}" type="presOf" srcId="{6A5FE36E-D0C7-4BF5-AAC9-EAACEA417A78}" destId="{55BF73F7-4EE8-4C3A-80EA-F10B7466B20B}" srcOrd="0" destOrd="0" presId="urn:microsoft.com/office/officeart/2005/8/layout/radial4"/>
    <dgm:cxn modelId="{EC4AA647-6300-407E-A894-4D646AABC2ED}" type="presOf" srcId="{4248AF8E-5286-40E8-A011-C489CB9D4494}" destId="{F24D2305-9F14-4A50-8D87-3D3F511801A9}" srcOrd="0" destOrd="0" presId="urn:microsoft.com/office/officeart/2005/8/layout/radial4"/>
    <dgm:cxn modelId="{458A67B4-8250-44E6-BFEE-CD8DEB2DCE70}" srcId="{4248AF8E-5286-40E8-A011-C489CB9D4494}" destId="{4103EEDB-6AEF-49D3-9986-B4BC893090B9}" srcOrd="2" destOrd="0" parTransId="{E1ACDE36-1AB0-43BD-9800-31D3AF163BD3}" sibTransId="{9FE9CFCE-4A2F-4974-9706-0571B57B4498}"/>
    <dgm:cxn modelId="{1F7FEC5D-11C7-4273-939C-5395DF471770}" type="presParOf" srcId="{F24D2305-9F14-4A50-8D87-3D3F511801A9}" destId="{55BF73F7-4EE8-4C3A-80EA-F10B7466B20B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7CE49F-2F53-449A-BB9A-B04D39B040B8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764EFAF9-6A06-4F1F-BFD8-B8AD851C8C28}">
      <dgm:prSet phldrT="[Texto]"/>
      <dgm:spPr/>
      <dgm:t>
        <a:bodyPr/>
        <a:lstStyle/>
        <a:p>
          <a:r>
            <a:rPr lang="es-CL" dirty="0"/>
            <a:t>FOCALIZACIÓN </a:t>
          </a:r>
        </a:p>
      </dgm:t>
    </dgm:pt>
    <dgm:pt modelId="{9A2D15CC-EDCC-4B1E-AEEE-BE2ADE9D49B4}" type="parTrans" cxnId="{7E95A9AF-7C17-4382-916D-52FA352A1D07}">
      <dgm:prSet/>
      <dgm:spPr/>
      <dgm:t>
        <a:bodyPr/>
        <a:lstStyle/>
        <a:p>
          <a:endParaRPr lang="es-CL"/>
        </a:p>
      </dgm:t>
    </dgm:pt>
    <dgm:pt modelId="{F40820C3-13F9-4893-B6FE-089AC8BAA682}" type="sibTrans" cxnId="{7E95A9AF-7C17-4382-916D-52FA352A1D07}">
      <dgm:prSet/>
      <dgm:spPr/>
      <dgm:t>
        <a:bodyPr/>
        <a:lstStyle/>
        <a:p>
          <a:endParaRPr lang="es-CL" dirty="0"/>
        </a:p>
      </dgm:t>
    </dgm:pt>
    <dgm:pt modelId="{932D4B45-97F4-45B9-9455-E4A2750DF5D4}">
      <dgm:prSet phldrT="[Texto]"/>
      <dgm:spPr/>
      <dgm:t>
        <a:bodyPr/>
        <a:lstStyle/>
        <a:p>
          <a:r>
            <a:rPr lang="es-CL" dirty="0"/>
            <a:t>INTERNA </a:t>
          </a:r>
        </a:p>
      </dgm:t>
    </dgm:pt>
    <dgm:pt modelId="{A25EE0F3-D616-4248-86DD-4404855868C1}" type="parTrans" cxnId="{30677E88-5C3D-4F49-80D4-E57EE9F2B5F7}">
      <dgm:prSet/>
      <dgm:spPr/>
      <dgm:t>
        <a:bodyPr/>
        <a:lstStyle/>
        <a:p>
          <a:endParaRPr lang="es-CL"/>
        </a:p>
      </dgm:t>
    </dgm:pt>
    <dgm:pt modelId="{108E4BC1-A86D-4644-892A-C1E4C5A52DCF}" type="sibTrans" cxnId="{30677E88-5C3D-4F49-80D4-E57EE9F2B5F7}">
      <dgm:prSet/>
      <dgm:spPr/>
      <dgm:t>
        <a:bodyPr/>
        <a:lstStyle/>
        <a:p>
          <a:endParaRPr lang="es-CL"/>
        </a:p>
      </dgm:t>
    </dgm:pt>
    <dgm:pt modelId="{163FF2F9-E75C-4556-8475-808AD8C5E3E4}" type="pres">
      <dgm:prSet presAssocID="{577CE49F-2F53-449A-BB9A-B04D39B040B8}" presName="Name0" presStyleCnt="0">
        <dgm:presLayoutVars>
          <dgm:dir/>
          <dgm:resizeHandles val="exact"/>
        </dgm:presLayoutVars>
      </dgm:prSet>
      <dgm:spPr/>
    </dgm:pt>
    <dgm:pt modelId="{F8A38013-8518-43DC-9F27-FBD5A46AEF48}" type="pres">
      <dgm:prSet presAssocID="{764EFAF9-6A06-4F1F-BFD8-B8AD851C8C28}" presName="node" presStyleLbl="node1" presStyleIdx="0" presStyleCnt="2" custLinFactNeighborX="3915" custLinFactNeighborY="-65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4CC0B6E-C932-439F-99E8-B2AA36BA2500}" type="pres">
      <dgm:prSet presAssocID="{F40820C3-13F9-4893-B6FE-089AC8BAA682}" presName="sibTrans" presStyleLbl="sibTrans2D1" presStyleIdx="0" presStyleCnt="1"/>
      <dgm:spPr/>
      <dgm:t>
        <a:bodyPr/>
        <a:lstStyle/>
        <a:p>
          <a:endParaRPr lang="es-CL"/>
        </a:p>
      </dgm:t>
    </dgm:pt>
    <dgm:pt modelId="{B2F1C451-E338-412F-B9FC-82A22AB3A338}" type="pres">
      <dgm:prSet presAssocID="{F40820C3-13F9-4893-B6FE-089AC8BAA682}" presName="connectorText" presStyleLbl="sibTrans2D1" presStyleIdx="0" presStyleCnt="1"/>
      <dgm:spPr/>
      <dgm:t>
        <a:bodyPr/>
        <a:lstStyle/>
        <a:p>
          <a:endParaRPr lang="es-CL"/>
        </a:p>
      </dgm:t>
    </dgm:pt>
    <dgm:pt modelId="{730BC9E6-A8DC-4483-B48D-3B1F8BD29550}" type="pres">
      <dgm:prSet presAssocID="{932D4B45-97F4-45B9-9455-E4A2750DF5D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2AEDB62-CFC0-4710-BCCD-C4686F431B18}" type="presOf" srcId="{932D4B45-97F4-45B9-9455-E4A2750DF5D4}" destId="{730BC9E6-A8DC-4483-B48D-3B1F8BD29550}" srcOrd="0" destOrd="0" presId="urn:microsoft.com/office/officeart/2005/8/layout/process1"/>
    <dgm:cxn modelId="{7E95A9AF-7C17-4382-916D-52FA352A1D07}" srcId="{577CE49F-2F53-449A-BB9A-B04D39B040B8}" destId="{764EFAF9-6A06-4F1F-BFD8-B8AD851C8C28}" srcOrd="0" destOrd="0" parTransId="{9A2D15CC-EDCC-4B1E-AEEE-BE2ADE9D49B4}" sibTransId="{F40820C3-13F9-4893-B6FE-089AC8BAA682}"/>
    <dgm:cxn modelId="{92D0E50F-F15D-434F-AE5F-97E52379D99A}" type="presOf" srcId="{F40820C3-13F9-4893-B6FE-089AC8BAA682}" destId="{24CC0B6E-C932-439F-99E8-B2AA36BA2500}" srcOrd="0" destOrd="0" presId="urn:microsoft.com/office/officeart/2005/8/layout/process1"/>
    <dgm:cxn modelId="{BC9B9275-41B1-4108-9DC0-4D2B9BA88F99}" type="presOf" srcId="{577CE49F-2F53-449A-BB9A-B04D39B040B8}" destId="{163FF2F9-E75C-4556-8475-808AD8C5E3E4}" srcOrd="0" destOrd="0" presId="urn:microsoft.com/office/officeart/2005/8/layout/process1"/>
    <dgm:cxn modelId="{AA26F8AC-21B3-4812-B289-148BC14FCEDD}" type="presOf" srcId="{F40820C3-13F9-4893-B6FE-089AC8BAA682}" destId="{B2F1C451-E338-412F-B9FC-82A22AB3A338}" srcOrd="1" destOrd="0" presId="urn:microsoft.com/office/officeart/2005/8/layout/process1"/>
    <dgm:cxn modelId="{4208722F-C031-4FBD-8D4B-240E97444C02}" type="presOf" srcId="{764EFAF9-6A06-4F1F-BFD8-B8AD851C8C28}" destId="{F8A38013-8518-43DC-9F27-FBD5A46AEF48}" srcOrd="0" destOrd="0" presId="urn:microsoft.com/office/officeart/2005/8/layout/process1"/>
    <dgm:cxn modelId="{30677E88-5C3D-4F49-80D4-E57EE9F2B5F7}" srcId="{577CE49F-2F53-449A-BB9A-B04D39B040B8}" destId="{932D4B45-97F4-45B9-9455-E4A2750DF5D4}" srcOrd="1" destOrd="0" parTransId="{A25EE0F3-D616-4248-86DD-4404855868C1}" sibTransId="{108E4BC1-A86D-4644-892A-C1E4C5A52DCF}"/>
    <dgm:cxn modelId="{238304AC-DEBF-4E46-9C92-6A0AD352AECF}" type="presParOf" srcId="{163FF2F9-E75C-4556-8475-808AD8C5E3E4}" destId="{F8A38013-8518-43DC-9F27-FBD5A46AEF48}" srcOrd="0" destOrd="0" presId="urn:microsoft.com/office/officeart/2005/8/layout/process1"/>
    <dgm:cxn modelId="{9E98BCEE-2CA4-4E1F-AFEC-DD7A8FFF756E}" type="presParOf" srcId="{163FF2F9-E75C-4556-8475-808AD8C5E3E4}" destId="{24CC0B6E-C932-439F-99E8-B2AA36BA2500}" srcOrd="1" destOrd="0" presId="urn:microsoft.com/office/officeart/2005/8/layout/process1"/>
    <dgm:cxn modelId="{62A1A32C-8008-451B-A4D6-2CBC2BFA4FAF}" type="presParOf" srcId="{24CC0B6E-C932-439F-99E8-B2AA36BA2500}" destId="{B2F1C451-E338-412F-B9FC-82A22AB3A338}" srcOrd="0" destOrd="0" presId="urn:microsoft.com/office/officeart/2005/8/layout/process1"/>
    <dgm:cxn modelId="{21296142-A19B-41CE-9586-3759145DE3ED}" type="presParOf" srcId="{163FF2F9-E75C-4556-8475-808AD8C5E3E4}" destId="{730BC9E6-A8DC-4483-B48D-3B1F8BD2955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140BBB-D293-4555-AC34-FD869180CFC9}" type="doc">
      <dgm:prSet loTypeId="urn:microsoft.com/office/officeart/2005/8/layout/arrow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C38DC99-BB4B-442A-A98A-6BE84AA03DB8}">
      <dgm:prSet phldrT="[Texto]" custT="1"/>
      <dgm:spPr/>
      <dgm:t>
        <a:bodyPr/>
        <a:lstStyle/>
        <a:p>
          <a:r>
            <a:rPr lang="es-CL" sz="2200" dirty="0"/>
            <a:t>Tipo de narrador</a:t>
          </a:r>
        </a:p>
      </dgm:t>
    </dgm:pt>
    <dgm:pt modelId="{C1CDD03E-51FC-421F-A377-D5B644E4170B}" type="parTrans" cxnId="{6E8FAFFC-4E02-4D70-A9FC-F79ED9824A2E}">
      <dgm:prSet/>
      <dgm:spPr/>
      <dgm:t>
        <a:bodyPr/>
        <a:lstStyle/>
        <a:p>
          <a:endParaRPr lang="es-CL"/>
        </a:p>
      </dgm:t>
    </dgm:pt>
    <dgm:pt modelId="{A6BC9AA2-E381-4D5F-8492-4F77866FF2FE}" type="sibTrans" cxnId="{6E8FAFFC-4E02-4D70-A9FC-F79ED9824A2E}">
      <dgm:prSet/>
      <dgm:spPr/>
      <dgm:t>
        <a:bodyPr/>
        <a:lstStyle/>
        <a:p>
          <a:endParaRPr lang="es-CL"/>
        </a:p>
      </dgm:t>
    </dgm:pt>
    <dgm:pt modelId="{747534CB-BADE-4C36-AA09-C2D8C6C6395D}">
      <dgm:prSet phldrT="[Texto]"/>
      <dgm:spPr/>
      <dgm:t>
        <a:bodyPr/>
        <a:lstStyle/>
        <a:p>
          <a:r>
            <a:rPr lang="es-CL" dirty="0"/>
            <a:t>Narrador en Primera Persona: testigo</a:t>
          </a:r>
        </a:p>
      </dgm:t>
    </dgm:pt>
    <dgm:pt modelId="{32D889D0-2845-4989-8A73-24F36709263E}" type="parTrans" cxnId="{B60B58F9-057A-47A1-B693-91773271EDAA}">
      <dgm:prSet/>
      <dgm:spPr/>
      <dgm:t>
        <a:bodyPr/>
        <a:lstStyle/>
        <a:p>
          <a:endParaRPr lang="es-CL"/>
        </a:p>
      </dgm:t>
    </dgm:pt>
    <dgm:pt modelId="{9CBD1042-6A45-42B0-A59D-59316BE37092}" type="sibTrans" cxnId="{B60B58F9-057A-47A1-B693-91773271EDAA}">
      <dgm:prSet/>
      <dgm:spPr/>
      <dgm:t>
        <a:bodyPr/>
        <a:lstStyle/>
        <a:p>
          <a:endParaRPr lang="es-CL"/>
        </a:p>
      </dgm:t>
    </dgm:pt>
    <dgm:pt modelId="{7CF3A088-B3D7-404D-BB7A-7E7843BEB36D}" type="pres">
      <dgm:prSet presAssocID="{E7140BBB-D293-4555-AC34-FD869180CF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342E44B-EEFD-4F2A-A085-98D28423E3E5}" type="pres">
      <dgm:prSet presAssocID="{FC38DC99-BB4B-442A-A98A-6BE84AA03DB8}" presName="arrow" presStyleLbl="node1" presStyleIdx="0" presStyleCnt="2" custRadScaleRad="113890" custRadScaleInc="1683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ECFBC01-C80C-40C8-97FF-0BD946629C49}" type="pres">
      <dgm:prSet presAssocID="{747534CB-BADE-4C36-AA09-C2D8C6C6395D}" presName="arrow" presStyleLbl="node1" presStyleIdx="1" presStyleCnt="2" custRadScaleRad="111726" custRadScaleInc="-172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60B58F9-057A-47A1-B693-91773271EDAA}" srcId="{E7140BBB-D293-4555-AC34-FD869180CFC9}" destId="{747534CB-BADE-4C36-AA09-C2D8C6C6395D}" srcOrd="1" destOrd="0" parTransId="{32D889D0-2845-4989-8A73-24F36709263E}" sibTransId="{9CBD1042-6A45-42B0-A59D-59316BE37092}"/>
    <dgm:cxn modelId="{3D21A3B5-98EC-47CB-8E67-66FAFB41519F}" type="presOf" srcId="{FC38DC99-BB4B-442A-A98A-6BE84AA03DB8}" destId="{1342E44B-EEFD-4F2A-A085-98D28423E3E5}" srcOrd="0" destOrd="0" presId="urn:microsoft.com/office/officeart/2005/8/layout/arrow1"/>
    <dgm:cxn modelId="{C09122F6-DD4D-4688-A98B-6F9BEFFC95F4}" type="presOf" srcId="{E7140BBB-D293-4555-AC34-FD869180CFC9}" destId="{7CF3A088-B3D7-404D-BB7A-7E7843BEB36D}" srcOrd="0" destOrd="0" presId="urn:microsoft.com/office/officeart/2005/8/layout/arrow1"/>
    <dgm:cxn modelId="{6E8FAFFC-4E02-4D70-A9FC-F79ED9824A2E}" srcId="{E7140BBB-D293-4555-AC34-FD869180CFC9}" destId="{FC38DC99-BB4B-442A-A98A-6BE84AA03DB8}" srcOrd="0" destOrd="0" parTransId="{C1CDD03E-51FC-421F-A377-D5B644E4170B}" sibTransId="{A6BC9AA2-E381-4D5F-8492-4F77866FF2FE}"/>
    <dgm:cxn modelId="{EACB8492-DD28-44D5-A64B-3F78A0E18C37}" type="presOf" srcId="{747534CB-BADE-4C36-AA09-C2D8C6C6395D}" destId="{0ECFBC01-C80C-40C8-97FF-0BD946629C49}" srcOrd="0" destOrd="0" presId="urn:microsoft.com/office/officeart/2005/8/layout/arrow1"/>
    <dgm:cxn modelId="{80E6E96D-DB16-4BB5-8972-9E12BC2DCC90}" type="presParOf" srcId="{7CF3A088-B3D7-404D-BB7A-7E7843BEB36D}" destId="{1342E44B-EEFD-4F2A-A085-98D28423E3E5}" srcOrd="0" destOrd="0" presId="urn:microsoft.com/office/officeart/2005/8/layout/arrow1"/>
    <dgm:cxn modelId="{36C6618B-F9F1-4686-A02F-F7A7F66864E9}" type="presParOf" srcId="{7CF3A088-B3D7-404D-BB7A-7E7843BEB36D}" destId="{0ECFBC01-C80C-40C8-97FF-0BD946629C4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C1297F-D3A2-4BDB-8668-507B67EB060C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19B6F8B5-2C19-4BEE-820D-AEB150CEA817}">
      <dgm:prSet phldrT="[Texto]"/>
      <dgm:spPr/>
      <dgm:t>
        <a:bodyPr/>
        <a:lstStyle/>
        <a:p>
          <a:r>
            <a:rPr lang="es-CL" dirty="0"/>
            <a:t>Personajes principales:</a:t>
          </a:r>
        </a:p>
        <a:p>
          <a:r>
            <a:rPr lang="es-CL" dirty="0"/>
            <a:t>Santiago Nasar</a:t>
          </a:r>
        </a:p>
        <a:p>
          <a:r>
            <a:rPr lang="es-CL" dirty="0"/>
            <a:t>Bayardo San Román</a:t>
          </a:r>
        </a:p>
        <a:p>
          <a:r>
            <a:rPr lang="es-CL" dirty="0"/>
            <a:t>Angela Vicario  </a:t>
          </a:r>
        </a:p>
      </dgm:t>
    </dgm:pt>
    <dgm:pt modelId="{62637A9E-63A2-4764-95A3-CC99C7FB938C}" type="parTrans" cxnId="{103141F4-1B3C-42A0-B924-1AF5A12FF95F}">
      <dgm:prSet/>
      <dgm:spPr/>
      <dgm:t>
        <a:bodyPr/>
        <a:lstStyle/>
        <a:p>
          <a:endParaRPr lang="es-CL"/>
        </a:p>
      </dgm:t>
    </dgm:pt>
    <dgm:pt modelId="{5EBF01BF-9692-4853-80C0-0D4CBB195973}" type="sibTrans" cxnId="{103141F4-1B3C-42A0-B924-1AF5A12FF95F}">
      <dgm:prSet/>
      <dgm:spPr/>
      <dgm:t>
        <a:bodyPr/>
        <a:lstStyle/>
        <a:p>
          <a:endParaRPr lang="es-CL"/>
        </a:p>
      </dgm:t>
    </dgm:pt>
    <dgm:pt modelId="{B544CFAF-6D1B-4E52-900F-8ED5EC62F0DB}">
      <dgm:prSet phldrT="[Texto]"/>
      <dgm:spPr/>
      <dgm:t>
        <a:bodyPr/>
        <a:lstStyle/>
        <a:p>
          <a:pPr algn="just"/>
          <a:r>
            <a:rPr lang="es-CL" dirty="0"/>
            <a:t>Personajes Secundarios:</a:t>
          </a:r>
        </a:p>
        <a:p>
          <a:pPr algn="just"/>
          <a:r>
            <a:rPr lang="pt-BR" b="0" i="0" dirty="0"/>
            <a:t>Plácida Linero, </a:t>
          </a:r>
          <a:r>
            <a:rPr lang="es-MX" b="0" i="0" dirty="0"/>
            <a:t>Ángela Vicario , </a:t>
          </a:r>
          <a:r>
            <a:rPr lang="es-CL" b="0" i="0" dirty="0"/>
            <a:t>Divina Flor </a:t>
          </a:r>
          <a:endParaRPr lang="es-MX" b="0" i="0" dirty="0"/>
        </a:p>
        <a:p>
          <a:pPr algn="just">
            <a:buFont typeface="Arial" panose="020B0604020202020204" pitchFamily="34" charset="0"/>
            <a:buChar char="•"/>
          </a:pPr>
          <a:r>
            <a:rPr lang="pt-BR" b="0" i="0" dirty="0"/>
            <a:t>Ibrahim Nasar, </a:t>
          </a:r>
          <a:r>
            <a:rPr lang="es-MX" b="0" i="0" dirty="0"/>
            <a:t>Victoria Guzmán,</a:t>
          </a:r>
          <a:r>
            <a:rPr lang="es-CL" b="0" i="0" dirty="0"/>
            <a:t>, El Obispo entre otros </a:t>
          </a:r>
          <a:endParaRPr lang="es-CL" dirty="0"/>
        </a:p>
      </dgm:t>
    </dgm:pt>
    <dgm:pt modelId="{E510789D-CB58-4F71-B81B-63AFEF9977CA}" type="parTrans" cxnId="{D8C636C6-85DD-42EE-BB04-10FA0D0BF915}">
      <dgm:prSet/>
      <dgm:spPr/>
      <dgm:t>
        <a:bodyPr/>
        <a:lstStyle/>
        <a:p>
          <a:endParaRPr lang="es-CL"/>
        </a:p>
      </dgm:t>
    </dgm:pt>
    <dgm:pt modelId="{B3D55D14-3023-4750-A5E2-227909A9880D}" type="sibTrans" cxnId="{D8C636C6-85DD-42EE-BB04-10FA0D0BF915}">
      <dgm:prSet/>
      <dgm:spPr/>
      <dgm:t>
        <a:bodyPr/>
        <a:lstStyle/>
        <a:p>
          <a:endParaRPr lang="es-CL"/>
        </a:p>
      </dgm:t>
    </dgm:pt>
    <dgm:pt modelId="{908640B5-ECD2-4863-935F-F12EA3EAC107}" type="pres">
      <dgm:prSet presAssocID="{39C1297F-D3A2-4BDB-8668-507B67EB060C}" presName="Name0" presStyleCnt="0">
        <dgm:presLayoutVars>
          <dgm:dir/>
          <dgm:animLvl val="lvl"/>
          <dgm:resizeHandles val="exact"/>
        </dgm:presLayoutVars>
      </dgm:prSet>
      <dgm:spPr/>
    </dgm:pt>
    <dgm:pt modelId="{9D23F2E2-8946-4416-BEDF-9A3D2681E14F}" type="pres">
      <dgm:prSet presAssocID="{19B6F8B5-2C19-4BEE-820D-AEB150CEA817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64ECE2E-0629-41EE-B284-22A3AD8D9E5B}" type="pres">
      <dgm:prSet presAssocID="{5EBF01BF-9692-4853-80C0-0D4CBB195973}" presName="parTxOnlySpace" presStyleCnt="0"/>
      <dgm:spPr/>
    </dgm:pt>
    <dgm:pt modelId="{C1AC1F4A-7495-40D5-9E41-E72BB4BB84C1}" type="pres">
      <dgm:prSet presAssocID="{B544CFAF-6D1B-4E52-900F-8ED5EC62F0D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03141F4-1B3C-42A0-B924-1AF5A12FF95F}" srcId="{39C1297F-D3A2-4BDB-8668-507B67EB060C}" destId="{19B6F8B5-2C19-4BEE-820D-AEB150CEA817}" srcOrd="0" destOrd="0" parTransId="{62637A9E-63A2-4764-95A3-CC99C7FB938C}" sibTransId="{5EBF01BF-9692-4853-80C0-0D4CBB195973}"/>
    <dgm:cxn modelId="{A85C2682-677C-4375-A6C8-EABD5721BC7A}" type="presOf" srcId="{B544CFAF-6D1B-4E52-900F-8ED5EC62F0DB}" destId="{C1AC1F4A-7495-40D5-9E41-E72BB4BB84C1}" srcOrd="0" destOrd="0" presId="urn:microsoft.com/office/officeart/2005/8/layout/chevron1"/>
    <dgm:cxn modelId="{D8C636C6-85DD-42EE-BB04-10FA0D0BF915}" srcId="{39C1297F-D3A2-4BDB-8668-507B67EB060C}" destId="{B544CFAF-6D1B-4E52-900F-8ED5EC62F0DB}" srcOrd="1" destOrd="0" parTransId="{E510789D-CB58-4F71-B81B-63AFEF9977CA}" sibTransId="{B3D55D14-3023-4750-A5E2-227909A9880D}"/>
    <dgm:cxn modelId="{E2241DB9-FA18-4134-85C0-B5AA154C7A36}" type="presOf" srcId="{19B6F8B5-2C19-4BEE-820D-AEB150CEA817}" destId="{9D23F2E2-8946-4416-BEDF-9A3D2681E14F}" srcOrd="0" destOrd="0" presId="urn:microsoft.com/office/officeart/2005/8/layout/chevron1"/>
    <dgm:cxn modelId="{1A1BE6A8-C12C-4F0E-A334-86D271883C07}" type="presOf" srcId="{39C1297F-D3A2-4BDB-8668-507B67EB060C}" destId="{908640B5-ECD2-4863-935F-F12EA3EAC107}" srcOrd="0" destOrd="0" presId="urn:microsoft.com/office/officeart/2005/8/layout/chevron1"/>
    <dgm:cxn modelId="{806B6CC8-2DEA-4BF4-969C-B7EA1E8D1B91}" type="presParOf" srcId="{908640B5-ECD2-4863-935F-F12EA3EAC107}" destId="{9D23F2E2-8946-4416-BEDF-9A3D2681E14F}" srcOrd="0" destOrd="0" presId="urn:microsoft.com/office/officeart/2005/8/layout/chevron1"/>
    <dgm:cxn modelId="{35E0C12B-839B-4616-B0F7-69472251F02F}" type="presParOf" srcId="{908640B5-ECD2-4863-935F-F12EA3EAC107}" destId="{264ECE2E-0629-41EE-B284-22A3AD8D9E5B}" srcOrd="1" destOrd="0" presId="urn:microsoft.com/office/officeart/2005/8/layout/chevron1"/>
    <dgm:cxn modelId="{805E1EB1-6184-4D80-84DD-E171252050D2}" type="presParOf" srcId="{908640B5-ECD2-4863-935F-F12EA3EAC107}" destId="{C1AC1F4A-7495-40D5-9E41-E72BB4BB84C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D2FF8B-6965-4E72-B955-19E38FBC584F}" type="doc">
      <dgm:prSet loTypeId="urn:microsoft.com/office/officeart/2005/8/layout/h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170382C-D1A9-438E-B925-A36256D11873}">
      <dgm:prSet custT="1"/>
      <dgm:spPr/>
      <dgm:t>
        <a:bodyPr/>
        <a:lstStyle/>
        <a:p>
          <a:pPr algn="just"/>
          <a:r>
            <a:rPr lang="es-MX" sz="2000" dirty="0"/>
            <a:t>En un pequeño pueblo llamado Riohacha, en Colombia. Tiene lugar en la época en que la sociedad era pura y netamente machista.</a:t>
          </a:r>
          <a:endParaRPr lang="es-CL" sz="2000" dirty="0"/>
        </a:p>
      </dgm:t>
    </dgm:pt>
    <dgm:pt modelId="{748C625D-0CFD-4822-A6DA-DC5FFFE1B97B}" type="parTrans" cxnId="{806B4431-9373-4D71-8F3C-B028BE19FC28}">
      <dgm:prSet/>
      <dgm:spPr/>
      <dgm:t>
        <a:bodyPr/>
        <a:lstStyle/>
        <a:p>
          <a:pPr algn="just"/>
          <a:endParaRPr lang="es-CL"/>
        </a:p>
      </dgm:t>
    </dgm:pt>
    <dgm:pt modelId="{400B7DE5-68E6-4F55-9087-A3372867D2F7}" type="sibTrans" cxnId="{806B4431-9373-4D71-8F3C-B028BE19FC28}">
      <dgm:prSet/>
      <dgm:spPr/>
      <dgm:t>
        <a:bodyPr/>
        <a:lstStyle/>
        <a:p>
          <a:pPr algn="just"/>
          <a:endParaRPr lang="es-CL"/>
        </a:p>
      </dgm:t>
    </dgm:pt>
    <dgm:pt modelId="{8C49EEC7-FBDE-46E3-8A55-F776D7991ACF}" type="pres">
      <dgm:prSet presAssocID="{41D2FF8B-6965-4E72-B955-19E38FBC58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0A0DFE8-0D0C-4C49-8D87-C3226282EC9F}" type="pres">
      <dgm:prSet presAssocID="{41D2FF8B-6965-4E72-B955-19E38FBC584F}" presName="dummy" presStyleCnt="0"/>
      <dgm:spPr/>
    </dgm:pt>
    <dgm:pt modelId="{703F931A-6362-412F-BB03-6A49518C9504}" type="pres">
      <dgm:prSet presAssocID="{41D2FF8B-6965-4E72-B955-19E38FBC584F}" presName="linH" presStyleCnt="0"/>
      <dgm:spPr/>
    </dgm:pt>
    <dgm:pt modelId="{291799F2-082F-411A-8210-FEB3A667DF66}" type="pres">
      <dgm:prSet presAssocID="{41D2FF8B-6965-4E72-B955-19E38FBC584F}" presName="padding1" presStyleCnt="0"/>
      <dgm:spPr/>
    </dgm:pt>
    <dgm:pt modelId="{6631B1C4-6FBC-4687-822E-38277AF7069E}" type="pres">
      <dgm:prSet presAssocID="{8170382C-D1A9-438E-B925-A36256D11873}" presName="linV" presStyleCnt="0"/>
      <dgm:spPr/>
    </dgm:pt>
    <dgm:pt modelId="{9A0E8312-E4B3-4F3E-B06F-A3B4AE8378CF}" type="pres">
      <dgm:prSet presAssocID="{8170382C-D1A9-438E-B925-A36256D11873}" presName="spVertical1" presStyleCnt="0"/>
      <dgm:spPr/>
    </dgm:pt>
    <dgm:pt modelId="{60E7C747-1C9F-45A4-B51F-5712955C7C8F}" type="pres">
      <dgm:prSet presAssocID="{8170382C-D1A9-438E-B925-A36256D11873}" presName="parTx" presStyleLbl="revTx" presStyleIdx="0" presStyleCnt="1" custScaleX="72831" custScaleY="144204" custLinFactNeighborX="-9182" custLinFactNeighborY="128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ACF089-4367-4B75-B195-DD98B55673F9}" type="pres">
      <dgm:prSet presAssocID="{8170382C-D1A9-438E-B925-A36256D11873}" presName="spVertical2" presStyleCnt="0"/>
      <dgm:spPr/>
    </dgm:pt>
    <dgm:pt modelId="{A717D3A1-2254-4FA9-9A0C-B786C698F95D}" type="pres">
      <dgm:prSet presAssocID="{8170382C-D1A9-438E-B925-A36256D11873}" presName="spVertical3" presStyleCnt="0"/>
      <dgm:spPr/>
    </dgm:pt>
    <dgm:pt modelId="{155F4BBE-B8AF-4CE5-AF73-DD1E17FC6719}" type="pres">
      <dgm:prSet presAssocID="{41D2FF8B-6965-4E72-B955-19E38FBC584F}" presName="padding2" presStyleCnt="0"/>
      <dgm:spPr/>
    </dgm:pt>
    <dgm:pt modelId="{767E2248-BB17-4CDA-872F-15D1E5834C8D}" type="pres">
      <dgm:prSet presAssocID="{41D2FF8B-6965-4E72-B955-19E38FBC584F}" presName="negArrow" presStyleCnt="0"/>
      <dgm:spPr/>
    </dgm:pt>
    <dgm:pt modelId="{04221E8C-FB3F-45AC-AC78-A0DE41873E82}" type="pres">
      <dgm:prSet presAssocID="{41D2FF8B-6965-4E72-B955-19E38FBC584F}" presName="backgroundArrow" presStyleLbl="node1" presStyleIdx="0" presStyleCnt="1" custScaleY="223222" custLinFactNeighborX="1250" custLinFactNeighborY="2644"/>
      <dgm:spPr/>
    </dgm:pt>
  </dgm:ptLst>
  <dgm:cxnLst>
    <dgm:cxn modelId="{36ECD1B9-942F-4CFE-8369-A515DAE72CC4}" type="presOf" srcId="{8170382C-D1A9-438E-B925-A36256D11873}" destId="{60E7C747-1C9F-45A4-B51F-5712955C7C8F}" srcOrd="0" destOrd="0" presId="urn:microsoft.com/office/officeart/2005/8/layout/hProcess3"/>
    <dgm:cxn modelId="{949E3507-618D-4AE6-AE2D-E33B883FE8FF}" type="presOf" srcId="{41D2FF8B-6965-4E72-B955-19E38FBC584F}" destId="{8C49EEC7-FBDE-46E3-8A55-F776D7991ACF}" srcOrd="0" destOrd="0" presId="urn:microsoft.com/office/officeart/2005/8/layout/hProcess3"/>
    <dgm:cxn modelId="{806B4431-9373-4D71-8F3C-B028BE19FC28}" srcId="{41D2FF8B-6965-4E72-B955-19E38FBC584F}" destId="{8170382C-D1A9-438E-B925-A36256D11873}" srcOrd="0" destOrd="0" parTransId="{748C625D-0CFD-4822-A6DA-DC5FFFE1B97B}" sibTransId="{400B7DE5-68E6-4F55-9087-A3372867D2F7}"/>
    <dgm:cxn modelId="{9858E4A4-F0AB-4868-9D79-C45FF27A623E}" type="presParOf" srcId="{8C49EEC7-FBDE-46E3-8A55-F776D7991ACF}" destId="{20A0DFE8-0D0C-4C49-8D87-C3226282EC9F}" srcOrd="0" destOrd="0" presId="urn:microsoft.com/office/officeart/2005/8/layout/hProcess3"/>
    <dgm:cxn modelId="{70B89625-CEDD-43F5-ADF0-6260D1AFB6A5}" type="presParOf" srcId="{8C49EEC7-FBDE-46E3-8A55-F776D7991ACF}" destId="{703F931A-6362-412F-BB03-6A49518C9504}" srcOrd="1" destOrd="0" presId="urn:microsoft.com/office/officeart/2005/8/layout/hProcess3"/>
    <dgm:cxn modelId="{C43D39CA-9799-4AFB-967E-B84A65F5E899}" type="presParOf" srcId="{703F931A-6362-412F-BB03-6A49518C9504}" destId="{291799F2-082F-411A-8210-FEB3A667DF66}" srcOrd="0" destOrd="0" presId="urn:microsoft.com/office/officeart/2005/8/layout/hProcess3"/>
    <dgm:cxn modelId="{9001B7B7-EFE0-40ED-A0E5-8D0920733C2B}" type="presParOf" srcId="{703F931A-6362-412F-BB03-6A49518C9504}" destId="{6631B1C4-6FBC-4687-822E-38277AF7069E}" srcOrd="1" destOrd="0" presId="urn:microsoft.com/office/officeart/2005/8/layout/hProcess3"/>
    <dgm:cxn modelId="{BC04771C-ECDA-4CBD-9753-FC8A15D07718}" type="presParOf" srcId="{6631B1C4-6FBC-4687-822E-38277AF7069E}" destId="{9A0E8312-E4B3-4F3E-B06F-A3B4AE8378CF}" srcOrd="0" destOrd="0" presId="urn:microsoft.com/office/officeart/2005/8/layout/hProcess3"/>
    <dgm:cxn modelId="{8F0A03C7-6336-484E-80A5-BB0381F5231C}" type="presParOf" srcId="{6631B1C4-6FBC-4687-822E-38277AF7069E}" destId="{60E7C747-1C9F-45A4-B51F-5712955C7C8F}" srcOrd="1" destOrd="0" presId="urn:microsoft.com/office/officeart/2005/8/layout/hProcess3"/>
    <dgm:cxn modelId="{82FA2230-2616-4B59-AABD-FB9B117A3DB4}" type="presParOf" srcId="{6631B1C4-6FBC-4687-822E-38277AF7069E}" destId="{38ACF089-4367-4B75-B195-DD98B55673F9}" srcOrd="2" destOrd="0" presId="urn:microsoft.com/office/officeart/2005/8/layout/hProcess3"/>
    <dgm:cxn modelId="{39C95D1F-5B3A-469B-8554-756C5DA9A79C}" type="presParOf" srcId="{6631B1C4-6FBC-4687-822E-38277AF7069E}" destId="{A717D3A1-2254-4FA9-9A0C-B786C698F95D}" srcOrd="3" destOrd="0" presId="urn:microsoft.com/office/officeart/2005/8/layout/hProcess3"/>
    <dgm:cxn modelId="{796FEE00-ADE7-43EE-AE10-8A487C7E89BE}" type="presParOf" srcId="{703F931A-6362-412F-BB03-6A49518C9504}" destId="{155F4BBE-B8AF-4CE5-AF73-DD1E17FC6719}" srcOrd="2" destOrd="0" presId="urn:microsoft.com/office/officeart/2005/8/layout/hProcess3"/>
    <dgm:cxn modelId="{038F68EB-0CE8-45F6-A038-F9843A2E5789}" type="presParOf" srcId="{703F931A-6362-412F-BB03-6A49518C9504}" destId="{767E2248-BB17-4CDA-872F-15D1E5834C8D}" srcOrd="3" destOrd="0" presId="urn:microsoft.com/office/officeart/2005/8/layout/hProcess3"/>
    <dgm:cxn modelId="{FB17A3FF-4F71-447D-9308-3EAA1BC019EE}" type="presParOf" srcId="{703F931A-6362-412F-BB03-6A49518C9504}" destId="{04221E8C-FB3F-45AC-AC78-A0DE41873E8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8BE3EA-A1FF-4A5B-9842-802198C794A0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02482EC0-24AD-41E3-B74D-2105AC95224E}">
      <dgm:prSet phldrT="[Texto]"/>
      <dgm:spPr/>
      <dgm:t>
        <a:bodyPr/>
        <a:lstStyle/>
        <a:p>
          <a:r>
            <a:rPr lang="es-CL" dirty="0"/>
            <a:t>Focalización </a:t>
          </a:r>
        </a:p>
      </dgm:t>
    </dgm:pt>
    <dgm:pt modelId="{C92E99DD-0092-40D6-8754-6333B00985F4}" type="parTrans" cxnId="{4AE8F607-64F8-4516-8C76-79348FD11EA3}">
      <dgm:prSet/>
      <dgm:spPr/>
      <dgm:t>
        <a:bodyPr/>
        <a:lstStyle/>
        <a:p>
          <a:endParaRPr lang="es-CL"/>
        </a:p>
      </dgm:t>
    </dgm:pt>
    <dgm:pt modelId="{72955AE1-3B63-4CB3-A140-79E6EE2F7149}" type="sibTrans" cxnId="{4AE8F607-64F8-4516-8C76-79348FD11EA3}">
      <dgm:prSet/>
      <dgm:spPr/>
      <dgm:t>
        <a:bodyPr/>
        <a:lstStyle/>
        <a:p>
          <a:endParaRPr lang="es-CL" dirty="0"/>
        </a:p>
      </dgm:t>
    </dgm:pt>
    <dgm:pt modelId="{96543607-94B8-40F9-ACB1-FD3DDA3F274C}">
      <dgm:prSet phldrT="[Texto]"/>
      <dgm:spPr/>
      <dgm:t>
        <a:bodyPr/>
        <a:lstStyle/>
        <a:p>
          <a:r>
            <a:rPr lang="es-CL" dirty="0"/>
            <a:t>Externa </a:t>
          </a:r>
        </a:p>
      </dgm:t>
    </dgm:pt>
    <dgm:pt modelId="{568D6C24-1736-4280-9FB0-B478B1804D3A}" type="parTrans" cxnId="{17C1D212-B64B-44F7-89DD-9FFA26A1854F}">
      <dgm:prSet/>
      <dgm:spPr/>
      <dgm:t>
        <a:bodyPr/>
        <a:lstStyle/>
        <a:p>
          <a:endParaRPr lang="es-CL"/>
        </a:p>
      </dgm:t>
    </dgm:pt>
    <dgm:pt modelId="{850B4BAE-33D8-4CBF-B6EB-206C2AE8C357}" type="sibTrans" cxnId="{17C1D212-B64B-44F7-89DD-9FFA26A1854F}">
      <dgm:prSet/>
      <dgm:spPr/>
      <dgm:t>
        <a:bodyPr/>
        <a:lstStyle/>
        <a:p>
          <a:endParaRPr lang="es-CL"/>
        </a:p>
      </dgm:t>
    </dgm:pt>
    <dgm:pt modelId="{FA0ABB29-3D20-458F-B56C-6FE68868BCCF}" type="pres">
      <dgm:prSet presAssocID="{F88BE3EA-A1FF-4A5B-9842-802198C794A0}" presName="Name0" presStyleCnt="0">
        <dgm:presLayoutVars>
          <dgm:dir/>
          <dgm:resizeHandles val="exact"/>
        </dgm:presLayoutVars>
      </dgm:prSet>
      <dgm:spPr/>
    </dgm:pt>
    <dgm:pt modelId="{02927B85-9FB0-482C-A6B8-0384BD61E666}" type="pres">
      <dgm:prSet presAssocID="{02482EC0-24AD-41E3-B74D-2105AC95224E}" presName="node" presStyleLbl="node1" presStyleIdx="0" presStyleCnt="2" custLinFactNeighborX="2727" custLinFactNeighborY="-574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FC47B79-5E22-45C3-BF4A-8BF1CA8B796B}" type="pres">
      <dgm:prSet presAssocID="{72955AE1-3B63-4CB3-A140-79E6EE2F7149}" presName="sibTrans" presStyleLbl="sibTrans2D1" presStyleIdx="0" presStyleCnt="1"/>
      <dgm:spPr/>
      <dgm:t>
        <a:bodyPr/>
        <a:lstStyle/>
        <a:p>
          <a:endParaRPr lang="es-CL"/>
        </a:p>
      </dgm:t>
    </dgm:pt>
    <dgm:pt modelId="{6C473F5D-0FF0-4540-B5F6-53A359596FCB}" type="pres">
      <dgm:prSet presAssocID="{72955AE1-3B63-4CB3-A140-79E6EE2F7149}" presName="connectorText" presStyleLbl="sibTrans2D1" presStyleIdx="0" presStyleCnt="1"/>
      <dgm:spPr/>
      <dgm:t>
        <a:bodyPr/>
        <a:lstStyle/>
        <a:p>
          <a:endParaRPr lang="es-CL"/>
        </a:p>
      </dgm:t>
    </dgm:pt>
    <dgm:pt modelId="{53203B45-36A0-40C1-A0E6-1DDB8604AE7B}" type="pres">
      <dgm:prSet presAssocID="{96543607-94B8-40F9-ACB1-FD3DDA3F274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F3C5D8C-9E8A-4882-A910-0019F761F553}" type="presOf" srcId="{F88BE3EA-A1FF-4A5B-9842-802198C794A0}" destId="{FA0ABB29-3D20-458F-B56C-6FE68868BCCF}" srcOrd="0" destOrd="0" presId="urn:microsoft.com/office/officeart/2005/8/layout/process1"/>
    <dgm:cxn modelId="{4F04C525-7F13-4ADC-B8BE-93C178CE0C18}" type="presOf" srcId="{02482EC0-24AD-41E3-B74D-2105AC95224E}" destId="{02927B85-9FB0-482C-A6B8-0384BD61E666}" srcOrd="0" destOrd="0" presId="urn:microsoft.com/office/officeart/2005/8/layout/process1"/>
    <dgm:cxn modelId="{A04086E7-0D35-4E51-B150-FBEB00B40429}" type="presOf" srcId="{96543607-94B8-40F9-ACB1-FD3DDA3F274C}" destId="{53203B45-36A0-40C1-A0E6-1DDB8604AE7B}" srcOrd="0" destOrd="0" presId="urn:microsoft.com/office/officeart/2005/8/layout/process1"/>
    <dgm:cxn modelId="{17C1D212-B64B-44F7-89DD-9FFA26A1854F}" srcId="{F88BE3EA-A1FF-4A5B-9842-802198C794A0}" destId="{96543607-94B8-40F9-ACB1-FD3DDA3F274C}" srcOrd="1" destOrd="0" parTransId="{568D6C24-1736-4280-9FB0-B478B1804D3A}" sibTransId="{850B4BAE-33D8-4CBF-B6EB-206C2AE8C357}"/>
    <dgm:cxn modelId="{4AE8F607-64F8-4516-8C76-79348FD11EA3}" srcId="{F88BE3EA-A1FF-4A5B-9842-802198C794A0}" destId="{02482EC0-24AD-41E3-B74D-2105AC95224E}" srcOrd="0" destOrd="0" parTransId="{C92E99DD-0092-40D6-8754-6333B00985F4}" sibTransId="{72955AE1-3B63-4CB3-A140-79E6EE2F7149}"/>
    <dgm:cxn modelId="{7C706EC7-092D-4F49-9400-F0F508FCA138}" type="presOf" srcId="{72955AE1-3B63-4CB3-A140-79E6EE2F7149}" destId="{AFC47B79-5E22-45C3-BF4A-8BF1CA8B796B}" srcOrd="0" destOrd="0" presId="urn:microsoft.com/office/officeart/2005/8/layout/process1"/>
    <dgm:cxn modelId="{C551A824-3958-4CD9-AAA2-20A4F373E3FF}" type="presOf" srcId="{72955AE1-3B63-4CB3-A140-79E6EE2F7149}" destId="{6C473F5D-0FF0-4540-B5F6-53A359596FCB}" srcOrd="1" destOrd="0" presId="urn:microsoft.com/office/officeart/2005/8/layout/process1"/>
    <dgm:cxn modelId="{F2F01576-2ECA-4CBE-B441-879A83867448}" type="presParOf" srcId="{FA0ABB29-3D20-458F-B56C-6FE68868BCCF}" destId="{02927B85-9FB0-482C-A6B8-0384BD61E666}" srcOrd="0" destOrd="0" presId="urn:microsoft.com/office/officeart/2005/8/layout/process1"/>
    <dgm:cxn modelId="{B1DB1752-48F3-4419-AEB5-9D13BBEB77DC}" type="presParOf" srcId="{FA0ABB29-3D20-458F-B56C-6FE68868BCCF}" destId="{AFC47B79-5E22-45C3-BF4A-8BF1CA8B796B}" srcOrd="1" destOrd="0" presId="urn:microsoft.com/office/officeart/2005/8/layout/process1"/>
    <dgm:cxn modelId="{87A89168-8E33-46AB-A370-429CB6CA8265}" type="presParOf" srcId="{AFC47B79-5E22-45C3-BF4A-8BF1CA8B796B}" destId="{6C473F5D-0FF0-4540-B5F6-53A359596FCB}" srcOrd="0" destOrd="0" presId="urn:microsoft.com/office/officeart/2005/8/layout/process1"/>
    <dgm:cxn modelId="{F6B0DC63-8D75-4FDC-9D83-A2D786CC0277}" type="presParOf" srcId="{FA0ABB29-3D20-458F-B56C-6FE68868BCCF}" destId="{53203B45-36A0-40C1-A0E6-1DDB8604AE7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0E813-4A42-4A86-9567-AC0F3F6B0CFD}">
      <dsp:nvSpPr>
        <dsp:cNvPr id="0" name=""/>
        <dsp:cNvSpPr/>
      </dsp:nvSpPr>
      <dsp:spPr>
        <a:xfrm rot="16200000">
          <a:off x="106023" y="0"/>
          <a:ext cx="2872673" cy="2872673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/>
            <a:t>Tipo de Narrador </a:t>
          </a:r>
        </a:p>
      </dsp:txBody>
      <dsp:txXfrm rot="5400000">
        <a:off x="608741" y="718168"/>
        <a:ext cx="2369955" cy="1436337"/>
      </dsp:txXfrm>
    </dsp:sp>
    <dsp:sp modelId="{E3AA565E-05B1-4E1C-89F0-B8CBD18C2155}">
      <dsp:nvSpPr>
        <dsp:cNvPr id="0" name=""/>
        <dsp:cNvSpPr/>
      </dsp:nvSpPr>
      <dsp:spPr>
        <a:xfrm rot="5400000">
          <a:off x="3101616" y="14"/>
          <a:ext cx="2872673" cy="2872673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/>
            <a:t>Narrador en Primera Persona: Protagonista </a:t>
          </a:r>
        </a:p>
      </dsp:txBody>
      <dsp:txXfrm rot="-5400000">
        <a:off x="3101616" y="718182"/>
        <a:ext cx="2369955" cy="1436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25023-8291-42EF-96F2-B4B1B9827D77}">
      <dsp:nvSpPr>
        <dsp:cNvPr id="0" name=""/>
        <dsp:cNvSpPr/>
      </dsp:nvSpPr>
      <dsp:spPr>
        <a:xfrm>
          <a:off x="0" y="6897"/>
          <a:ext cx="5461409" cy="218456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/>
            <a:t>Personajes Principales: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/>
            <a:t>Juan Pablo Castell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/>
            <a:t>María Iribarne </a:t>
          </a:r>
        </a:p>
      </dsp:txBody>
      <dsp:txXfrm>
        <a:off x="1092282" y="6897"/>
        <a:ext cx="3276846" cy="2184563"/>
      </dsp:txXfrm>
    </dsp:sp>
    <dsp:sp modelId="{C8AB47C9-7A4F-487A-B402-2BA0AF4153D5}">
      <dsp:nvSpPr>
        <dsp:cNvPr id="0" name=""/>
        <dsp:cNvSpPr/>
      </dsp:nvSpPr>
      <dsp:spPr>
        <a:xfrm>
          <a:off x="4933540" y="0"/>
          <a:ext cx="5461409" cy="218456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/>
            <a:t>Personajes Secundarios: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/>
            <a:t>Allende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/>
            <a:t>Hunter</a:t>
          </a:r>
        </a:p>
      </dsp:txBody>
      <dsp:txXfrm>
        <a:off x="6025822" y="0"/>
        <a:ext cx="3276846" cy="2184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F73F7-4EE8-4C3A-80EA-F10B7466B20B}">
      <dsp:nvSpPr>
        <dsp:cNvPr id="0" name=""/>
        <dsp:cNvSpPr/>
      </dsp:nvSpPr>
      <dsp:spPr>
        <a:xfrm>
          <a:off x="0" y="40342"/>
          <a:ext cx="5087927" cy="32308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b="0" i="0" kern="1200" dirty="0"/>
            <a:t>Juan Pablo Castel, personaje principal y narrador, cuenta desde la cárcel los motivos que lo llevaron a cometer un asesinato.</a:t>
          </a:r>
          <a:endParaRPr lang="es-CL" sz="2600" kern="1200" dirty="0"/>
        </a:p>
      </dsp:txBody>
      <dsp:txXfrm>
        <a:off x="745110" y="513488"/>
        <a:ext cx="3597707" cy="22845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38013-8518-43DC-9F27-FBD5A46AEF48}">
      <dsp:nvSpPr>
        <dsp:cNvPr id="0" name=""/>
        <dsp:cNvSpPr/>
      </dsp:nvSpPr>
      <dsp:spPr>
        <a:xfrm>
          <a:off x="54601" y="382509"/>
          <a:ext cx="3385343" cy="2031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500" kern="1200" dirty="0"/>
            <a:t>FOCALIZACIÓN </a:t>
          </a:r>
        </a:p>
      </dsp:txBody>
      <dsp:txXfrm>
        <a:off x="114093" y="442001"/>
        <a:ext cx="3266359" cy="1912222"/>
      </dsp:txXfrm>
    </dsp:sp>
    <dsp:sp modelId="{24CC0B6E-C932-439F-99E8-B2AA36BA2500}">
      <dsp:nvSpPr>
        <dsp:cNvPr id="0" name=""/>
        <dsp:cNvSpPr/>
      </dsp:nvSpPr>
      <dsp:spPr>
        <a:xfrm rot="9715">
          <a:off x="3765225" y="985007"/>
          <a:ext cx="689597" cy="839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800" kern="1200" dirty="0"/>
        </a:p>
      </dsp:txBody>
      <dsp:txXfrm>
        <a:off x="3765225" y="1152628"/>
        <a:ext cx="482718" cy="503739"/>
      </dsp:txXfrm>
    </dsp:sp>
    <dsp:sp modelId="{730BC9E6-A8DC-4483-B48D-3B1F8BD29550}">
      <dsp:nvSpPr>
        <dsp:cNvPr id="0" name=""/>
        <dsp:cNvSpPr/>
      </dsp:nvSpPr>
      <dsp:spPr>
        <a:xfrm>
          <a:off x="4741068" y="395753"/>
          <a:ext cx="3385343" cy="2031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500" kern="1200" dirty="0"/>
            <a:t>INTERNA </a:t>
          </a:r>
        </a:p>
      </dsp:txBody>
      <dsp:txXfrm>
        <a:off x="4800560" y="455245"/>
        <a:ext cx="3266359" cy="1912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2E44B-EEFD-4F2A-A085-98D28423E3E5}">
      <dsp:nvSpPr>
        <dsp:cNvPr id="0" name=""/>
        <dsp:cNvSpPr/>
      </dsp:nvSpPr>
      <dsp:spPr>
        <a:xfrm rot="16200000">
          <a:off x="30527" y="124288"/>
          <a:ext cx="3275530" cy="327553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/>
            <a:t>Tipo de narrador</a:t>
          </a:r>
        </a:p>
      </dsp:txBody>
      <dsp:txXfrm rot="5400000">
        <a:off x="603746" y="943169"/>
        <a:ext cx="2702312" cy="1637765"/>
      </dsp:txXfrm>
    </dsp:sp>
    <dsp:sp modelId="{0ECFBC01-C80C-40C8-97FF-0BD946629C49}">
      <dsp:nvSpPr>
        <dsp:cNvPr id="0" name=""/>
        <dsp:cNvSpPr/>
      </dsp:nvSpPr>
      <dsp:spPr>
        <a:xfrm rot="5400000">
          <a:off x="3528934" y="124322"/>
          <a:ext cx="3275530" cy="327553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/>
            <a:t>Narrador en Primera Persona: testigo</a:t>
          </a:r>
        </a:p>
      </dsp:txBody>
      <dsp:txXfrm rot="-5400000">
        <a:off x="3528935" y="943205"/>
        <a:ext cx="2702312" cy="16377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3F2E2-8946-4416-BEDF-9A3D2681E14F}">
      <dsp:nvSpPr>
        <dsp:cNvPr id="0" name=""/>
        <dsp:cNvSpPr/>
      </dsp:nvSpPr>
      <dsp:spPr>
        <a:xfrm>
          <a:off x="9136" y="563480"/>
          <a:ext cx="5461409" cy="218456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/>
            <a:t>Personajes principales: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/>
            <a:t>Santiago Nasar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/>
            <a:t>Bayardo San Román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/>
            <a:t>Angela Vicario  </a:t>
          </a:r>
        </a:p>
      </dsp:txBody>
      <dsp:txXfrm>
        <a:off x="1101418" y="563480"/>
        <a:ext cx="3276846" cy="2184563"/>
      </dsp:txXfrm>
    </dsp:sp>
    <dsp:sp modelId="{C1AC1F4A-7495-40D5-9E41-E72BB4BB84C1}">
      <dsp:nvSpPr>
        <dsp:cNvPr id="0" name=""/>
        <dsp:cNvSpPr/>
      </dsp:nvSpPr>
      <dsp:spPr>
        <a:xfrm>
          <a:off x="4924404" y="563480"/>
          <a:ext cx="5461409" cy="218456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/>
            <a:t>Personajes Secundarios:</a:t>
          </a:r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i="0" kern="1200" dirty="0"/>
            <a:t>Plácida Linero, </a:t>
          </a:r>
          <a:r>
            <a:rPr lang="es-MX" sz="2200" b="0" i="0" kern="1200" dirty="0"/>
            <a:t>Ángela Vicario , </a:t>
          </a:r>
          <a:r>
            <a:rPr lang="es-CL" sz="2200" b="0" i="0" kern="1200" dirty="0"/>
            <a:t>Divina Flor </a:t>
          </a:r>
          <a:endParaRPr lang="es-MX" sz="2200" b="0" i="0" kern="1200" dirty="0"/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pt-BR" sz="2200" b="0" i="0" kern="1200" dirty="0"/>
            <a:t>Ibrahim Nasar, </a:t>
          </a:r>
          <a:r>
            <a:rPr lang="es-MX" sz="2200" b="0" i="0" kern="1200" dirty="0"/>
            <a:t>Victoria Guzmán,</a:t>
          </a:r>
          <a:r>
            <a:rPr lang="es-CL" sz="2200" b="0" i="0" kern="1200" dirty="0"/>
            <a:t>, El Obispo entre otros </a:t>
          </a:r>
          <a:endParaRPr lang="es-CL" sz="2200" kern="1200" dirty="0"/>
        </a:p>
      </dsp:txBody>
      <dsp:txXfrm>
        <a:off x="6016686" y="563480"/>
        <a:ext cx="3276846" cy="21845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221E8C-FB3F-45AC-AC78-A0DE41873E82}">
      <dsp:nvSpPr>
        <dsp:cNvPr id="0" name=""/>
        <dsp:cNvSpPr/>
      </dsp:nvSpPr>
      <dsp:spPr>
        <a:xfrm>
          <a:off x="13226" y="0"/>
          <a:ext cx="6761947" cy="3356389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E7C747-1C9F-45A4-B51F-5712955C7C8F}">
      <dsp:nvSpPr>
        <dsp:cNvPr id="0" name=""/>
        <dsp:cNvSpPr/>
      </dsp:nvSpPr>
      <dsp:spPr>
        <a:xfrm>
          <a:off x="795971" y="288103"/>
          <a:ext cx="4035060" cy="1061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/>
            <a:t>En un pequeño pueblo llamado Riohacha, en Colombia. Tiene lugar en la época en que la sociedad era pura y netamente machista.</a:t>
          </a:r>
          <a:endParaRPr lang="es-CL" sz="2000" kern="1200" dirty="0"/>
        </a:p>
      </dsp:txBody>
      <dsp:txXfrm>
        <a:off x="795971" y="288103"/>
        <a:ext cx="4035060" cy="10615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7B85-9FB0-482C-A6B8-0384BD61E666}">
      <dsp:nvSpPr>
        <dsp:cNvPr id="0" name=""/>
        <dsp:cNvSpPr/>
      </dsp:nvSpPr>
      <dsp:spPr>
        <a:xfrm>
          <a:off x="39758" y="0"/>
          <a:ext cx="3494700" cy="2088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600" kern="1200" dirty="0"/>
            <a:t>Focalización </a:t>
          </a:r>
        </a:p>
      </dsp:txBody>
      <dsp:txXfrm>
        <a:off x="100935" y="61177"/>
        <a:ext cx="3372346" cy="1966382"/>
      </dsp:txXfrm>
    </dsp:sp>
    <dsp:sp modelId="{AFC47B79-5E22-45C3-BF4A-8BF1CA8B796B}">
      <dsp:nvSpPr>
        <dsp:cNvPr id="0" name=""/>
        <dsp:cNvSpPr/>
      </dsp:nvSpPr>
      <dsp:spPr>
        <a:xfrm>
          <a:off x="3874399" y="611025"/>
          <a:ext cx="720672" cy="8666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700" kern="1200" dirty="0"/>
        </a:p>
      </dsp:txBody>
      <dsp:txXfrm>
        <a:off x="3874399" y="784362"/>
        <a:ext cx="504470" cy="520011"/>
      </dsp:txXfrm>
    </dsp:sp>
    <dsp:sp modelId="{53203B45-36A0-40C1-A0E6-1DDB8604AE7B}">
      <dsp:nvSpPr>
        <dsp:cNvPr id="0" name=""/>
        <dsp:cNvSpPr/>
      </dsp:nvSpPr>
      <dsp:spPr>
        <a:xfrm>
          <a:off x="4894219" y="0"/>
          <a:ext cx="3494700" cy="2088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600" kern="1200" dirty="0"/>
            <a:t>Externa </a:t>
          </a:r>
        </a:p>
      </dsp:txBody>
      <dsp:txXfrm>
        <a:off x="4955396" y="61177"/>
        <a:ext cx="3372346" cy="1966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1711-02DC-4F5A-B0A4-D7A4CFB8263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355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253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046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916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027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6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77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560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40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4E7-1432-4F89-B9E6-59843C6C91FE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286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0A69-C0BC-4A5A-8FE4-5D0B5D0F11EE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946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22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CD3A-8283-4FC4-856C-D5E0BF662449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439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3B61-F054-442D-881D-6A81C2774BFE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10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506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559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28B-AADB-4276-9F0D-B13FCF86F309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203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497F-A1E4-4C0B-8811-954A59B26923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849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35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AD9C-D29C-4D1E-A739-CC3C95B41085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1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C48ED7C-D9A5-4EA8-B309-6E368BFA8F2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7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  <p:sldLayoutId id="2147484093" r:id="rId13"/>
    <p:sldLayoutId id="2147484094" r:id="rId14"/>
    <p:sldLayoutId id="2147484095" r:id="rId15"/>
    <p:sldLayoutId id="2147484096" r:id="rId16"/>
    <p:sldLayoutId id="2147484097" r:id="rId17"/>
    <p:sldLayoutId id="2147484098" r:id="rId18"/>
    <p:sldLayoutId id="2147484099" r:id="rId19"/>
    <p:sldLayoutId id="2147484100" r:id="rId20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B3A20D-09C5-4C59-8B18-F0B64BECD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L" sz="5400" dirty="0"/>
              <a:t>Resumen “El Túnel” y “Crónica De Una Muerte Anunciada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CB9C122-6CFF-4994-B58F-F66A27731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0893935">
            <a:off x="5663285" y="4791777"/>
            <a:ext cx="6268450" cy="1160257"/>
          </a:xfrm>
        </p:spPr>
        <p:txBody>
          <a:bodyPr/>
          <a:lstStyle/>
          <a:p>
            <a:r>
              <a:rPr lang="es-CL" dirty="0"/>
              <a:t>Material complementario 1° medios  a, b y c</a:t>
            </a:r>
          </a:p>
          <a:p>
            <a:r>
              <a:rPr lang="es-CL" dirty="0"/>
              <a:t>Profesora: Lía Carolina Osorio Pérez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55214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B73BE8E-C556-4279-B4FD-A9FE1B16D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304" y="4330111"/>
            <a:ext cx="2280102" cy="194479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96162B03-FC66-457D-B56B-CD05BF3497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754" b="12657"/>
          <a:stretch/>
        </p:blipFill>
        <p:spPr>
          <a:xfrm>
            <a:off x="6520072" y="1351383"/>
            <a:ext cx="5041320" cy="282021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2C2BEC3B-9060-483B-B4CF-91E6F6541B6A}"/>
              </a:ext>
            </a:extLst>
          </p:cNvPr>
          <p:cNvSpPr txBox="1"/>
          <p:nvPr/>
        </p:nvSpPr>
        <p:spPr>
          <a:xfrm>
            <a:off x="1881809" y="1007165"/>
            <a:ext cx="43470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latin typeface="Broadway" panose="04040905080B02020502" pitchFamily="82" charset="0"/>
              </a:rPr>
              <a:t>Queridos Estudiantes: Aprovechen este tiempo en casa, para disfrutar a la familia e ir aprendiendo cosas nuevas.  </a:t>
            </a:r>
          </a:p>
          <a:p>
            <a:pPr algn="ctr"/>
            <a:r>
              <a:rPr lang="es-CL" dirty="0">
                <a:latin typeface="Broadway" panose="04040905080B02020502" pitchFamily="82" charset="0"/>
              </a:rPr>
              <a:t>Les envío un tremendo abrazo virtual.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7AAED61-F2F6-4CE2-BBD2-5469DEE60F42}"/>
              </a:ext>
            </a:extLst>
          </p:cNvPr>
          <p:cNvSpPr txBox="1"/>
          <p:nvPr/>
        </p:nvSpPr>
        <p:spPr>
          <a:xfrm>
            <a:off x="1881809" y="3429000"/>
            <a:ext cx="3790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latin typeface="Broadway" panose="04040905080B02020502" pitchFamily="82" charset="0"/>
                <a:cs typeface="Arial" panose="020B0604020202020204" pitchFamily="34" charset="0"/>
              </a:rPr>
              <a:t>Y ahora mas que nunca “QUÉDATE EN CASA”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9AC7A0FE-7E07-4E33-956F-528B8CEDE30E}"/>
              </a:ext>
            </a:extLst>
          </p:cNvPr>
          <p:cNvSpPr txBox="1"/>
          <p:nvPr/>
        </p:nvSpPr>
        <p:spPr>
          <a:xfrm>
            <a:off x="6759742" y="4717774"/>
            <a:ext cx="4146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latin typeface="Broadway" panose="04040905080B02020502" pitchFamily="82" charset="0"/>
              </a:rPr>
              <a:t>Si tienes algún tipo de duda me puedes escribir a mi correo institucional</a:t>
            </a:r>
          </a:p>
          <a:p>
            <a:pPr algn="ctr"/>
            <a:r>
              <a:rPr lang="es-CL" dirty="0">
                <a:latin typeface="Broadway" panose="04040905080B02020502" pitchFamily="82" charset="0"/>
              </a:rPr>
              <a:t>losorio@sanfernandocollege.cl </a:t>
            </a:r>
          </a:p>
        </p:txBody>
      </p:sp>
    </p:spTree>
    <p:extLst>
      <p:ext uri="{BB962C8B-B14F-4D97-AF65-F5344CB8AC3E}">
        <p14:creationId xmlns:p14="http://schemas.microsoft.com/office/powerpoint/2010/main" val="31301107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0FDF42-0C7C-4A25-A4AD-E2DFF4621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7200" dirty="0"/>
              <a:t>El túnel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6F3F3344-0389-4F7D-B209-3CE0BBC8D76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00441245"/>
              </p:ext>
            </p:extLst>
          </p:nvPr>
        </p:nvGraphicFramePr>
        <p:xfrm>
          <a:off x="5046663" y="685800"/>
          <a:ext cx="6034087" cy="4689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arcador de texto 5">
            <a:extLst>
              <a:ext uri="{FF2B5EF4-FFF2-40B4-BE49-F238E27FC236}">
                <a16:creationId xmlns:a16="http://schemas.microsoft.com/office/drawing/2014/main" xmlns="" id="{7CF57612-08B5-49AD-800A-6DB27E23B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754" y="2715351"/>
            <a:ext cx="4126861" cy="2665533"/>
          </a:xfrm>
        </p:spPr>
        <p:txBody>
          <a:bodyPr>
            <a:noAutofit/>
          </a:bodyPr>
          <a:lstStyle/>
          <a:p>
            <a:pPr algn="just"/>
            <a:r>
              <a:rPr lang="es-MX" sz="3200" dirty="0"/>
              <a:t>Juan Pablo Castel, que nos cuenta toda la historia, desde un punto de vista muy subjetivo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FCE39373-BF72-4756-9B5B-B2C41953A4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3565" y="3030537"/>
            <a:ext cx="3233531" cy="306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973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79E8AE93-6B19-44D0-BC10-0BA582C2C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75073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s-CL" sz="6600" dirty="0"/>
              <a:t>Personajes </a:t>
            </a:r>
          </a:p>
        </p:txBody>
      </p:sp>
      <p:graphicFrame>
        <p:nvGraphicFramePr>
          <p:cNvPr id="16" name="Marcador de contenido 15">
            <a:extLst>
              <a:ext uri="{FF2B5EF4-FFF2-40B4-BE49-F238E27FC236}">
                <a16:creationId xmlns:a16="http://schemas.microsoft.com/office/drawing/2014/main" xmlns="" id="{8A305E48-3656-4D7B-9B2B-1DD9CA2DBE9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2179018"/>
              </p:ext>
            </p:extLst>
          </p:nvPr>
        </p:nvGraphicFramePr>
        <p:xfrm>
          <a:off x="1797050" y="2193933"/>
          <a:ext cx="10394950" cy="331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D9EA2CCA-5C0A-4DA1-A3B3-483082865CDE}"/>
              </a:ext>
            </a:extLst>
          </p:cNvPr>
          <p:cNvSpPr txBox="1"/>
          <p:nvPr/>
        </p:nvSpPr>
        <p:spPr>
          <a:xfrm>
            <a:off x="1736172" y="4730328"/>
            <a:ext cx="9766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PABLO CASTEL ES UN PERSONAJE PLANO, REDONDO Y EVOLUTIVO </a:t>
            </a:r>
          </a:p>
        </p:txBody>
      </p:sp>
    </p:spTree>
    <p:extLst>
      <p:ext uri="{BB962C8B-B14F-4D97-AF65-F5344CB8AC3E}">
        <p14:creationId xmlns:p14="http://schemas.microsoft.com/office/powerpoint/2010/main" val="10789086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07C084-0417-48FF-A0DF-89CE8AB9D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6000" dirty="0"/>
              <a:t>¿Donde ocurre la historia?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3010831A-81C5-4807-AF50-5E43D1CB05E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44997427"/>
              </p:ext>
            </p:extLst>
          </p:nvPr>
        </p:nvGraphicFramePr>
        <p:xfrm>
          <a:off x="685800" y="2063750"/>
          <a:ext cx="5087938" cy="331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xmlns="" id="{362A9CE2-4536-4093-9F4C-D2964B8A61CA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7"/>
          <a:stretch>
            <a:fillRect/>
          </a:stretch>
        </p:blipFill>
        <p:spPr>
          <a:xfrm>
            <a:off x="6346825" y="2490787"/>
            <a:ext cx="43815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452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xmlns="" id="{704B2E61-FCFA-46CB-9665-56EEC12EAA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1923885"/>
              </p:ext>
            </p:extLst>
          </p:nvPr>
        </p:nvGraphicFramePr>
        <p:xfrm>
          <a:off x="1850887" y="1464415"/>
          <a:ext cx="8128000" cy="282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D3BF668-85F2-425D-9495-5399BA0DA1B7}"/>
              </a:ext>
            </a:extLst>
          </p:cNvPr>
          <p:cNvSpPr txBox="1"/>
          <p:nvPr/>
        </p:nvSpPr>
        <p:spPr>
          <a:xfrm>
            <a:off x="1669774" y="4439478"/>
            <a:ext cx="84902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La historia se cuenta desde el punto de vista de un personaje.</a:t>
            </a:r>
          </a:p>
        </p:txBody>
      </p:sp>
    </p:spTree>
    <p:extLst>
      <p:ext uri="{BB962C8B-B14F-4D97-AF65-F5344CB8AC3E}">
        <p14:creationId xmlns:p14="http://schemas.microsoft.com/office/powerpoint/2010/main" val="12875382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6E910FC0-D2AC-4EBC-BB30-19F202ABC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644" y="1592745"/>
            <a:ext cx="4126860" cy="2023252"/>
          </a:xfrm>
        </p:spPr>
        <p:txBody>
          <a:bodyPr>
            <a:noAutofit/>
          </a:bodyPr>
          <a:lstStyle/>
          <a:p>
            <a:r>
              <a:rPr lang="es-CL" sz="4400" dirty="0"/>
              <a:t>CRÓNICA DE UNA MUERTE ANUNCIADA </a:t>
            </a:r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xmlns="" id="{EF704705-A28D-423E-B4CE-2288B647253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41698929"/>
              </p:ext>
            </p:extLst>
          </p:nvPr>
        </p:nvGraphicFramePr>
        <p:xfrm>
          <a:off x="5046663" y="685800"/>
          <a:ext cx="6880294" cy="559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5132305-8B04-4390-B6CF-D7F3484C7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643" y="3615997"/>
            <a:ext cx="4126861" cy="2665533"/>
          </a:xfrm>
        </p:spPr>
        <p:txBody>
          <a:bodyPr>
            <a:normAutofit/>
          </a:bodyPr>
          <a:lstStyle/>
          <a:p>
            <a:r>
              <a:rPr lang="es-MX" sz="3200" dirty="0"/>
              <a:t>El narrador es Gabriel García Márquez</a:t>
            </a:r>
            <a:endParaRPr lang="es-CL" sz="32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FB52C9F-7740-468F-991F-E2042C2AEA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3322" y="3538331"/>
            <a:ext cx="3853069" cy="309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2019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2" grpId="0">
        <p:bldAsOne/>
      </p:bldGraphic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8B16CDB7-4312-4289-AFB1-E361549EF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6000" dirty="0"/>
              <a:t>Personajes 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DC39BD86-D5B5-4CB3-8963-FF1DA3AB03F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15271582"/>
              </p:ext>
            </p:extLst>
          </p:nvPr>
        </p:nvGraphicFramePr>
        <p:xfrm>
          <a:off x="1484311" y="2037246"/>
          <a:ext cx="10394950" cy="331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0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9C43CB-E700-4483-A38A-537FA499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6000" dirty="0"/>
              <a:t>¿Donde ocurre la historia?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747A45E4-1F8C-47F2-90AA-761DE81F19B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15128182"/>
              </p:ext>
            </p:extLst>
          </p:nvPr>
        </p:nvGraphicFramePr>
        <p:xfrm>
          <a:off x="685800" y="2063750"/>
          <a:ext cx="6775174" cy="3356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76E3183A-420E-43A8-89FB-F7AFD11B89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7918" y="2272396"/>
            <a:ext cx="3960743" cy="231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8558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636C088E-1579-4672-9764-D1A9919BC50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26711557"/>
              </p:ext>
            </p:extLst>
          </p:nvPr>
        </p:nvGraphicFramePr>
        <p:xfrm>
          <a:off x="1524001" y="834887"/>
          <a:ext cx="8390558" cy="208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82705BAE-7A4C-45E9-A386-E978F7652F39}"/>
              </a:ext>
            </a:extLst>
          </p:cNvPr>
          <p:cNvSpPr txBox="1"/>
          <p:nvPr/>
        </p:nvSpPr>
        <p:spPr>
          <a:xfrm>
            <a:off x="1762539" y="4373217"/>
            <a:ext cx="92102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El narrador cuenta la historia desde fuera de ella, es decir, desde una perspectiva exterior</a:t>
            </a:r>
          </a:p>
        </p:txBody>
      </p:sp>
    </p:spTree>
    <p:extLst>
      <p:ext uri="{BB962C8B-B14F-4D97-AF65-F5344CB8AC3E}">
        <p14:creationId xmlns:p14="http://schemas.microsoft.com/office/powerpoint/2010/main" val="4026998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176</TotalTime>
  <Words>280</Words>
  <Application>Microsoft Office PowerPoint</Application>
  <PresentationFormat>Personalizado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Parallax</vt:lpstr>
      <vt:lpstr>Resumen “El Túnel” y “Crónica De Una Muerte Anunciada </vt:lpstr>
      <vt:lpstr>El túnel</vt:lpstr>
      <vt:lpstr>Personajes </vt:lpstr>
      <vt:lpstr>¿Donde ocurre la historia?</vt:lpstr>
      <vt:lpstr>Presentación de PowerPoint</vt:lpstr>
      <vt:lpstr>CRÓNICA DE UNA MUERTE ANUNCIADA </vt:lpstr>
      <vt:lpstr>Personajes </vt:lpstr>
      <vt:lpstr>¿Donde ocurre la historia?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literario “el túnel” y “crónica de una muerte anunciada</dc:title>
  <dc:creator>lia carolina osorio perez</dc:creator>
  <cp:lastModifiedBy>Enlaces</cp:lastModifiedBy>
  <cp:revision>16</cp:revision>
  <dcterms:created xsi:type="dcterms:W3CDTF">2020-05-29T19:29:09Z</dcterms:created>
  <dcterms:modified xsi:type="dcterms:W3CDTF">2020-06-01T20:39:42Z</dcterms:modified>
</cp:coreProperties>
</file>