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ACB5-E676-4422-BD66-315A60A9E5AE}" type="datetimeFigureOut">
              <a:rPr lang="es-CL" smtClean="0"/>
              <a:t>22-06-2020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37D9-8B59-4977-90FD-5365E141B432}" type="slidenum">
              <a:rPr lang="es-CL" smtClean="0"/>
              <a:t>‹Nº›</a:t>
            </a:fld>
            <a:endParaRPr lang="es-CL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431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ACB5-E676-4422-BD66-315A60A9E5AE}" type="datetimeFigureOut">
              <a:rPr lang="es-CL" smtClean="0"/>
              <a:t>22-06-2020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37D9-8B59-4977-90FD-5365E141B4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5406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ACB5-E676-4422-BD66-315A60A9E5AE}" type="datetimeFigureOut">
              <a:rPr lang="es-CL" smtClean="0"/>
              <a:t>22-06-2020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37D9-8B59-4977-90FD-5365E141B4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8093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ACB5-E676-4422-BD66-315A60A9E5AE}" type="datetimeFigureOut">
              <a:rPr lang="es-CL" smtClean="0"/>
              <a:t>22-06-2020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37D9-8B59-4977-90FD-5365E141B432}" type="slidenum">
              <a:rPr lang="es-CL" smtClean="0"/>
              <a:t>‹Nº›</a:t>
            </a:fld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7821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ACB5-E676-4422-BD66-315A60A9E5AE}" type="datetimeFigureOut">
              <a:rPr lang="es-CL" smtClean="0"/>
              <a:t>22-06-2020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37D9-8B59-4977-90FD-5365E141B4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86516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ACB5-E676-4422-BD66-315A60A9E5AE}" type="datetimeFigureOut">
              <a:rPr lang="es-CL" smtClean="0"/>
              <a:t>22-06-2020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37D9-8B59-4977-90FD-5365E141B432}" type="slidenum">
              <a:rPr lang="es-CL" smtClean="0"/>
              <a:t>‹Nº›</a:t>
            </a:fld>
            <a:endParaRPr lang="es-CL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9506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ACB5-E676-4422-BD66-315A60A9E5AE}" type="datetimeFigureOut">
              <a:rPr lang="es-CL" smtClean="0"/>
              <a:t>22-06-2020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37D9-8B59-4977-90FD-5365E141B4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47243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ACB5-E676-4422-BD66-315A60A9E5AE}" type="datetimeFigureOut">
              <a:rPr lang="es-CL" smtClean="0"/>
              <a:t>22-06-2020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37D9-8B59-4977-90FD-5365E141B4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44904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ACB5-E676-4422-BD66-315A60A9E5AE}" type="datetimeFigureOut">
              <a:rPr lang="es-CL" smtClean="0"/>
              <a:t>22-06-2020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37D9-8B59-4977-90FD-5365E141B4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3385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ACB5-E676-4422-BD66-315A60A9E5AE}" type="datetimeFigureOut">
              <a:rPr lang="es-CL" smtClean="0"/>
              <a:t>22-06-2020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37D9-8B59-4977-90FD-5365E141B4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9135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ACB5-E676-4422-BD66-315A60A9E5AE}" type="datetimeFigureOut">
              <a:rPr lang="es-CL" smtClean="0"/>
              <a:t>22-06-2020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37D9-8B59-4977-90FD-5365E141B4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502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ACB5-E676-4422-BD66-315A60A9E5AE}" type="datetimeFigureOut">
              <a:rPr lang="es-CL" smtClean="0"/>
              <a:t>22-06-2020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37D9-8B59-4977-90FD-5365E141B4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991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ACB5-E676-4422-BD66-315A60A9E5AE}" type="datetimeFigureOut">
              <a:rPr lang="es-CL" smtClean="0"/>
              <a:t>22-06-2020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37D9-8B59-4977-90FD-5365E141B4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0477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ACB5-E676-4422-BD66-315A60A9E5AE}" type="datetimeFigureOut">
              <a:rPr lang="es-CL" smtClean="0"/>
              <a:t>22-06-2020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37D9-8B59-4977-90FD-5365E141B4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4530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ACB5-E676-4422-BD66-315A60A9E5AE}" type="datetimeFigureOut">
              <a:rPr lang="es-CL" smtClean="0"/>
              <a:t>22-06-2020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37D9-8B59-4977-90FD-5365E141B4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0727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ACB5-E676-4422-BD66-315A60A9E5AE}" type="datetimeFigureOut">
              <a:rPr lang="es-CL" smtClean="0"/>
              <a:t>22-06-2020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37D9-8B59-4977-90FD-5365E141B4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230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ACB5-E676-4422-BD66-315A60A9E5AE}" type="datetimeFigureOut">
              <a:rPr lang="es-CL" smtClean="0"/>
              <a:t>22-06-2020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37D9-8B59-4977-90FD-5365E141B4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8480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53AACB5-E676-4422-BD66-315A60A9E5AE}" type="datetimeFigureOut">
              <a:rPr lang="es-CL" smtClean="0"/>
              <a:t>22-06-2020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4B237D9-8B59-4977-90FD-5365E141B4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327322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99255" y="798490"/>
            <a:ext cx="6959443" cy="914400"/>
          </a:xfrm>
        </p:spPr>
        <p:txBody>
          <a:bodyPr/>
          <a:lstStyle/>
          <a:p>
            <a:r>
              <a:rPr lang="es-CL" dirty="0" smtClean="0">
                <a:latin typeface="Mistral" panose="03090702030407020403" pitchFamily="66" charset="0"/>
              </a:rPr>
              <a:t>Nos volvemos a encontrar</a:t>
            </a:r>
            <a:endParaRPr lang="es-CL" dirty="0">
              <a:latin typeface="Mistral" panose="03090702030407020403" pitchFamily="66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255434" y="2491585"/>
            <a:ext cx="6400800" cy="1947333"/>
          </a:xfrm>
        </p:spPr>
        <p:txBody>
          <a:bodyPr>
            <a:noAutofit/>
          </a:bodyPr>
          <a:lstStyle/>
          <a:p>
            <a:pPr algn="ctr"/>
            <a:r>
              <a:rPr lang="es-CL" sz="5400" dirty="0" smtClean="0">
                <a:latin typeface="Mistral" panose="03090702030407020403" pitchFamily="66" charset="0"/>
              </a:rPr>
              <a:t>Vamos a realizar el proceso     de retroalimentación </a:t>
            </a:r>
          </a:p>
          <a:p>
            <a:pPr algn="ctr"/>
            <a:r>
              <a:rPr lang="es-CL" sz="5400" dirty="0" smtClean="0">
                <a:latin typeface="Mistral" panose="03090702030407020403" pitchFamily="66" charset="0"/>
              </a:rPr>
              <a:t>del mes de junio</a:t>
            </a:r>
            <a:endParaRPr lang="es-CL" sz="5400" dirty="0">
              <a:latin typeface="Mistral" panose="030907020304070204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415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lamada ovalada 3"/>
          <p:cNvSpPr/>
          <p:nvPr/>
        </p:nvSpPr>
        <p:spPr>
          <a:xfrm>
            <a:off x="489398" y="964036"/>
            <a:ext cx="5087154" cy="2783715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951671" y="11287377"/>
            <a:ext cx="3272755" cy="657043"/>
          </a:xfrm>
        </p:spPr>
        <p:txBody>
          <a:bodyPr/>
          <a:lstStyle/>
          <a:p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 smtClean="0">
                <a:solidFill>
                  <a:srgbClr val="FFFF00"/>
                </a:solidFill>
                <a:latin typeface="Mistral" panose="03090702030407020403" pitchFamily="66" charset="0"/>
              </a:rPr>
              <a:t>       </a:t>
            </a:r>
            <a:r>
              <a:rPr lang="es-CL" sz="3200" dirty="0" smtClean="0">
                <a:solidFill>
                  <a:srgbClr val="FFFF00"/>
                </a:solidFill>
                <a:latin typeface="Mistral" panose="03090702030407020403" pitchFamily="66" charset="0"/>
              </a:rPr>
              <a:t>No debo olvidar calentar </a:t>
            </a:r>
          </a:p>
          <a:p>
            <a:pPr marL="0" indent="0">
              <a:buNone/>
            </a:pPr>
            <a:r>
              <a:rPr lang="es-CL" sz="3200" dirty="0" smtClean="0">
                <a:solidFill>
                  <a:srgbClr val="FFFF00"/>
                </a:solidFill>
                <a:latin typeface="Mistral" panose="03090702030407020403" pitchFamily="66" charset="0"/>
              </a:rPr>
              <a:t>antes de cualquier actividad física</a:t>
            </a:r>
            <a:endParaRPr lang="es-CL" sz="3200" dirty="0">
              <a:solidFill>
                <a:srgbClr val="FFFF00"/>
              </a:solidFill>
              <a:latin typeface="Mistral" panose="03090702030407020403" pitchFamily="66" charset="0"/>
            </a:endParaRPr>
          </a:p>
        </p:txBody>
      </p:sp>
      <p:pic>
        <p:nvPicPr>
          <p:cNvPr id="1026" name="Picture 2" descr="Ilustración de Pequeños Niños Lindos Haciendo Gimnasia Y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0465" y="3963393"/>
            <a:ext cx="4252323" cy="2553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Vectores de stock de Niño pensando, ilustraciones de Niño pensando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60" y="4270994"/>
            <a:ext cx="2124075" cy="2162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0836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343956" y="1107583"/>
            <a:ext cx="75341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5400" dirty="0" smtClean="0">
                <a:solidFill>
                  <a:schemeClr val="accent1">
                    <a:lumMod val="50000"/>
                  </a:schemeClr>
                </a:solidFill>
                <a:latin typeface="Mistral" panose="03090702030407020403" pitchFamily="66" charset="0"/>
              </a:rPr>
              <a:t>Recuerda el uso de la pelotita </a:t>
            </a:r>
          </a:p>
          <a:p>
            <a:pPr algn="ctr"/>
            <a:r>
              <a:rPr lang="es-CL" sz="5400" dirty="0">
                <a:solidFill>
                  <a:schemeClr val="accent1">
                    <a:lumMod val="50000"/>
                  </a:schemeClr>
                </a:solidFill>
                <a:latin typeface="Mistral" panose="03090702030407020403" pitchFamily="66" charset="0"/>
              </a:rPr>
              <a:t> </a:t>
            </a:r>
            <a:r>
              <a:rPr lang="es-CL" sz="5400" dirty="0" smtClean="0">
                <a:solidFill>
                  <a:schemeClr val="accent1">
                    <a:lumMod val="50000"/>
                  </a:schemeClr>
                </a:solidFill>
                <a:latin typeface="Mistral" panose="03090702030407020403" pitchFamily="66" charset="0"/>
              </a:rPr>
              <a:t>  que fabricaste tú mismo</a:t>
            </a:r>
          </a:p>
          <a:p>
            <a:pPr algn="ctr"/>
            <a:r>
              <a:rPr lang="es-CL" sz="5400" dirty="0" smtClean="0">
                <a:solidFill>
                  <a:schemeClr val="accent1">
                    <a:lumMod val="50000"/>
                  </a:schemeClr>
                </a:solidFill>
                <a:latin typeface="Mistral" panose="03090702030407020403" pitchFamily="66" charset="0"/>
              </a:rPr>
              <a:t> con lo que tenías en casa</a:t>
            </a:r>
            <a:endParaRPr lang="es-CL" sz="5400" dirty="0">
              <a:solidFill>
                <a:schemeClr val="accent1">
                  <a:lumMod val="50000"/>
                </a:schemeClr>
              </a:solidFill>
              <a:latin typeface="Mistral" panose="03090702030407020403" pitchFamily="66" charset="0"/>
            </a:endParaRPr>
          </a:p>
        </p:txBody>
      </p:sp>
      <p:pic>
        <p:nvPicPr>
          <p:cNvPr id="2050" name="Picture 2" descr="11 mejores imágenes de Pelota de Trapo | Pelota de trapo, Pelota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1969" y="4306798"/>
            <a:ext cx="2247900" cy="1495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530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12124" y="1455312"/>
            <a:ext cx="1047052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5400" dirty="0" smtClean="0">
                <a:solidFill>
                  <a:srgbClr val="0070C0"/>
                </a:solidFill>
                <a:latin typeface="Mistral" panose="03090702030407020403" pitchFamily="66" charset="0"/>
              </a:rPr>
              <a:t>Te familiarizaste con el trabajo de ambos pies usando la pelotita</a:t>
            </a:r>
            <a:endParaRPr lang="es-CL" sz="5400" dirty="0">
              <a:solidFill>
                <a:srgbClr val="0070C0"/>
              </a:solidFill>
              <a:latin typeface="Mistral" panose="03090702030407020403" pitchFamily="66" charset="0"/>
            </a:endParaRPr>
          </a:p>
        </p:txBody>
      </p:sp>
      <p:pic>
        <p:nvPicPr>
          <p:cNvPr id="3074" name="Picture 2" descr="Fútbol Para Niños - Circuito de Conducción - YouTub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2031" y="3209638"/>
            <a:ext cx="4890707" cy="2751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83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764406" y="927278"/>
            <a:ext cx="851293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5400" dirty="0" smtClean="0">
                <a:solidFill>
                  <a:srgbClr val="92D050"/>
                </a:solidFill>
                <a:latin typeface="Mistral" panose="03090702030407020403" pitchFamily="66" charset="0"/>
              </a:rPr>
              <a:t>También usamos las manos </a:t>
            </a:r>
          </a:p>
          <a:p>
            <a:pPr algn="ctr"/>
            <a:r>
              <a:rPr lang="es-CL" sz="5400" dirty="0" smtClean="0">
                <a:solidFill>
                  <a:srgbClr val="92D050"/>
                </a:solidFill>
                <a:latin typeface="Mistral" panose="03090702030407020403" pitchFamily="66" charset="0"/>
              </a:rPr>
              <a:t>para reforzar la coordinación trabajando con  la pelotita</a:t>
            </a:r>
            <a:endParaRPr lang="es-CL" sz="5400" dirty="0">
              <a:solidFill>
                <a:srgbClr val="92D050"/>
              </a:solidFill>
              <a:latin typeface="Mistral" panose="03090702030407020403" pitchFamily="66" charset="0"/>
            </a:endParaRPr>
          </a:p>
        </p:txBody>
      </p:sp>
      <p:pic>
        <p:nvPicPr>
          <p:cNvPr id="4098" name="Picture 2" descr="Lanzar Pelota Imágenes Y Fotos - 123R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4324" y="3942141"/>
            <a:ext cx="3573098" cy="2548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2201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107583" y="1777285"/>
            <a:ext cx="45977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sz="5400" dirty="0">
              <a:latin typeface="Mistral" panose="03090702030407020403" pitchFamily="66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959476" y="961194"/>
            <a:ext cx="51257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5400" dirty="0" smtClean="0">
                <a:latin typeface="Mistral" panose="03090702030407020403" pitchFamily="66" charset="0"/>
              </a:rPr>
              <a:t>cuídate</a:t>
            </a:r>
            <a:endParaRPr lang="es-CL" sz="5400" dirty="0">
              <a:latin typeface="Mistral" panose="03090702030407020403" pitchFamily="66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7057621" y="961194"/>
            <a:ext cx="49712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5400" dirty="0" smtClean="0">
                <a:latin typeface="Mistral" panose="03090702030407020403" pitchFamily="66" charset="0"/>
              </a:rPr>
              <a:t>Aliméntate sano</a:t>
            </a:r>
            <a:endParaRPr lang="es-CL" sz="5400" dirty="0">
              <a:latin typeface="Mistral" panose="03090702030407020403" pitchFamily="66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884867" y="2672367"/>
            <a:ext cx="44303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5400" dirty="0" smtClean="0">
                <a:latin typeface="Mistral" panose="03090702030407020403" pitchFamily="66" charset="0"/>
              </a:rPr>
              <a:t>Ayuda en tu casa</a:t>
            </a:r>
            <a:endParaRPr lang="es-CL" sz="5400" dirty="0">
              <a:latin typeface="Mistral" panose="03090702030407020403" pitchFamily="66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100033" y="4836157"/>
            <a:ext cx="55379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5400" dirty="0" smtClean="0">
                <a:latin typeface="Mistral" panose="03090702030407020403" pitchFamily="66" charset="0"/>
              </a:rPr>
              <a:t>Nos vemos pronto</a:t>
            </a:r>
            <a:endParaRPr lang="es-CL" sz="5400" dirty="0">
              <a:latin typeface="Mistral" panose="03090702030407020403" pitchFamily="66" charset="0"/>
            </a:endParaRPr>
          </a:p>
        </p:txBody>
      </p:sp>
      <p:pic>
        <p:nvPicPr>
          <p:cNvPr id="5122" name="Picture 2" descr="Conclusión - Aprende electricidad con Guerrer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544" y="4554141"/>
            <a:ext cx="2420757" cy="1487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8365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Sector">
  <a:themeElements>
    <a:clrScheme name="Sector">
      <a:dk1>
        <a:sysClr val="windowText" lastClr="000000"/>
      </a:dk1>
      <a:lt1>
        <a:sysClr val="window" lastClr="FFFFFF"/>
      </a:lt1>
      <a:dk2>
        <a:srgbClr val="AD2E03"/>
      </a:dk2>
      <a:lt2>
        <a:srgbClr val="D75626"/>
      </a:lt2>
      <a:accent1>
        <a:srgbClr val="760603"/>
      </a:accent1>
      <a:accent2>
        <a:srgbClr val="FA9C1F"/>
      </a:accent2>
      <a:accent3>
        <a:srgbClr val="D9BB55"/>
      </a:accent3>
      <a:accent4>
        <a:srgbClr val="829551"/>
      </a:accent4>
      <a:accent5>
        <a:srgbClr val="58A28B"/>
      </a:accent5>
      <a:accent6>
        <a:srgbClr val="426480"/>
      </a:accent6>
      <a:hlink>
        <a:srgbClr val="460402"/>
      </a:hlink>
      <a:folHlink>
        <a:srgbClr val="991111"/>
      </a:folHlink>
    </a:clrScheme>
    <a:fontScheme name="Sec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903AAAE-3EA5-424A-B142-CC51DC1F89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74</TotalTime>
  <Words>76</Words>
  <Application>Microsoft Office PowerPoint</Application>
  <PresentationFormat>Panorámica</PresentationFormat>
  <Paragraphs>15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Century Gothic</vt:lpstr>
      <vt:lpstr>Mistral</vt:lpstr>
      <vt:lpstr>Wingdings 3</vt:lpstr>
      <vt:lpstr>Sector</vt:lpstr>
      <vt:lpstr>Nos volvemos a encontrar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Nos volvemos a encontrar</dc:title>
  <dc:creator>michelle cardenas</dc:creator>
  <cp:lastModifiedBy>hp sfc</cp:lastModifiedBy>
  <cp:revision>15</cp:revision>
  <dcterms:created xsi:type="dcterms:W3CDTF">2020-06-20T01:41:55Z</dcterms:created>
  <dcterms:modified xsi:type="dcterms:W3CDTF">2020-06-22T18:37:57Z</dcterms:modified>
</cp:coreProperties>
</file>