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8"/>
    <p:restoredTop sz="94656"/>
  </p:normalViewPr>
  <p:slideViewPr>
    <p:cSldViewPr snapToGrid="0" snapToObjects="1">
      <p:cViewPr varScale="1">
        <p:scale>
          <a:sx n="64" d="100"/>
          <a:sy n="64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77988-E545-D74B-92C3-3CD6FE26E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D12D4F-BCCD-B646-96A5-7C7D6329D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00C30-8B2E-F546-A74F-38DA8E08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C9EAA-34E3-8342-864D-0D6F02BC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4C54C0-5FB0-9F46-B2FF-E88817BD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22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29D57-76C3-F54D-9BF2-0C2046AC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C085DB-DE2D-4540-9BF9-47588CBE5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F064A-EAB7-2048-A062-48558EE6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7DD565-F4D7-3947-951C-DCBE3D6C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00A64-7C2A-CA4F-A63A-9E22FCFE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554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4A044A-6996-DC49-8025-F4D37CE35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D09A79-4F02-E44D-A7FF-0C0FEE116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02AF7C-2222-4541-8C84-7F6EAD982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B21C61-4E8A-5F44-805B-48EEE24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C566F-18D8-0D4C-895F-72C77F68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038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09E66-5352-7E4B-9214-571142634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5F8795-CDBB-8943-BA91-C61C2E93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53C81-CAB1-B34A-9823-DC0F7C82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B12A98-25CB-674C-B549-1DE41677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B49DE2-CC89-B646-9CEB-CA31FA53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29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EA126-9468-9949-89EE-813A30D4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2F6694-2E63-FA41-9406-68CFCE6A5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53727F-2497-E244-98A4-4100BB88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AD87CE-BA0B-4548-AE95-7189CD7D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F7C3A7-44C8-4B4B-BCAA-3CB8312F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92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1399E-733C-6B44-A56F-AC90B3EF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B9E557-4B58-FA4A-9BAF-3E88D583D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96EB96-2BCA-5C4B-B86C-DF44022F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A83828-3897-C440-8E8D-78EB14B2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B07F55-7EDF-6043-B966-A788B6AF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A84C3D-94E3-6B47-91DD-BA773F76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5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75617-A390-B14D-B205-633F6795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DFF674-C01F-F848-B8E7-2506E245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AAC1B8-F2BA-5646-92FB-6C629763A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039F02-3C28-9543-80B3-1D2ED2DA3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D7EFC6-BD50-EE45-87CF-0A62E4EEF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03712E-6307-514B-936F-96EC0E449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3FECF40-C2E3-6E41-B9CB-7EFC1370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822925-D5ED-184F-B3D5-40B68688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38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6F22A-E5A1-EC45-B937-D17CFC6C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F36804-A379-6547-BC91-BD673107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245143-8543-7740-834F-CF78F2FF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D1A754-2AE5-D846-AB3F-75A4E742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617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78C3F8-727A-8245-BB7C-1387982D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CBD2C3-50E5-B546-B207-694E44B2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F3C5A4-0A34-0145-8DDA-EF2BE0FA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7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4BE53-8D1D-124A-B0BC-D7E868667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4D6B78-16F6-FE41-BBAC-BCBA41504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B29CE9-ADA2-254F-849C-EEFFEB413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C49195-2118-7047-B6D4-DB4ABE8A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80B308-F1F5-0943-80EC-E6E4607D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2BB9F5-7F67-2A4E-A0E5-79720B4E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6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E9D23-77D3-074D-AC1A-C7ECD77D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DC0CF30-A90D-3A47-BE18-734F8CF93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C6EAF4-0434-CC43-8621-592C52D28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E4FC2B-B3E3-F243-8956-143DC4A0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A5386B-7966-F640-B622-1FAF89E5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3326DE-6CFF-394E-8A52-0DFDDA9E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41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B76AA5-F995-CD46-88BC-B7C50EB2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1100A3-C77D-024F-A3EA-A56F2DC2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D456B4-9CBD-2A45-AF74-59F0F83ED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A841-D392-0D4B-AE9D-59A924C2F4F9}" type="datetimeFigureOut">
              <a:rPr lang="es-CL" smtClean="0"/>
              <a:t>10-06-20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895FB-69BF-E746-B774-0C85FC3B1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C785A6-929E-B446-AE58-569232F8C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8629-14CF-ED45-9A17-F2ACBF7DC6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550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F33ED-0E1B-9F4F-9752-79D5F2FD8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6164"/>
          </a:xfrm>
        </p:spPr>
        <p:txBody>
          <a:bodyPr/>
          <a:lstStyle/>
          <a:p>
            <a:r>
              <a:rPr lang="es-CL" dirty="0"/>
              <a:t>Control y Procesamiento</a:t>
            </a:r>
            <a:br>
              <a:rPr lang="es-CL" dirty="0"/>
            </a:br>
            <a:r>
              <a:rPr lang="es-CL" dirty="0"/>
              <a:t>de información Contable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8B2F9B-FEE1-B34A-BD45-7A7D931AF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San Fernando College 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B3C65A05-597F-C542-9E27-A37CA25034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376538"/>
            <a:ext cx="1047061" cy="1690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20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B2F39-994B-7649-9C6F-9EEFC8F7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REALIZAR TALLER PRÁCTICO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B1B7EA-3943-A34F-B856-ADEF474E0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Responda en base a lo que usted logra entender del material entregado y leido por usted: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Que entiende por arqueo de caja: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Porque se debe realizar el arqueo de caja: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Según su conocimiento, quien puede hacer ek arqueo de caja: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Que pasa si hay más plata de la que debiera haber: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/>
              <a:t>En el caso que falte plata en el arqueo, que se debe hacer:</a:t>
            </a:r>
          </a:p>
          <a:p>
            <a:pPr marL="0" indent="0">
              <a:buNone/>
            </a:pPr>
            <a:endParaRPr lang="es-CL" dirty="0"/>
          </a:p>
          <a:p>
            <a:pPr marL="514350" indent="-514350">
              <a:buFont typeface="+mj-lt"/>
              <a:buAutoNum type="alphaLcParenR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0219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302D7-CBD3-1E48-81DA-4420DEBD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13355"/>
          </a:xfrm>
        </p:spPr>
        <p:txBody>
          <a:bodyPr>
            <a:normAutofit/>
          </a:bodyPr>
          <a:lstStyle/>
          <a:p>
            <a:r>
              <a:rPr lang="es-CL" dirty="0"/>
              <a:t>Confeccione 1 ejercicio completo, con facturas, cheques, dinero efectivo y depositos., para luego hcer el arqueo</a:t>
            </a:r>
          </a:p>
        </p:txBody>
      </p:sp>
    </p:spTree>
    <p:extLst>
      <p:ext uri="{BB962C8B-B14F-4D97-AF65-F5344CB8AC3E}">
        <p14:creationId xmlns:p14="http://schemas.microsoft.com/office/powerpoint/2010/main" val="3975374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112</Words>
  <Application>Microsoft Macintosh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Control y Procesamiento de información Contable</vt:lpstr>
      <vt:lpstr>REALIZAR TALLER PRÁCTICO</vt:lpstr>
      <vt:lpstr>Confeccione 1 ejercicio completo, con facturas, cheques, dinero efectivo y depositos., para luego hcer el arqueo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y Procesamiento de información Contable</dc:title>
  <dc:creator>Microsoft Office User</dc:creator>
  <cp:lastModifiedBy>Microsoft Office User</cp:lastModifiedBy>
  <cp:revision>4</cp:revision>
  <dcterms:created xsi:type="dcterms:W3CDTF">2020-06-10T23:37:49Z</dcterms:created>
  <dcterms:modified xsi:type="dcterms:W3CDTF">2020-06-11T00:01:24Z</dcterms:modified>
</cp:coreProperties>
</file>