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5"/>
    <p:restoredTop sz="94632"/>
  </p:normalViewPr>
  <p:slideViewPr>
    <p:cSldViewPr snapToGrid="0" snapToObjects="1">
      <p:cViewPr varScale="1">
        <p:scale>
          <a:sx n="63" d="100"/>
          <a:sy n="63" d="100"/>
        </p:scale>
        <p:origin x="192" y="1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gi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703E40-5270-474B-B641-9E462512125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5CE8187B-C7DA-2740-BCCF-FD96B270ED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52379EE0-0039-E94B-8D42-98DC488F90C9}"/>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5" name="Marcador de pie de página 4">
            <a:extLst>
              <a:ext uri="{FF2B5EF4-FFF2-40B4-BE49-F238E27FC236}">
                <a16:creationId xmlns:a16="http://schemas.microsoft.com/office/drawing/2014/main" id="{EDF55D95-541C-774B-9D3D-425B4E7B55C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C674BB2-7825-164A-9D29-0F00BA837846}"/>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206423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DECA6B-9B9B-DC41-9C4D-399847F102B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845CE63E-6717-BA42-8EE3-D595B0CF896B}"/>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CCA5D4A7-C7A6-DD40-9594-CF916598FF5D}"/>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5" name="Marcador de pie de página 4">
            <a:extLst>
              <a:ext uri="{FF2B5EF4-FFF2-40B4-BE49-F238E27FC236}">
                <a16:creationId xmlns:a16="http://schemas.microsoft.com/office/drawing/2014/main" id="{57E7357F-DAA7-B248-9E3F-ED1B1C750F2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88FE786-AEA2-7F44-BF23-56CCC58AA93C}"/>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193811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46CC4ED-6D65-804D-B527-11A515FE8E9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C1DD3AF-6BEF-5946-AB06-EC655293BB37}"/>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DF4C9B9D-313B-0342-A9D4-ABB2E81EF566}"/>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5" name="Marcador de pie de página 4">
            <a:extLst>
              <a:ext uri="{FF2B5EF4-FFF2-40B4-BE49-F238E27FC236}">
                <a16:creationId xmlns:a16="http://schemas.microsoft.com/office/drawing/2014/main" id="{4F5AFE84-9967-694C-95C6-F5C3473F292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026633D-7149-0245-82FD-DA914B09748D}"/>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1982127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C8C5DE-A916-A146-88E3-8A63134CA4A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ED3AC0E-DACA-B746-858A-3E017E906841}"/>
              </a:ext>
            </a:extLst>
          </p:cNvPr>
          <p:cNvSpPr>
            <a:spLocks noGrp="1"/>
          </p:cNvSpPr>
          <p:nvPr>
            <p:ph idx="1"/>
          </p:nvPr>
        </p:nvSpPr>
        <p:spPr/>
        <p:txBody>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99D90E93-EFAF-114D-8AA7-A8F1D37AA87F}"/>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5" name="Marcador de pie de página 4">
            <a:extLst>
              <a:ext uri="{FF2B5EF4-FFF2-40B4-BE49-F238E27FC236}">
                <a16:creationId xmlns:a16="http://schemas.microsoft.com/office/drawing/2014/main" id="{C852F80B-936E-264A-BD4D-3D5A66310AD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1047317-22F9-3C47-B3CC-D3E655D32873}"/>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118736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9C4DD-EE4F-B943-B7BD-3808720597B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C5E3AE1-DBBB-294D-8416-E0C042D37A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8C5D17CB-0386-FE4B-BF64-73F5AFCA23E0}"/>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5" name="Marcador de pie de página 4">
            <a:extLst>
              <a:ext uri="{FF2B5EF4-FFF2-40B4-BE49-F238E27FC236}">
                <a16:creationId xmlns:a16="http://schemas.microsoft.com/office/drawing/2014/main" id="{27F826B0-5E75-C94B-8DAD-AA63844AB7B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76ED170-CF7B-5042-A217-D135DE8A1324}"/>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395709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F927EA-3059-7941-81C2-4ACD0F206C7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B728BDF-A739-094E-B6CF-7866A6E9A1C7}"/>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D49EEC41-FF4E-CE4B-9CCB-3117C2206F16}"/>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E0A8FBDD-B8B4-6E42-BA47-408758FBC6A9}"/>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6" name="Marcador de pie de página 5">
            <a:extLst>
              <a:ext uri="{FF2B5EF4-FFF2-40B4-BE49-F238E27FC236}">
                <a16:creationId xmlns:a16="http://schemas.microsoft.com/office/drawing/2014/main" id="{FD468B49-57D0-F042-84C0-A46B0F212CB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6628248-AD24-514E-A675-5EF8012FFC43}"/>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344936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555975-171A-3346-BB7F-084CC52C2DF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0E911DD-570E-D049-A9B9-691A389BCD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1F227D9B-9A53-5944-A701-FA34DED9A1A2}"/>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CL"/>
          </a:p>
        </p:txBody>
      </p:sp>
      <p:sp>
        <p:nvSpPr>
          <p:cNvPr id="5" name="Marcador de texto 4">
            <a:extLst>
              <a:ext uri="{FF2B5EF4-FFF2-40B4-BE49-F238E27FC236}">
                <a16:creationId xmlns:a16="http://schemas.microsoft.com/office/drawing/2014/main" id="{69C22B17-DA9A-1940-9C1C-2A51E0CE92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CL"/>
          </a:p>
        </p:txBody>
      </p:sp>
      <p:sp>
        <p:nvSpPr>
          <p:cNvPr id="6" name="Marcador de contenido 5">
            <a:extLst>
              <a:ext uri="{FF2B5EF4-FFF2-40B4-BE49-F238E27FC236}">
                <a16:creationId xmlns:a16="http://schemas.microsoft.com/office/drawing/2014/main" id="{774FB58F-548D-6144-B514-6ED7267BCE96}"/>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CL"/>
          </a:p>
        </p:txBody>
      </p:sp>
      <p:sp>
        <p:nvSpPr>
          <p:cNvPr id="7" name="Marcador de fecha 6">
            <a:extLst>
              <a:ext uri="{FF2B5EF4-FFF2-40B4-BE49-F238E27FC236}">
                <a16:creationId xmlns:a16="http://schemas.microsoft.com/office/drawing/2014/main" id="{D34FA73C-62AE-524B-B0EB-FE37F5428933}"/>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8" name="Marcador de pie de página 7">
            <a:extLst>
              <a:ext uri="{FF2B5EF4-FFF2-40B4-BE49-F238E27FC236}">
                <a16:creationId xmlns:a16="http://schemas.microsoft.com/office/drawing/2014/main" id="{3DF6953C-C1B4-634C-90B9-A9F0704AF427}"/>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1A971D60-3821-6342-AEC4-0A7C76F12856}"/>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31377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24A7E6-6E50-B046-B051-728DF460AB1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B2F2958F-AEF2-E64E-8F65-1A606E674D0C}"/>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4" name="Marcador de pie de página 3">
            <a:extLst>
              <a:ext uri="{FF2B5EF4-FFF2-40B4-BE49-F238E27FC236}">
                <a16:creationId xmlns:a16="http://schemas.microsoft.com/office/drawing/2014/main" id="{F3BE8C2C-4756-5B42-BD85-9C8CD5DE13D7}"/>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8D8E066A-3A7B-F54F-9934-CF2FD0F31A46}"/>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2500649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3EB4DF5-B7E2-F44F-8C93-7F3AE91622E4}"/>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3" name="Marcador de pie de página 2">
            <a:extLst>
              <a:ext uri="{FF2B5EF4-FFF2-40B4-BE49-F238E27FC236}">
                <a16:creationId xmlns:a16="http://schemas.microsoft.com/office/drawing/2014/main" id="{B42E49D5-3655-8449-A964-CE3BE6F1B3CB}"/>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CB383E1E-18B3-EC44-8722-D6CE6C25AD1C}"/>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360823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1878B-9F7C-2F4E-9C6C-A17CB6B5258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0971BC4-74D1-BD4C-AAA9-12DE6CF636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CL"/>
          </a:p>
        </p:txBody>
      </p:sp>
      <p:sp>
        <p:nvSpPr>
          <p:cNvPr id="4" name="Marcador de texto 3">
            <a:extLst>
              <a:ext uri="{FF2B5EF4-FFF2-40B4-BE49-F238E27FC236}">
                <a16:creationId xmlns:a16="http://schemas.microsoft.com/office/drawing/2014/main" id="{22AB2319-C340-E84F-8948-FA4FCD48C3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C022731D-D18D-2849-8077-A825E6EEC7C6}"/>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6" name="Marcador de pie de página 5">
            <a:extLst>
              <a:ext uri="{FF2B5EF4-FFF2-40B4-BE49-F238E27FC236}">
                <a16:creationId xmlns:a16="http://schemas.microsoft.com/office/drawing/2014/main" id="{E1C6FB28-F728-B348-ACD4-58DEE2222506}"/>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1306CEE-DD18-D940-BA24-DDC7B5926ED6}"/>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45424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D02472-4960-EE4F-A36B-8EF10F10AF3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B555E7A1-FAB8-3D4F-980B-D4EC5FC816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0E0960E3-6DE3-6F49-9F76-56101CCD95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72165D7A-77E0-F84C-81FF-336EC2358C7C}"/>
              </a:ext>
            </a:extLst>
          </p:cNvPr>
          <p:cNvSpPr>
            <a:spLocks noGrp="1"/>
          </p:cNvSpPr>
          <p:nvPr>
            <p:ph type="dt" sz="half" idx="10"/>
          </p:nvPr>
        </p:nvSpPr>
        <p:spPr/>
        <p:txBody>
          <a:bodyPr/>
          <a:lstStyle/>
          <a:p>
            <a:fld id="{62D2598A-4460-EC46-B11D-39E5327ADC11}" type="datetimeFigureOut">
              <a:rPr lang="es-CL" smtClean="0"/>
              <a:t>30-06-20</a:t>
            </a:fld>
            <a:endParaRPr lang="es-CL"/>
          </a:p>
        </p:txBody>
      </p:sp>
      <p:sp>
        <p:nvSpPr>
          <p:cNvPr id="6" name="Marcador de pie de página 5">
            <a:extLst>
              <a:ext uri="{FF2B5EF4-FFF2-40B4-BE49-F238E27FC236}">
                <a16:creationId xmlns:a16="http://schemas.microsoft.com/office/drawing/2014/main" id="{68BFF2D6-5CF1-964F-965B-F47878A01E6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6D3F7BF5-0252-624E-9AF2-033553B8B266}"/>
              </a:ext>
            </a:extLst>
          </p:cNvPr>
          <p:cNvSpPr>
            <a:spLocks noGrp="1"/>
          </p:cNvSpPr>
          <p:nvPr>
            <p:ph type="sldNum" sz="quarter" idx="12"/>
          </p:nvPr>
        </p:nvSpPr>
        <p:spPr/>
        <p:txBody>
          <a:bodyPr/>
          <a:lstStyle/>
          <a:p>
            <a:fld id="{4D5699EF-B39E-4742-AD78-3016D8C90F65}" type="slidenum">
              <a:rPr lang="es-CL" smtClean="0"/>
              <a:t>‹Nº›</a:t>
            </a:fld>
            <a:endParaRPr lang="es-CL"/>
          </a:p>
        </p:txBody>
      </p:sp>
    </p:spTree>
    <p:extLst>
      <p:ext uri="{BB962C8B-B14F-4D97-AF65-F5344CB8AC3E}">
        <p14:creationId xmlns:p14="http://schemas.microsoft.com/office/powerpoint/2010/main" val="11585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8E12AFF-CD27-2847-89EC-B2D8292C4E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C39986C-BDDC-3445-A08D-D5ED870575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0E1B0895-AB85-6849-83B6-7C9554CA98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2598A-4460-EC46-B11D-39E5327ADC11}" type="datetimeFigureOut">
              <a:rPr lang="es-CL" smtClean="0"/>
              <a:t>30-06-20</a:t>
            </a:fld>
            <a:endParaRPr lang="es-CL"/>
          </a:p>
        </p:txBody>
      </p:sp>
      <p:sp>
        <p:nvSpPr>
          <p:cNvPr id="5" name="Marcador de pie de página 4">
            <a:extLst>
              <a:ext uri="{FF2B5EF4-FFF2-40B4-BE49-F238E27FC236}">
                <a16:creationId xmlns:a16="http://schemas.microsoft.com/office/drawing/2014/main" id="{FC6030B8-1DF3-934B-8F1F-330999F250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0B004875-F9FA-A84F-B4F0-159B4503DC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699EF-B39E-4742-AD78-3016D8C90F65}" type="slidenum">
              <a:rPr lang="es-CL" smtClean="0"/>
              <a:t>‹Nº›</a:t>
            </a:fld>
            <a:endParaRPr lang="es-CL"/>
          </a:p>
        </p:txBody>
      </p:sp>
    </p:spTree>
    <p:extLst>
      <p:ext uri="{BB962C8B-B14F-4D97-AF65-F5344CB8AC3E}">
        <p14:creationId xmlns:p14="http://schemas.microsoft.com/office/powerpoint/2010/main" val="2849443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38A10E-56F2-8C40-9AE0-FC8CF490DCBC}"/>
              </a:ext>
            </a:extLst>
          </p:cNvPr>
          <p:cNvSpPr>
            <a:spLocks noGrp="1"/>
          </p:cNvSpPr>
          <p:nvPr>
            <p:ph type="ctrTitle"/>
          </p:nvPr>
        </p:nvSpPr>
        <p:spPr/>
        <p:txBody>
          <a:bodyPr/>
          <a:lstStyle/>
          <a:p>
            <a:r>
              <a:rPr lang="es-CL" dirty="0"/>
              <a:t>Contabilización de </a:t>
            </a:r>
            <a:br>
              <a:rPr lang="es-CL" dirty="0"/>
            </a:br>
            <a:r>
              <a:rPr lang="es-CL" dirty="0"/>
              <a:t>Operaciones Comerciales</a:t>
            </a:r>
          </a:p>
        </p:txBody>
      </p:sp>
      <p:sp>
        <p:nvSpPr>
          <p:cNvPr id="3" name="Subtítulo 2">
            <a:extLst>
              <a:ext uri="{FF2B5EF4-FFF2-40B4-BE49-F238E27FC236}">
                <a16:creationId xmlns:a16="http://schemas.microsoft.com/office/drawing/2014/main" id="{AF13AA97-4D8F-0D47-9A92-B723A25E461A}"/>
              </a:ext>
            </a:extLst>
          </p:cNvPr>
          <p:cNvSpPr>
            <a:spLocks noGrp="1"/>
          </p:cNvSpPr>
          <p:nvPr>
            <p:ph type="subTitle" idx="1"/>
          </p:nvPr>
        </p:nvSpPr>
        <p:spPr/>
        <p:txBody>
          <a:bodyPr/>
          <a:lstStyle/>
          <a:p>
            <a:endParaRPr lang="es-CL" dirty="0"/>
          </a:p>
          <a:p>
            <a:r>
              <a:rPr lang="es-CL" dirty="0"/>
              <a:t>San Fernando College  Anexo</a:t>
            </a:r>
          </a:p>
          <a:p>
            <a:r>
              <a:rPr lang="es-CL" dirty="0"/>
              <a:t>Profesor: Daniel Almuna San Martin</a:t>
            </a:r>
          </a:p>
          <a:p>
            <a:endParaRPr lang="es-CL" dirty="0"/>
          </a:p>
        </p:txBody>
      </p:sp>
      <p:pic>
        <p:nvPicPr>
          <p:cNvPr id="4" name="Imagen 3" descr="C:\Users\utp2\Desktop\insignia.png">
            <a:extLst>
              <a:ext uri="{FF2B5EF4-FFF2-40B4-BE49-F238E27FC236}">
                <a16:creationId xmlns:a16="http://schemas.microsoft.com/office/drawing/2014/main" id="{4D6E13E8-F8D2-BA4D-BFE9-168899E9CD8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009" y="603159"/>
            <a:ext cx="1245982" cy="1810705"/>
          </a:xfrm>
          <a:prstGeom prst="rect">
            <a:avLst/>
          </a:prstGeom>
          <a:noFill/>
          <a:ln>
            <a:noFill/>
          </a:ln>
        </p:spPr>
      </p:pic>
    </p:spTree>
    <p:extLst>
      <p:ext uri="{BB962C8B-B14F-4D97-AF65-F5344CB8AC3E}">
        <p14:creationId xmlns:p14="http://schemas.microsoft.com/office/powerpoint/2010/main" val="2028862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818D86-24FC-0F4A-8C73-9158409E2873}"/>
              </a:ext>
            </a:extLst>
          </p:cNvPr>
          <p:cNvSpPr>
            <a:spLocks noGrp="1"/>
          </p:cNvSpPr>
          <p:nvPr>
            <p:ph idx="1"/>
          </p:nvPr>
        </p:nvSpPr>
        <p:spPr>
          <a:xfrm>
            <a:off x="838200" y="609600"/>
            <a:ext cx="10515600" cy="6248400"/>
          </a:xfrm>
        </p:spPr>
        <p:txBody>
          <a:bodyPr>
            <a:normAutofit fontScale="85000" lnSpcReduction="20000"/>
          </a:bodyPr>
          <a:lstStyle/>
          <a:p>
            <a:pPr algn="just"/>
            <a:r>
              <a:rPr lang="es-CL" dirty="0"/>
              <a:t>Si la elaboración de la información contable estuviera supeditada únicamente a la decisión del Contador, se obtendría información formulado con criterios diferentes. La contabilidad durante el transcurso del tiempo, ha elaborado reglas que sirven de guías para la registración contable y que en convenciones de contabilidad se han aceptado como útiles y necesarios para uniformizar el criterio contable. Éstas han evolucionado en concordancia con los cambios y necesidades sociales, adaptándose a la economía y a las empresas en particular. Estas reglas se denominan "principios". En términos corrientes, es la norma o idea fundamental que rige el pensamiento o la conducta.</a:t>
            </a:r>
            <a:br>
              <a:rPr lang="es-CL" dirty="0"/>
            </a:br>
            <a:br>
              <a:rPr lang="es-CL" dirty="0"/>
            </a:br>
            <a:r>
              <a:rPr lang="es-CL" dirty="0"/>
              <a:t>Eric L. Kohler en su obra "Diccionario para Contador" define a los Principios de Contabilidad como "Cuerpo de doctrina asociado con la contabilidad que sirve de explicación de las actividades corrientes o actuales y como guía en la selección de convencionalismos o procedimientos".</a:t>
            </a:r>
            <a:br>
              <a:rPr lang="es-CL" dirty="0"/>
            </a:br>
            <a:br>
              <a:rPr lang="es-CL" dirty="0"/>
            </a:br>
            <a:r>
              <a:rPr lang="es-CL" dirty="0"/>
              <a:t>Los PCGA (Principios de Contabilidad Generalmente Aceptados) son un conjunto de reglas generales y normas que sirven de guía contable para formular criterios referidos a la medición del patrimonio y a la información de los elementos patrimoniales y económicos de un ente. Los PCGA constituyen parámetros para que la confección de los estados financieros sea sobre la base de métodos uniformes de técnica contable.</a:t>
            </a:r>
            <a:br>
              <a:rPr lang="es-CL" dirty="0"/>
            </a:br>
            <a:endParaRPr lang="es-CL" dirty="0"/>
          </a:p>
        </p:txBody>
      </p:sp>
    </p:spTree>
    <p:extLst>
      <p:ext uri="{BB962C8B-B14F-4D97-AF65-F5344CB8AC3E}">
        <p14:creationId xmlns:p14="http://schemas.microsoft.com/office/powerpoint/2010/main" val="44231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E0A79B-B89A-A54B-9253-02B8FE726B21}"/>
              </a:ext>
            </a:extLst>
          </p:cNvPr>
          <p:cNvSpPr>
            <a:spLocks noGrp="1"/>
          </p:cNvSpPr>
          <p:nvPr>
            <p:ph idx="1"/>
          </p:nvPr>
        </p:nvSpPr>
        <p:spPr>
          <a:xfrm>
            <a:off x="838200" y="629920"/>
            <a:ext cx="10515600" cy="5547043"/>
          </a:xfrm>
        </p:spPr>
        <p:txBody>
          <a:bodyPr>
            <a:normAutofit fontScale="92500" lnSpcReduction="10000"/>
          </a:bodyPr>
          <a:lstStyle/>
          <a:p>
            <a:pPr algn="just"/>
            <a:r>
              <a:rPr lang="es-CL" u="sng" dirty="0"/>
              <a:t>Principio</a:t>
            </a:r>
            <a:r>
              <a:rPr lang="es-CL" dirty="0"/>
              <a:t>.- Cualquiera de las máximas o normas por las que cada uno se guía. Regla general adoptada para servir como guía de una acción.</a:t>
            </a:r>
          </a:p>
          <a:p>
            <a:pPr algn="just"/>
            <a:r>
              <a:rPr lang="es-CL" u="sng" dirty="0"/>
              <a:t>General</a:t>
            </a:r>
            <a:r>
              <a:rPr lang="es-CL" dirty="0"/>
              <a:t>- Común, usual, frecuente, prevaleciente.</a:t>
            </a:r>
          </a:p>
          <a:p>
            <a:pPr algn="just"/>
            <a:r>
              <a:rPr lang="es-CL" u="sng" dirty="0"/>
              <a:t>Aceptar</a:t>
            </a:r>
            <a:r>
              <a:rPr lang="es-CL" dirty="0"/>
              <a:t>- Aprobar, dar por bueno, admitir.</a:t>
            </a:r>
          </a:p>
          <a:p>
            <a:pPr algn="just"/>
            <a:r>
              <a:rPr lang="es-CL" dirty="0"/>
              <a:t>En consecuencia, los PCGA constituyen reglas generales adoptadas como guías y fundamentos de aplicaciones contables, aprobados como buenos y prevalecientes.</a:t>
            </a:r>
            <a:br>
              <a:rPr lang="es-CL" dirty="0"/>
            </a:br>
            <a:r>
              <a:rPr lang="es-CL" dirty="0"/>
              <a:t>1.- </a:t>
            </a:r>
            <a:r>
              <a:rPr lang="es-CL" b="1" u="sng" dirty="0"/>
              <a:t>EQUIDAD</a:t>
            </a:r>
          </a:p>
          <a:p>
            <a:pPr algn="just"/>
            <a:r>
              <a:rPr lang="es-CL" dirty="0"/>
              <a:t>La equidad entre intereses opuestos debe ser una preocupación constante en contabilidad, puesto que los que se sirven de, o utilizan los datos contables pueden encontrarse ante el hecho de que los intereses particulares se hallen en conflicto. De esto se desprende que los estados financieros deben prepararse de tal modo que reflejen, con equidad, los distintos intereses en juego en una empresa dada.</a:t>
            </a:r>
          </a:p>
        </p:txBody>
      </p:sp>
    </p:spTree>
    <p:extLst>
      <p:ext uri="{BB962C8B-B14F-4D97-AF65-F5344CB8AC3E}">
        <p14:creationId xmlns:p14="http://schemas.microsoft.com/office/powerpoint/2010/main" val="3992460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439A1B-FB36-4C4B-8D84-40B817EC2571}"/>
              </a:ext>
            </a:extLst>
          </p:cNvPr>
          <p:cNvSpPr>
            <a:spLocks noGrp="1"/>
          </p:cNvSpPr>
          <p:nvPr>
            <p:ph type="title"/>
          </p:nvPr>
        </p:nvSpPr>
        <p:spPr>
          <a:xfrm>
            <a:off x="838200" y="365125"/>
            <a:ext cx="10515600" cy="1325563"/>
          </a:xfrm>
        </p:spPr>
        <p:txBody>
          <a:bodyPr>
            <a:normAutofit/>
          </a:bodyPr>
          <a:lstStyle/>
          <a:p>
            <a:pPr algn="just"/>
            <a:r>
              <a:rPr lang="es-CL" sz="2500" dirty="0"/>
              <a:t>LEA Y REALICE UNA BREVE EXPLICACIÓN DEL PRIMER PRINCIPIO DE CONTABILIDAD Y COMO SE RELACIONA CON LO SUCEDIDO EN LA ECONOMÍA ACTUAL DEL PAIS:</a:t>
            </a:r>
          </a:p>
        </p:txBody>
      </p:sp>
      <p:sp>
        <p:nvSpPr>
          <p:cNvPr id="3" name="Marcador de contenido 2">
            <a:extLst>
              <a:ext uri="{FF2B5EF4-FFF2-40B4-BE49-F238E27FC236}">
                <a16:creationId xmlns:a16="http://schemas.microsoft.com/office/drawing/2014/main" id="{5854CD5C-2F94-504A-8E95-958B3F015749}"/>
              </a:ext>
            </a:extLst>
          </p:cNvPr>
          <p:cNvSpPr>
            <a:spLocks noGrp="1"/>
          </p:cNvSpPr>
          <p:nvPr>
            <p:ph idx="1"/>
          </p:nvPr>
        </p:nvSpPr>
        <p:spPr/>
        <p:txBody>
          <a:bodyPr/>
          <a:lstStyle/>
          <a:p>
            <a:endParaRPr lang="es-CL" dirty="0"/>
          </a:p>
        </p:txBody>
      </p:sp>
    </p:spTree>
    <p:extLst>
      <p:ext uri="{BB962C8B-B14F-4D97-AF65-F5344CB8AC3E}">
        <p14:creationId xmlns:p14="http://schemas.microsoft.com/office/powerpoint/2010/main" val="7578742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413</Words>
  <Application>Microsoft Macintosh PowerPoint</Application>
  <PresentationFormat>Panorámica</PresentationFormat>
  <Paragraphs>11</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Contabilización de  Operaciones Comerciales</vt:lpstr>
      <vt:lpstr>Presentación de PowerPoint</vt:lpstr>
      <vt:lpstr>Presentación de PowerPoint</vt:lpstr>
      <vt:lpstr>LEA Y REALICE UNA BREVE EXPLICACIÓN DEL PRIMER PRINCIPIO DE CONTABILIDAD Y COMO SE RELACIONA CON LO SUCEDIDO EN LA ECONOMÍA ACTUAL DEL PAIS: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Contabilización de  Operaciones Comerciales</dc:title>
  <dc:creator>Microsoft Office User</dc:creator>
  <cp:lastModifiedBy>Microsoft Office User</cp:lastModifiedBy>
  <cp:revision>5</cp:revision>
  <dcterms:created xsi:type="dcterms:W3CDTF">2020-07-01T01:43:48Z</dcterms:created>
  <dcterms:modified xsi:type="dcterms:W3CDTF">2020-07-01T02:41:01Z</dcterms:modified>
</cp:coreProperties>
</file>