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74"/>
    <p:restoredTop sz="94656"/>
  </p:normalViewPr>
  <p:slideViewPr>
    <p:cSldViewPr snapToGrid="0" snapToObjects="1">
      <p:cViewPr>
        <p:scale>
          <a:sx n="80" d="100"/>
          <a:sy n="80" d="100"/>
        </p:scale>
        <p:origin x="-16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C01FB-6A43-E94B-B785-7DEFDC746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67B767-6210-6743-AEF6-F7B36C427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B8FC30-0683-2942-ADFF-68DBBE420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2DE-DAF1-D74D-A604-EE863403A297}" type="datetimeFigureOut">
              <a:rPr lang="es-CL" smtClean="0"/>
              <a:t>16-06-20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4EA601-AC02-FC4D-9ADA-56B37A071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7D08E0-4DE5-9C43-A6AF-FA6A7F9C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BAF4-4529-BB49-BAC0-0E7CE4EBB6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194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A212EF-B485-FD4A-9472-77310EEC1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A42F67-420C-7A42-8461-C057BD98B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A4B944-F69E-E947-9A86-474C285E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2DE-DAF1-D74D-A604-EE863403A297}" type="datetimeFigureOut">
              <a:rPr lang="es-CL" smtClean="0"/>
              <a:t>16-06-20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3EC85A-F27C-0D4E-8A38-F06F45917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9FDF0C-07F6-9F42-AF05-B3A800F7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BAF4-4529-BB49-BAC0-0E7CE4EBB6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534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A2115A-DDB8-354F-8910-4DFF9FA5A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4DF20A-ACC4-2242-B650-AD1AB6574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989B9B-E368-EB4A-A61A-7700C0B9A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2DE-DAF1-D74D-A604-EE863403A297}" type="datetimeFigureOut">
              <a:rPr lang="es-CL" smtClean="0"/>
              <a:t>16-06-20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E1ABD4-AA49-B84D-9856-F03823DE7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4CBA4D-7167-A941-94D4-A89038B3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BAF4-4529-BB49-BAC0-0E7CE4EBB6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474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E9A84-EDC6-5848-9DD6-E20DA00EA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11A067-68B5-6B4F-9C4E-FA57243FC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AC0799-7996-8F41-8356-00A28598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2DE-DAF1-D74D-A604-EE863403A297}" type="datetimeFigureOut">
              <a:rPr lang="es-CL" smtClean="0"/>
              <a:t>16-06-20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0F3852-8543-F54A-91F7-AFC2714B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593E4F-4292-8648-88C5-3D2E4B5A4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BAF4-4529-BB49-BAC0-0E7CE4EBB6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93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24EC2-1E8F-1042-96F5-21DFCB97E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28036A-3731-BC47-838E-FFAF7A851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8BABBD-1D28-E542-A160-1C39AEC5E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2DE-DAF1-D74D-A604-EE863403A297}" type="datetimeFigureOut">
              <a:rPr lang="es-CL" smtClean="0"/>
              <a:t>16-06-20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EA2CE0-348C-A84E-B6A3-645C21EEA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B125AF-D6F3-DC4D-8245-F5E6D5EAB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BAF4-4529-BB49-BAC0-0E7CE4EBB6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426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941690-7FD9-8D4E-AF7C-02454D50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397BCF-B0B4-7848-8FAF-9B66140B5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27B4F4-A71C-1747-90A3-BC4D2478B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923BD6-3468-FA46-9396-69C69E1FA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2DE-DAF1-D74D-A604-EE863403A297}" type="datetimeFigureOut">
              <a:rPr lang="es-CL" smtClean="0"/>
              <a:t>16-06-20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756DF6-922B-D948-82A7-4C861F60B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27B63D-2663-414D-988F-72B61481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BAF4-4529-BB49-BAC0-0E7CE4EBB6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325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4F3E1-6953-9748-A8E6-457AD09DE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433794-CC64-2543-A398-387102DBB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2527B2-58BD-5443-B395-B608F1A58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CE73BA-1226-6F4E-9808-D999A20F8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895B545-388D-BF42-A433-9295C1400D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96CDEA-A956-2743-B760-CF230C2EF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2DE-DAF1-D74D-A604-EE863403A297}" type="datetimeFigureOut">
              <a:rPr lang="es-CL" smtClean="0"/>
              <a:t>16-06-20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0E8EE2-10C5-8F42-BDE9-838296D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E626D6-801B-7842-9C03-9331F61EF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BAF4-4529-BB49-BAC0-0E7CE4EBB6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165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28C733-CFB0-C64E-BE2B-13B5DF5D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15209A-D7A0-0B4E-AA37-993EA5A4F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2DE-DAF1-D74D-A604-EE863403A297}" type="datetimeFigureOut">
              <a:rPr lang="es-CL" smtClean="0"/>
              <a:t>16-06-20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740EC43-FC7C-1F45-9ECC-581E76B3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5CB9D1-408B-1E46-802C-0137D62A7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BAF4-4529-BB49-BAC0-0E7CE4EBB6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318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BB3E0D-A2B8-2046-B457-699B20512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2DE-DAF1-D74D-A604-EE863403A297}" type="datetimeFigureOut">
              <a:rPr lang="es-CL" smtClean="0"/>
              <a:t>16-06-20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326C5A9-CAFD-CE48-A316-34B6F2EC0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ACD8DF-4BD2-4147-9C85-8DE8D0510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BAF4-4529-BB49-BAC0-0E7CE4EBB6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97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405A47-0647-ED48-B049-1550331B4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4ADF37-99AF-134C-8E80-AE44DCE7E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19FAAC-E8E2-E14A-91EA-4C541C873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F4A07E-EF33-AF45-BE46-B4810EBE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2DE-DAF1-D74D-A604-EE863403A297}" type="datetimeFigureOut">
              <a:rPr lang="es-CL" smtClean="0"/>
              <a:t>16-06-20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873486-091B-2342-814E-7E6833A8E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2AC830-3A36-6D44-9A15-7E010C02C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BAF4-4529-BB49-BAC0-0E7CE4EBB6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640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AC4BF-ADC2-AE49-9B14-0058A0C85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EB9B02E-FD29-F24C-83FB-B029520AE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15C777-34C6-7940-83A4-447B203AC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79C200-769D-A44C-9F8F-34AC9F381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2DE-DAF1-D74D-A604-EE863403A297}" type="datetimeFigureOut">
              <a:rPr lang="es-CL" smtClean="0"/>
              <a:t>16-06-20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80779E-69CE-2D48-A37F-FC867BFA6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36023F-7234-8F4D-95AB-23D086B8E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BAF4-4529-BB49-BAC0-0E7CE4EBB6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998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27691A5-A6C2-BD47-B7EE-84CE79548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0A76BB-9489-D449-A45C-A64FD1BF8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685B46-99A6-C44B-81A3-886ED07E3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152DE-DAF1-D74D-A604-EE863403A297}" type="datetimeFigureOut">
              <a:rPr lang="es-CL" smtClean="0"/>
              <a:t>16-06-20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336E33-B10A-7642-B8AF-98F3DA8A8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08D6ED-E435-344D-A32C-6B72F6A677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FBAF4-4529-BB49-BAC0-0E7CE4EBB6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86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3CD9B-EE86-DB4B-826D-DBD31913C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60471"/>
          </a:xfrm>
        </p:spPr>
        <p:txBody>
          <a:bodyPr/>
          <a:lstStyle/>
          <a:p>
            <a:r>
              <a:rPr lang="es-CL" dirty="0"/>
              <a:t>Contabilización de </a:t>
            </a:r>
            <a:br>
              <a:rPr lang="es-CL" dirty="0"/>
            </a:br>
            <a:r>
              <a:rPr lang="es-CL" dirty="0"/>
              <a:t>Operaciones Comerciales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B072A3-0986-C74C-891B-9DF850F8F0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San Fernando College  Anexo</a:t>
            </a:r>
          </a:p>
          <a:p>
            <a:r>
              <a:rPr lang="es-CL" dirty="0"/>
              <a:t>Profesor: Daniel Almuna San Martin</a:t>
            </a:r>
          </a:p>
          <a:p>
            <a:endParaRPr lang="es-CL" dirty="0"/>
          </a:p>
        </p:txBody>
      </p:sp>
      <p:pic>
        <p:nvPicPr>
          <p:cNvPr id="4" name="Imagen 3" descr="C:\Users\utp2\Desktop\insignia.png">
            <a:extLst>
              <a:ext uri="{FF2B5EF4-FFF2-40B4-BE49-F238E27FC236}">
                <a16:creationId xmlns:a16="http://schemas.microsoft.com/office/drawing/2014/main" id="{04CA58FD-0224-2A4C-B9E8-008EB687341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09" y="603159"/>
            <a:ext cx="1245982" cy="1810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402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D9D7F-542E-D84A-ABF3-7E9396E7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Detemine la igualda de inventario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265414-7034-8D44-8454-62FF24545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 fontScale="85000" lnSpcReduction="20000"/>
          </a:bodyPr>
          <a:lstStyle/>
          <a:p>
            <a:r>
              <a:rPr lang="es-CL" dirty="0"/>
              <a:t>Cuentas por pagar		$   800.000.-</a:t>
            </a:r>
          </a:p>
          <a:p>
            <a:r>
              <a:rPr lang="es-CL" dirty="0"/>
              <a:t>Banco			$   700.000.-</a:t>
            </a:r>
          </a:p>
          <a:p>
            <a:r>
              <a:rPr lang="es-CL" dirty="0"/>
              <a:t>Mercaderia			$ 2.400.000.-</a:t>
            </a:r>
          </a:p>
          <a:p>
            <a:r>
              <a:rPr lang="es-CL" dirty="0"/>
              <a:t>Letras por cobrar		$ 3.000.000.-</a:t>
            </a:r>
          </a:p>
          <a:p>
            <a:r>
              <a:rPr lang="es-CL" dirty="0"/>
              <a:t>Caja				$ 2.000.000.-</a:t>
            </a:r>
          </a:p>
          <a:p>
            <a:r>
              <a:rPr lang="es-CL" dirty="0"/>
              <a:t>Letras por pagar		$    400.000.-</a:t>
            </a:r>
          </a:p>
          <a:p>
            <a:r>
              <a:rPr lang="es-CL" dirty="0"/>
              <a:t>Muebles			$.   900.000.-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Buscar las cuentas de activo, las de pasivo y de ahí determinar el capital segunla formula de iguadad de inventario, </a:t>
            </a:r>
          </a:p>
          <a:p>
            <a:pPr marL="0" indent="0">
              <a:buNone/>
            </a:pPr>
            <a:r>
              <a:rPr lang="es-CL" dirty="0"/>
              <a:t>Realizar el asiento contable en el libro diario.</a:t>
            </a:r>
          </a:p>
          <a:p>
            <a:pPr marL="0" indent="0">
              <a:buNone/>
            </a:pPr>
            <a:r>
              <a:rPr lang="es-CL" dirty="0"/>
              <a:t>Realizar las cuentas T, según toda la información anterior. </a:t>
            </a:r>
          </a:p>
        </p:txBody>
      </p:sp>
    </p:spTree>
    <p:extLst>
      <p:ext uri="{BB962C8B-B14F-4D97-AF65-F5344CB8AC3E}">
        <p14:creationId xmlns:p14="http://schemas.microsoft.com/office/powerpoint/2010/main" val="256086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140A64-8737-214D-9E77-7FE9DABA5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617200" cy="5262563"/>
          </a:xfrm>
        </p:spPr>
        <p:txBody>
          <a:bodyPr/>
          <a:lstStyle/>
          <a:p>
            <a:pPr algn="just"/>
            <a:r>
              <a:rPr lang="es-CL" dirty="0"/>
              <a:t>Determine la igualdad de inventario y realice el asiento contable en el libro diario, en conjunto con las cuentas T, según la siguiente información: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Dinero en efectivo		$	4.500.000.-  (caja)</a:t>
            </a:r>
          </a:p>
          <a:p>
            <a:pPr algn="just"/>
            <a:r>
              <a:rPr lang="es-CL" dirty="0"/>
              <a:t>Local comercial			$	3.200.000.-</a:t>
            </a:r>
          </a:p>
          <a:p>
            <a:pPr algn="just"/>
            <a:r>
              <a:rPr lang="es-CL" dirty="0"/>
              <a:t>Una camioneta valorizada en	$	5.650.000.-  (vehiculo)</a:t>
            </a:r>
          </a:p>
          <a:p>
            <a:pPr algn="just"/>
            <a:r>
              <a:rPr lang="es-CL" dirty="0"/>
              <a:t>Letas por pagar corresponden al 50% del valor del vehiculo.-  (LxP)</a:t>
            </a:r>
          </a:p>
          <a:p>
            <a:pPr algn="just"/>
            <a:r>
              <a:rPr lang="es-CL" dirty="0"/>
              <a:t>Un deposito en el Banco Chile del 30% del valor del vehiculo.-	(banco)		</a:t>
            </a:r>
          </a:p>
          <a:p>
            <a:pPr marL="0" indent="0" algn="ctr">
              <a:buNone/>
            </a:pPr>
            <a:r>
              <a:rPr lang="es-CL" dirty="0"/>
              <a:t>ACTIVO = PASIVO + CAPITAL……………….Recordatorio</a:t>
            </a:r>
          </a:p>
        </p:txBody>
      </p:sp>
    </p:spTree>
    <p:extLst>
      <p:ext uri="{BB962C8B-B14F-4D97-AF65-F5344CB8AC3E}">
        <p14:creationId xmlns:p14="http://schemas.microsoft.com/office/powerpoint/2010/main" val="286479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370BE0-1D41-D649-B08E-B6DE1EB6C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736600"/>
            <a:ext cx="10566400" cy="5440363"/>
          </a:xfrm>
        </p:spPr>
        <p:txBody>
          <a:bodyPr>
            <a:normAutofit lnSpcReduction="10000"/>
          </a:bodyPr>
          <a:lstStyle/>
          <a:p>
            <a:r>
              <a:rPr lang="es-CL" dirty="0"/>
              <a:t>Determine que tipo de saldo es y su cantidad, de las siguientes cuentas: Realice la cuenta T </a:t>
            </a:r>
          </a:p>
          <a:p>
            <a:pPr marL="0" indent="0">
              <a:buNone/>
            </a:pPr>
            <a:endParaRPr lang="es-CL" dirty="0"/>
          </a:p>
          <a:p>
            <a:pPr marL="514350" indent="-514350">
              <a:buFont typeface="+mj-lt"/>
              <a:buAutoNum type="alphaUcPeriod"/>
            </a:pPr>
            <a:r>
              <a:rPr lang="es-CL" dirty="0"/>
              <a:t>Abono a caja de $ 2.500.-</a:t>
            </a:r>
          </a:p>
          <a:p>
            <a:pPr marL="514350" indent="-514350">
              <a:buFont typeface="+mj-lt"/>
              <a:buAutoNum type="alphaUcPeriod"/>
            </a:pPr>
            <a:r>
              <a:rPr lang="es-CL" dirty="0"/>
              <a:t>Cargo a cuentas por pagar de $  50.000.-</a:t>
            </a:r>
          </a:p>
          <a:p>
            <a:pPr marL="514350" indent="-514350">
              <a:buFont typeface="+mj-lt"/>
              <a:buAutoNum type="alphaUcPeriod"/>
            </a:pPr>
            <a:r>
              <a:rPr lang="es-CL" dirty="0"/>
              <a:t>Abono de $ 20.000 a cuentas por pagar.</a:t>
            </a:r>
          </a:p>
          <a:p>
            <a:pPr marL="514350" indent="-514350">
              <a:buFont typeface="+mj-lt"/>
              <a:buAutoNum type="alphaUcPeriod"/>
            </a:pPr>
            <a:r>
              <a:rPr lang="es-CL" dirty="0"/>
              <a:t>Cargo de $ 3.000 a la cuenta caja.</a:t>
            </a:r>
          </a:p>
          <a:p>
            <a:pPr marL="514350" indent="-514350">
              <a:buFont typeface="+mj-lt"/>
              <a:buAutoNum type="alphaUcPeriod"/>
            </a:pPr>
            <a:r>
              <a:rPr lang="es-CL" dirty="0"/>
              <a:t>Abono de $ 2.500  a lacuenta caja.</a:t>
            </a:r>
          </a:p>
          <a:p>
            <a:pPr marL="514350" indent="-514350">
              <a:buFont typeface="+mj-lt"/>
              <a:buAutoNum type="alphaUcPeriod"/>
            </a:pPr>
            <a:r>
              <a:rPr lang="es-CL" dirty="0"/>
              <a:t>Abono de $ 50.000 a cuenta por pagar y $ 2.500 a caja.</a:t>
            </a:r>
          </a:p>
          <a:p>
            <a:pPr marL="514350" indent="-514350">
              <a:buFont typeface="+mj-lt"/>
              <a:buAutoNum type="alphaUcPeriod"/>
            </a:pPr>
            <a:r>
              <a:rPr lang="es-CL" dirty="0"/>
              <a:t>Un cargo de $ 10.000 a caja y $ 20.000 a la cuenta por pagar.</a:t>
            </a:r>
          </a:p>
          <a:p>
            <a:pPr marL="514350" indent="-514350">
              <a:buFont typeface="+mj-lt"/>
              <a:buAutoNum type="alphaUcPeriod"/>
            </a:pPr>
            <a:r>
              <a:rPr lang="es-CL" dirty="0"/>
              <a:t>Un cargo de $ 5.000 a caja y abono de $ 60.000 acuenta por pagar.</a:t>
            </a:r>
          </a:p>
        </p:txBody>
      </p:sp>
    </p:spTree>
    <p:extLst>
      <p:ext uri="{BB962C8B-B14F-4D97-AF65-F5344CB8AC3E}">
        <p14:creationId xmlns:p14="http://schemas.microsoft.com/office/powerpoint/2010/main" val="363396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D4A6D6-8B25-3248-87D0-85FA82FF1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9436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Se inicia actividades con $ 600.000 en efectivo.  (caja-capital)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La empresa abre una cuenta corriente por $ 550.000.-    (banco-caja)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La empresa compra mercadería por un valor de $ 350.000, según factura nº 1010 pagado con cheque 0197.         (mercadería-bamco)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La empresa compra muebles y utiles según factura nº 1515 por un valor de $ 60.000 al credito ( acreedores)            muebles y utiles- acreedores)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Se paga arriendo en efectivo por $ 10.000.       (arriendo-caja)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Se abona a deuda por compras de muebles y utiles de $ 40.000 con cheque 17338. (acreedores-banco)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Se vende mercaderia al credito por $ 150.000. ( cliente)                 (cliente-mercaderia)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Se compra mercaderia según factura nº 1746 por $ 180.000, se paga con letras.   (mercaderia-letras por pagar)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Se pise:</a:t>
            </a:r>
          </a:p>
          <a:p>
            <a:pPr marL="0" indent="0">
              <a:buNone/>
            </a:pPr>
            <a:r>
              <a:rPr lang="es-CL" dirty="0"/>
              <a:t>A: identificar las cuentas que intervienen en elasiento diario.</a:t>
            </a:r>
          </a:p>
          <a:p>
            <a:pPr marL="0" indent="0">
              <a:buNone/>
            </a:pPr>
            <a:r>
              <a:rPr lang="es-CL" dirty="0"/>
              <a:t>B: Determinar si esta cuenta es activo o pasivo</a:t>
            </a:r>
          </a:p>
          <a:p>
            <a:pPr marL="0" indent="0">
              <a:buNone/>
            </a:pPr>
            <a:r>
              <a:rPr lang="es-CL" dirty="0"/>
              <a:t>C: Detrminar si esta cuenta aumenta o disminuye.</a:t>
            </a:r>
          </a:p>
          <a:p>
            <a:pPr marL="0" indent="0">
              <a:buNone/>
            </a:pPr>
            <a:r>
              <a:rPr lang="es-CL" dirty="0"/>
              <a:t>D: Realizar la cuenta T concada cuenta </a:t>
            </a:r>
          </a:p>
          <a:p>
            <a:pPr marL="0" indent="0">
              <a:buNone/>
            </a:pPr>
            <a:r>
              <a:rPr lang="es-CL" dirty="0"/>
              <a:t>E: Determinar el tipo de saldo que tendrá la cuenta.</a:t>
            </a:r>
          </a:p>
          <a:p>
            <a:pPr marL="0" indent="0">
              <a:buNone/>
            </a:pPr>
            <a:r>
              <a:rPr lang="es-CL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97162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7465EA-D740-894D-A434-6EFB06969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1000"/>
            <a:ext cx="10515600" cy="579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s-CL" dirty="0"/>
              <a:t>Inicia actividades comerciales con dinero efectivo (caja-capital) por un valor de $ 800.000.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Compra mercaderia al contado por $ 300.000 (mercadería-caja)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Se abre una cuenta corriente por $ 200.000 (banco- caja)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Se vende mercadería pagan al contado $ 500.000 (caja-mercadería)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Deposita en el banco $ 300.000 (banco–caja)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Se paga arriendo con cheque por $ 130.000 (arriendo-banco)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Se compra mercadería y se paga al credito por $ 400.000 (mercadería-proveedores)</a:t>
            </a:r>
          </a:p>
          <a:p>
            <a:pPr marL="0" indent="0">
              <a:buNone/>
            </a:pPr>
            <a:r>
              <a:rPr lang="es-CL" dirty="0"/>
              <a:t>1.- Realizar el libro diario, con el inicio de asiento de apertura.</a:t>
            </a:r>
          </a:p>
          <a:p>
            <a:pPr marL="0" indent="0">
              <a:buNone/>
            </a:pPr>
            <a:r>
              <a:rPr lang="es-CL" dirty="0"/>
              <a:t>2.- Determinar si la cuenta aumenta o disminuye en la cuenta T</a:t>
            </a:r>
          </a:p>
          <a:p>
            <a:pPr marL="0" indent="0">
              <a:buNone/>
            </a:pPr>
            <a:r>
              <a:rPr lang="es-CL" dirty="0"/>
              <a:t>3.- Analizar eltipo de saldo que tiene cada cuenta.</a:t>
            </a:r>
          </a:p>
        </p:txBody>
      </p:sp>
    </p:spTree>
    <p:extLst>
      <p:ext uri="{BB962C8B-B14F-4D97-AF65-F5344CB8AC3E}">
        <p14:creationId xmlns:p14="http://schemas.microsoft.com/office/powerpoint/2010/main" val="83718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645</Words>
  <Application>Microsoft Macintosh PowerPoint</Application>
  <PresentationFormat>Panorámica</PresentationFormat>
  <Paragraphs>59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Contabilización de  Operaciones Comerciales</vt:lpstr>
      <vt:lpstr>Detemine la igualda de inventario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Contabilización de  Operaciones Comerciales</dc:title>
  <dc:creator>Microsoft Office User</dc:creator>
  <cp:lastModifiedBy>Microsoft Office User</cp:lastModifiedBy>
  <cp:revision>16</cp:revision>
  <dcterms:created xsi:type="dcterms:W3CDTF">2020-06-16T03:06:49Z</dcterms:created>
  <dcterms:modified xsi:type="dcterms:W3CDTF">2020-06-17T00:14:18Z</dcterms:modified>
</cp:coreProperties>
</file>