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57" r:id="rId5"/>
    <p:sldId id="260" r:id="rId6"/>
    <p:sldId id="261" r:id="rId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300"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l="4843"/>
          <a:stretch/>
        </p:blipFill>
        <p:spPr>
          <a:xfrm>
            <a:off x="0" y="1883367"/>
            <a:ext cx="9924803" cy="3091267"/>
          </a:xfrm>
          <a:prstGeom prst="rect">
            <a:avLst/>
          </a:prstGeom>
          <a:noFill/>
          <a:ln>
            <a:noFill/>
          </a:ln>
        </p:spPr>
      </p:pic>
      <p:pic>
        <p:nvPicPr>
          <p:cNvPr id="11" name="Google Shape;11;p2"/>
          <p:cNvPicPr preferRelativeResize="0"/>
          <p:nvPr/>
        </p:nvPicPr>
        <p:blipFill>
          <a:blip r:embed="rId3">
            <a:alphaModFix amt="80000"/>
          </a:blip>
          <a:stretch>
            <a:fillRect/>
          </a:stretch>
        </p:blipFill>
        <p:spPr>
          <a:xfrm>
            <a:off x="0" y="0"/>
            <a:ext cx="12192000" cy="6858000"/>
          </a:xfrm>
          <a:prstGeom prst="rect">
            <a:avLst/>
          </a:prstGeom>
          <a:noFill/>
          <a:ln>
            <a:noFill/>
          </a:ln>
        </p:spPr>
      </p:pic>
      <p:sp>
        <p:nvSpPr>
          <p:cNvPr id="12" name="Google Shape;12;p2"/>
          <p:cNvSpPr txBox="1">
            <a:spLocks noGrp="1"/>
          </p:cNvSpPr>
          <p:nvPr>
            <p:ph type="ctrTitle"/>
          </p:nvPr>
        </p:nvSpPr>
        <p:spPr>
          <a:xfrm>
            <a:off x="914400" y="2195033"/>
            <a:ext cx="7269200" cy="24680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s-ES" smtClean="0"/>
              <a:t>Haga clic para modificar el estilo de título del patrón</a:t>
            </a:r>
            <a:endParaRPr/>
          </a:p>
        </p:txBody>
      </p:sp>
    </p:spTree>
    <p:extLst>
      <p:ext uri="{BB962C8B-B14F-4D97-AF65-F5344CB8AC3E}">
        <p14:creationId xmlns:p14="http://schemas.microsoft.com/office/powerpoint/2010/main" val="2883833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Light" type="blank">
  <p:cSld name="Blank - Light">
    <p:spTree>
      <p:nvGrpSpPr>
        <p:cNvPr id="1" name="Shape 66"/>
        <p:cNvGrpSpPr/>
        <p:nvPr/>
      </p:nvGrpSpPr>
      <p:grpSpPr>
        <a:xfrm>
          <a:off x="0" y="0"/>
          <a:ext cx="0" cy="0"/>
          <a:chOff x="0" y="0"/>
          <a:chExt cx="0" cy="0"/>
        </a:xfrm>
      </p:grpSpPr>
      <p:sp>
        <p:nvSpPr>
          <p:cNvPr id="67" name="Google Shape;67;p11"/>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9B6E3F95-0191-4D46-AB8C-C6E2EA497961}" type="slidenum">
              <a:rPr lang="es-CL" smtClean="0"/>
              <a:t>‹Nº›</a:t>
            </a:fld>
            <a:endParaRPr lang="es-CL"/>
          </a:p>
        </p:txBody>
      </p:sp>
      <p:pic>
        <p:nvPicPr>
          <p:cNvPr id="68" name="Google Shape;68;p11"/>
          <p:cNvPicPr preferRelativeResize="0"/>
          <p:nvPr/>
        </p:nvPicPr>
        <p:blipFill>
          <a:blip r:embed="rId2">
            <a:alphaModFix amt="50000"/>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2375758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Dark">
  <p:cSld name="Blank - Dark">
    <p:spTree>
      <p:nvGrpSpPr>
        <p:cNvPr id="1" name="Shape 69"/>
        <p:cNvGrpSpPr/>
        <p:nvPr/>
      </p:nvGrpSpPr>
      <p:grpSpPr>
        <a:xfrm>
          <a:off x="0" y="0"/>
          <a:ext cx="0" cy="0"/>
          <a:chOff x="0" y="0"/>
          <a:chExt cx="0" cy="0"/>
        </a:xfrm>
      </p:grpSpPr>
      <p:sp>
        <p:nvSpPr>
          <p:cNvPr id="70" name="Google Shape;70;p12"/>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9B6E3F95-0191-4D46-AB8C-C6E2EA497961}" type="slidenum">
              <a:rPr lang="es-CL" smtClean="0"/>
              <a:t>‹Nº›</a:t>
            </a:fld>
            <a:endParaRPr lang="es-CL"/>
          </a:p>
        </p:txBody>
      </p:sp>
      <p:pic>
        <p:nvPicPr>
          <p:cNvPr id="71" name="Google Shape;71;p12"/>
          <p:cNvPicPr preferRelativeResize="0"/>
          <p:nvPr/>
        </p:nvPicPr>
        <p:blipFill>
          <a:blip r:embed="rId2">
            <a:alphaModFix amt="75000"/>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3493623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L"/>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771C4A27-1BBD-416E-B40C-D77A930E0383}" type="datetimeFigureOut">
              <a:rPr lang="es-CL" smtClean="0"/>
              <a:t>01-06-2020</a:t>
            </a:fld>
            <a:endParaRPr lang="es-C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Marcador de número de diapositiva 5"/>
          <p:cNvSpPr>
            <a:spLocks noGrp="1"/>
          </p:cNvSpPr>
          <p:nvPr>
            <p:ph type="sldNum" sz="quarter" idx="12"/>
          </p:nvPr>
        </p:nvSpPr>
        <p:spPr/>
        <p:txBody>
          <a:bodyPr/>
          <a:lstStyle/>
          <a:p>
            <a:fld id="{9B6E3F95-0191-4D46-AB8C-C6E2EA497961}" type="slidenum">
              <a:rPr lang="es-CL" smtClean="0"/>
              <a:t>‹Nº›</a:t>
            </a:fld>
            <a:endParaRPr lang="es-CL"/>
          </a:p>
        </p:txBody>
      </p:sp>
    </p:spTree>
    <p:extLst>
      <p:ext uri="{BB962C8B-B14F-4D97-AF65-F5344CB8AC3E}">
        <p14:creationId xmlns:p14="http://schemas.microsoft.com/office/powerpoint/2010/main" val="296967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l="12342"/>
          <a:stretch/>
        </p:blipFill>
        <p:spPr>
          <a:xfrm>
            <a:off x="0" y="2229834"/>
            <a:ext cx="9412603" cy="2398333"/>
          </a:xfrm>
          <a:prstGeom prst="rect">
            <a:avLst/>
          </a:prstGeom>
          <a:noFill/>
          <a:ln>
            <a:noFill/>
          </a:ln>
        </p:spPr>
      </p:pic>
      <p:pic>
        <p:nvPicPr>
          <p:cNvPr id="15" name="Google Shape;15;p3"/>
          <p:cNvPicPr preferRelativeResize="0"/>
          <p:nvPr/>
        </p:nvPicPr>
        <p:blipFill>
          <a:blip r:embed="rId3">
            <a:alphaModFix amt="80000"/>
          </a:blip>
          <a:stretch>
            <a:fillRect/>
          </a:stretch>
        </p:blipFill>
        <p:spPr>
          <a:xfrm>
            <a:off x="0" y="0"/>
            <a:ext cx="12192000" cy="6858000"/>
          </a:xfrm>
          <a:prstGeom prst="rect">
            <a:avLst/>
          </a:prstGeom>
          <a:noFill/>
          <a:ln>
            <a:noFill/>
          </a:ln>
        </p:spPr>
      </p:pic>
      <p:sp>
        <p:nvSpPr>
          <p:cNvPr id="16" name="Google Shape;16;p3"/>
          <p:cNvSpPr txBox="1">
            <a:spLocks noGrp="1"/>
          </p:cNvSpPr>
          <p:nvPr>
            <p:ph type="ctrTitle"/>
          </p:nvPr>
        </p:nvSpPr>
        <p:spPr>
          <a:xfrm>
            <a:off x="914400" y="2866333"/>
            <a:ext cx="7901200" cy="7552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s-ES" smtClean="0"/>
              <a:t>Haga clic para modificar el estilo de título del patrón</a:t>
            </a:r>
            <a:endParaRPr/>
          </a:p>
        </p:txBody>
      </p:sp>
      <p:sp>
        <p:nvSpPr>
          <p:cNvPr id="17" name="Google Shape;17;p3"/>
          <p:cNvSpPr txBox="1">
            <a:spLocks noGrp="1"/>
          </p:cNvSpPr>
          <p:nvPr>
            <p:ph type="subTitle" idx="1"/>
          </p:nvPr>
        </p:nvSpPr>
        <p:spPr>
          <a:xfrm>
            <a:off x="914400" y="3669267"/>
            <a:ext cx="7901200" cy="3224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600"/>
              <a:buNone/>
              <a:defRPr sz="2133">
                <a:solidFill>
                  <a:schemeClr val="dk2"/>
                </a:solidFill>
              </a:defRPr>
            </a:lvl1pPr>
            <a:lvl2pPr lvl="1" rtl="0">
              <a:spcBef>
                <a:spcPts val="0"/>
              </a:spcBef>
              <a:spcAft>
                <a:spcPts val="0"/>
              </a:spcAft>
              <a:buClr>
                <a:schemeClr val="dk2"/>
              </a:buClr>
              <a:buSzPts val="1600"/>
              <a:buNone/>
              <a:defRPr sz="2133">
                <a:solidFill>
                  <a:schemeClr val="dk2"/>
                </a:solidFill>
              </a:defRPr>
            </a:lvl2pPr>
            <a:lvl3pPr lvl="2" rtl="0">
              <a:spcBef>
                <a:spcPts val="0"/>
              </a:spcBef>
              <a:spcAft>
                <a:spcPts val="0"/>
              </a:spcAft>
              <a:buClr>
                <a:schemeClr val="dk2"/>
              </a:buClr>
              <a:buSzPts val="1600"/>
              <a:buNone/>
              <a:defRPr sz="2133">
                <a:solidFill>
                  <a:schemeClr val="dk2"/>
                </a:solidFill>
              </a:defRPr>
            </a:lvl3pPr>
            <a:lvl4pPr lvl="3" rtl="0">
              <a:spcBef>
                <a:spcPts val="0"/>
              </a:spcBef>
              <a:spcAft>
                <a:spcPts val="0"/>
              </a:spcAft>
              <a:buClr>
                <a:schemeClr val="dk2"/>
              </a:buClr>
              <a:buSzPts val="1600"/>
              <a:buNone/>
              <a:defRPr sz="2133">
                <a:solidFill>
                  <a:schemeClr val="dk2"/>
                </a:solidFill>
              </a:defRPr>
            </a:lvl4pPr>
            <a:lvl5pPr lvl="4" rtl="0">
              <a:spcBef>
                <a:spcPts val="0"/>
              </a:spcBef>
              <a:spcAft>
                <a:spcPts val="0"/>
              </a:spcAft>
              <a:buClr>
                <a:schemeClr val="dk2"/>
              </a:buClr>
              <a:buSzPts val="1600"/>
              <a:buNone/>
              <a:defRPr sz="2133">
                <a:solidFill>
                  <a:schemeClr val="dk2"/>
                </a:solidFill>
              </a:defRPr>
            </a:lvl5pPr>
            <a:lvl6pPr lvl="5" rtl="0">
              <a:spcBef>
                <a:spcPts val="0"/>
              </a:spcBef>
              <a:spcAft>
                <a:spcPts val="0"/>
              </a:spcAft>
              <a:buClr>
                <a:schemeClr val="dk2"/>
              </a:buClr>
              <a:buSzPts val="1600"/>
              <a:buNone/>
              <a:defRPr sz="2133">
                <a:solidFill>
                  <a:schemeClr val="dk2"/>
                </a:solidFill>
              </a:defRPr>
            </a:lvl6pPr>
            <a:lvl7pPr lvl="6" rtl="0">
              <a:spcBef>
                <a:spcPts val="0"/>
              </a:spcBef>
              <a:spcAft>
                <a:spcPts val="0"/>
              </a:spcAft>
              <a:buClr>
                <a:schemeClr val="dk2"/>
              </a:buClr>
              <a:buSzPts val="1600"/>
              <a:buNone/>
              <a:defRPr sz="2133">
                <a:solidFill>
                  <a:schemeClr val="dk2"/>
                </a:solidFill>
              </a:defRPr>
            </a:lvl7pPr>
            <a:lvl8pPr lvl="7" rtl="0">
              <a:spcBef>
                <a:spcPts val="0"/>
              </a:spcBef>
              <a:spcAft>
                <a:spcPts val="0"/>
              </a:spcAft>
              <a:buClr>
                <a:schemeClr val="dk2"/>
              </a:buClr>
              <a:buSzPts val="1600"/>
              <a:buNone/>
              <a:defRPr sz="2133">
                <a:solidFill>
                  <a:schemeClr val="dk2"/>
                </a:solidFill>
              </a:defRPr>
            </a:lvl8pPr>
            <a:lvl9pPr lvl="8" rtl="0">
              <a:spcBef>
                <a:spcPts val="0"/>
              </a:spcBef>
              <a:spcAft>
                <a:spcPts val="0"/>
              </a:spcAft>
              <a:buClr>
                <a:schemeClr val="dk2"/>
              </a:buClr>
              <a:buSzPts val="1600"/>
              <a:buNone/>
              <a:defRPr sz="2133">
                <a:solidFill>
                  <a:schemeClr val="dk2"/>
                </a:solidFill>
              </a:defRPr>
            </a:lvl9pPr>
          </a:lstStyle>
          <a:p>
            <a:r>
              <a:rPr lang="es-ES" smtClean="0"/>
              <a:t>Haga clic para modificar el estilo de subtítulo del patrón</a:t>
            </a:r>
            <a:endParaRPr/>
          </a:p>
        </p:txBody>
      </p:sp>
    </p:spTree>
    <p:extLst>
      <p:ext uri="{BB962C8B-B14F-4D97-AF65-F5344CB8AC3E}">
        <p14:creationId xmlns:p14="http://schemas.microsoft.com/office/powerpoint/2010/main" val="143575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
        <p:cNvGrpSpPr/>
        <p:nvPr/>
      </p:nvGrpSpPr>
      <p:grpSpPr>
        <a:xfrm>
          <a:off x="0" y="0"/>
          <a:ext cx="0" cy="0"/>
          <a:chOff x="0" y="0"/>
          <a:chExt cx="0" cy="0"/>
        </a:xfrm>
      </p:grpSpPr>
      <p:grpSp>
        <p:nvGrpSpPr>
          <p:cNvPr id="19" name="Google Shape;19;p4"/>
          <p:cNvGrpSpPr/>
          <p:nvPr/>
        </p:nvGrpSpPr>
        <p:grpSpPr>
          <a:xfrm>
            <a:off x="3827016" y="0"/>
            <a:ext cx="4537968" cy="6346699"/>
            <a:chOff x="2391450" y="1"/>
            <a:chExt cx="2365825" cy="4760024"/>
          </a:xfrm>
        </p:grpSpPr>
        <p:pic>
          <p:nvPicPr>
            <p:cNvPr id="20" name="Google Shape;20;p4"/>
            <p:cNvPicPr preferRelativeResize="0"/>
            <p:nvPr/>
          </p:nvPicPr>
          <p:blipFill rotWithShape="1">
            <a:blip r:embed="rId2">
              <a:alphaModFix/>
            </a:blip>
            <a:srcRect r="36053"/>
            <a:stretch/>
          </p:blipFill>
          <p:spPr>
            <a:xfrm rot="-5400000">
              <a:off x="680613" y="1710838"/>
              <a:ext cx="4760024" cy="1338350"/>
            </a:xfrm>
            <a:prstGeom prst="rect">
              <a:avLst/>
            </a:prstGeom>
            <a:noFill/>
            <a:ln>
              <a:noFill/>
            </a:ln>
          </p:spPr>
        </p:pic>
        <p:pic>
          <p:nvPicPr>
            <p:cNvPr id="21" name="Google Shape;21;p4"/>
            <p:cNvPicPr preferRelativeResize="0"/>
            <p:nvPr/>
          </p:nvPicPr>
          <p:blipFill rotWithShape="1">
            <a:blip r:embed="rId2">
              <a:alphaModFix/>
            </a:blip>
            <a:srcRect r="36053"/>
            <a:stretch/>
          </p:blipFill>
          <p:spPr>
            <a:xfrm rot="-5400000">
              <a:off x="1708088" y="1710838"/>
              <a:ext cx="4760024" cy="1338350"/>
            </a:xfrm>
            <a:prstGeom prst="rect">
              <a:avLst/>
            </a:prstGeom>
            <a:noFill/>
            <a:ln>
              <a:noFill/>
            </a:ln>
          </p:spPr>
        </p:pic>
      </p:grpSp>
      <p:pic>
        <p:nvPicPr>
          <p:cNvPr id="22" name="Google Shape;22;p4"/>
          <p:cNvPicPr preferRelativeResize="0"/>
          <p:nvPr/>
        </p:nvPicPr>
        <p:blipFill>
          <a:blip r:embed="rId3">
            <a:alphaModFix amt="50000"/>
          </a:blip>
          <a:stretch>
            <a:fillRect/>
          </a:stretch>
        </p:blipFill>
        <p:spPr>
          <a:xfrm>
            <a:off x="0" y="0"/>
            <a:ext cx="12192000" cy="6858000"/>
          </a:xfrm>
          <a:prstGeom prst="rect">
            <a:avLst/>
          </a:prstGeom>
          <a:noFill/>
          <a:ln>
            <a:noFill/>
          </a:ln>
        </p:spPr>
      </p:pic>
      <p:sp>
        <p:nvSpPr>
          <p:cNvPr id="23" name="Google Shape;23;p4"/>
          <p:cNvSpPr txBox="1">
            <a:spLocks noGrp="1"/>
          </p:cNvSpPr>
          <p:nvPr>
            <p:ph type="body" idx="1"/>
          </p:nvPr>
        </p:nvSpPr>
        <p:spPr>
          <a:xfrm>
            <a:off x="4199200" y="1498567"/>
            <a:ext cx="3793600" cy="4232800"/>
          </a:xfrm>
          <a:prstGeom prst="rect">
            <a:avLst/>
          </a:prstGeom>
        </p:spPr>
        <p:txBody>
          <a:bodyPr spcFirstLastPara="1" wrap="square" lIns="0" tIns="0" rIns="0" bIns="0" anchor="t" anchorCtr="0">
            <a:noAutofit/>
          </a:bodyPr>
          <a:lstStyle>
            <a:lvl1pPr marL="609585" lvl="0" indent="-474121" algn="ctr" rtl="0">
              <a:spcBef>
                <a:spcPts val="800"/>
              </a:spcBef>
              <a:spcAft>
                <a:spcPts val="0"/>
              </a:spcAft>
              <a:buClr>
                <a:schemeClr val="dk1"/>
              </a:buClr>
              <a:buSzPts val="2000"/>
              <a:buChar char="✔"/>
              <a:defRPr sz="2667">
                <a:solidFill>
                  <a:schemeClr val="dk1"/>
                </a:solidFill>
              </a:defRPr>
            </a:lvl1pPr>
            <a:lvl2pPr marL="1219170" lvl="1" indent="-474121" algn="ctr" rtl="0">
              <a:spcBef>
                <a:spcPts val="0"/>
              </a:spcBef>
              <a:spcAft>
                <a:spcPts val="0"/>
              </a:spcAft>
              <a:buClr>
                <a:schemeClr val="dk1"/>
              </a:buClr>
              <a:buSzPts val="2000"/>
              <a:buChar char="○"/>
              <a:defRPr sz="2667">
                <a:solidFill>
                  <a:schemeClr val="dk1"/>
                </a:solidFill>
              </a:defRPr>
            </a:lvl2pPr>
            <a:lvl3pPr marL="1828754" lvl="2" indent="-474121" algn="ctr" rtl="0">
              <a:spcBef>
                <a:spcPts val="0"/>
              </a:spcBef>
              <a:spcAft>
                <a:spcPts val="0"/>
              </a:spcAft>
              <a:buClr>
                <a:schemeClr val="dk1"/>
              </a:buClr>
              <a:buSzPts val="2000"/>
              <a:buChar char="■"/>
              <a:defRPr sz="2667">
                <a:solidFill>
                  <a:schemeClr val="dk1"/>
                </a:solidFill>
              </a:defRPr>
            </a:lvl3pPr>
            <a:lvl4pPr marL="2438339" lvl="3" indent="-474121" algn="ctr" rtl="0">
              <a:spcBef>
                <a:spcPts val="0"/>
              </a:spcBef>
              <a:spcAft>
                <a:spcPts val="0"/>
              </a:spcAft>
              <a:buClr>
                <a:schemeClr val="dk1"/>
              </a:buClr>
              <a:buSzPts val="2000"/>
              <a:buChar char="●"/>
              <a:defRPr sz="2667">
                <a:solidFill>
                  <a:schemeClr val="dk1"/>
                </a:solidFill>
              </a:defRPr>
            </a:lvl4pPr>
            <a:lvl5pPr marL="3047924" lvl="4" indent="-474121" algn="ctr" rtl="0">
              <a:spcBef>
                <a:spcPts val="0"/>
              </a:spcBef>
              <a:spcAft>
                <a:spcPts val="0"/>
              </a:spcAft>
              <a:buClr>
                <a:schemeClr val="dk1"/>
              </a:buClr>
              <a:buSzPts val="2000"/>
              <a:buChar char="○"/>
              <a:defRPr sz="2667">
                <a:solidFill>
                  <a:schemeClr val="dk1"/>
                </a:solidFill>
              </a:defRPr>
            </a:lvl5pPr>
            <a:lvl6pPr marL="3657509" lvl="5" indent="-474121" algn="ctr" rtl="0">
              <a:spcBef>
                <a:spcPts val="0"/>
              </a:spcBef>
              <a:spcAft>
                <a:spcPts val="0"/>
              </a:spcAft>
              <a:buClr>
                <a:schemeClr val="dk1"/>
              </a:buClr>
              <a:buSzPts val="2000"/>
              <a:buChar char="■"/>
              <a:defRPr sz="2667">
                <a:solidFill>
                  <a:schemeClr val="dk1"/>
                </a:solidFill>
              </a:defRPr>
            </a:lvl6pPr>
            <a:lvl7pPr marL="4267093" lvl="6" indent="-474121" algn="ctr" rtl="0">
              <a:spcBef>
                <a:spcPts val="0"/>
              </a:spcBef>
              <a:spcAft>
                <a:spcPts val="0"/>
              </a:spcAft>
              <a:buClr>
                <a:schemeClr val="dk1"/>
              </a:buClr>
              <a:buSzPts val="2000"/>
              <a:buChar char="●"/>
              <a:defRPr sz="2667">
                <a:solidFill>
                  <a:schemeClr val="dk1"/>
                </a:solidFill>
              </a:defRPr>
            </a:lvl7pPr>
            <a:lvl8pPr marL="4876678" lvl="7" indent="-474121" algn="ctr" rtl="0">
              <a:spcBef>
                <a:spcPts val="0"/>
              </a:spcBef>
              <a:spcAft>
                <a:spcPts val="0"/>
              </a:spcAft>
              <a:buClr>
                <a:schemeClr val="dk1"/>
              </a:buClr>
              <a:buSzPts val="2000"/>
              <a:buChar char="○"/>
              <a:defRPr sz="2667">
                <a:solidFill>
                  <a:schemeClr val="dk1"/>
                </a:solidFill>
              </a:defRPr>
            </a:lvl8pPr>
            <a:lvl9pPr marL="5486263" lvl="8" indent="-474121" algn="ctr" rtl="0">
              <a:spcBef>
                <a:spcPts val="0"/>
              </a:spcBef>
              <a:spcAft>
                <a:spcPts val="0"/>
              </a:spcAft>
              <a:buClr>
                <a:schemeClr val="dk1"/>
              </a:buClr>
              <a:buSzPts val="2000"/>
              <a:buChar char="■"/>
              <a:defRPr sz="2667">
                <a:solidFill>
                  <a:schemeClr val="dk1"/>
                </a:solidFill>
              </a:defRPr>
            </a:lvl9pPr>
          </a:lstStyle>
          <a:p>
            <a:pPr lvl="0"/>
            <a:r>
              <a:rPr lang="es-ES" smtClean="0"/>
              <a:t>Haga clic para modificar el estilo de texto del patrón</a:t>
            </a:r>
          </a:p>
        </p:txBody>
      </p:sp>
      <p:sp>
        <p:nvSpPr>
          <p:cNvPr id="24" name="Google Shape;24;p4"/>
          <p:cNvSpPr txBox="1"/>
          <p:nvPr/>
        </p:nvSpPr>
        <p:spPr>
          <a:xfrm>
            <a:off x="4791200" y="303392"/>
            <a:ext cx="2609600" cy="871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dk2"/>
                </a:solidFill>
                <a:latin typeface="Caveat Brush"/>
                <a:ea typeface="Caveat Brush"/>
                <a:cs typeface="Caveat Brush"/>
                <a:sym typeface="Caveat Brush"/>
              </a:rPr>
              <a:t>“</a:t>
            </a:r>
            <a:endParaRPr sz="9600">
              <a:solidFill>
                <a:schemeClr val="dk2"/>
              </a:solidFill>
              <a:latin typeface="Caveat Brush"/>
              <a:ea typeface="Caveat Brush"/>
              <a:cs typeface="Caveat Brush"/>
              <a:sym typeface="Caveat Brush"/>
            </a:endParaRPr>
          </a:p>
        </p:txBody>
      </p:sp>
      <p:sp>
        <p:nvSpPr>
          <p:cNvPr id="25" name="Google Shape;25;p4"/>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9B6E3F95-0191-4D46-AB8C-C6E2EA497961}" type="slidenum">
              <a:rPr lang="es-CL" smtClean="0"/>
              <a:t>‹Nº›</a:t>
            </a:fld>
            <a:endParaRPr lang="es-CL"/>
          </a:p>
        </p:txBody>
      </p:sp>
    </p:spTree>
    <p:extLst>
      <p:ext uri="{BB962C8B-B14F-4D97-AF65-F5344CB8AC3E}">
        <p14:creationId xmlns:p14="http://schemas.microsoft.com/office/powerpoint/2010/main" val="186256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l="5320"/>
          <a:stretch/>
        </p:blipFill>
        <p:spPr>
          <a:xfrm>
            <a:off x="0" y="477168"/>
            <a:ext cx="8874400" cy="1300133"/>
          </a:xfrm>
          <a:prstGeom prst="rect">
            <a:avLst/>
          </a:prstGeom>
          <a:noFill/>
          <a:ln>
            <a:noFill/>
          </a:ln>
        </p:spPr>
      </p:pic>
      <p:pic>
        <p:nvPicPr>
          <p:cNvPr id="28" name="Google Shape;28;p5"/>
          <p:cNvPicPr preferRelativeResize="0"/>
          <p:nvPr/>
        </p:nvPicPr>
        <p:blipFill>
          <a:blip r:embed="rId3">
            <a:alphaModFix amt="50000"/>
          </a:blip>
          <a:stretch>
            <a:fillRect/>
          </a:stretch>
        </p:blipFill>
        <p:spPr>
          <a:xfrm>
            <a:off x="0" y="0"/>
            <a:ext cx="12192000" cy="6858000"/>
          </a:xfrm>
          <a:prstGeom prst="rect">
            <a:avLst/>
          </a:prstGeom>
          <a:noFill/>
          <a:ln>
            <a:noFill/>
          </a:ln>
        </p:spPr>
      </p:pic>
      <p:sp>
        <p:nvSpPr>
          <p:cNvPr id="29" name="Google Shape;29;p5"/>
          <p:cNvSpPr txBox="1">
            <a:spLocks noGrp="1"/>
          </p:cNvSpPr>
          <p:nvPr>
            <p:ph type="title"/>
          </p:nvPr>
        </p:nvSpPr>
        <p:spPr>
          <a:xfrm>
            <a:off x="609600" y="620333"/>
            <a:ext cx="7824800" cy="10024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s-ES" smtClean="0"/>
              <a:t>Haga clic para modificar el estilo de título del patrón</a:t>
            </a:r>
            <a:endParaRPr/>
          </a:p>
        </p:txBody>
      </p:sp>
      <p:sp>
        <p:nvSpPr>
          <p:cNvPr id="30" name="Google Shape;30;p5"/>
          <p:cNvSpPr txBox="1">
            <a:spLocks noGrp="1"/>
          </p:cNvSpPr>
          <p:nvPr>
            <p:ph type="body" idx="1"/>
          </p:nvPr>
        </p:nvSpPr>
        <p:spPr>
          <a:xfrm>
            <a:off x="609600" y="1999333"/>
            <a:ext cx="10972800" cy="4169200"/>
          </a:xfrm>
          <a:prstGeom prst="rect">
            <a:avLst/>
          </a:prstGeom>
        </p:spPr>
        <p:txBody>
          <a:bodyPr spcFirstLastPara="1" wrap="square" lIns="0" tIns="0" rIns="0" bIns="0" anchor="t" anchorCtr="0">
            <a:noAutofit/>
          </a:bodyPr>
          <a:lstStyle>
            <a:lvl1pPr marL="609585" lvl="0" indent="-457189" rtl="0">
              <a:spcBef>
                <a:spcPts val="800"/>
              </a:spcBef>
              <a:spcAft>
                <a:spcPts val="0"/>
              </a:spcAft>
              <a:buClr>
                <a:schemeClr val="lt2"/>
              </a:buClr>
              <a:buSzPts val="1800"/>
              <a:buChar char="✔"/>
              <a:defRPr/>
            </a:lvl1pPr>
            <a:lvl2pPr marL="1219170" lvl="1" indent="-524920" rtl="0">
              <a:spcBef>
                <a:spcPts val="0"/>
              </a:spcBef>
              <a:spcAft>
                <a:spcPts val="0"/>
              </a:spcAft>
              <a:buSzPts val="2600"/>
              <a:buChar char="○"/>
              <a:defRPr/>
            </a:lvl2pPr>
            <a:lvl3pPr marL="1828754" lvl="2" indent="-524920" rtl="0">
              <a:spcBef>
                <a:spcPts val="0"/>
              </a:spcBef>
              <a:spcAft>
                <a:spcPts val="0"/>
              </a:spcAft>
              <a:buSzPts val="2600"/>
              <a:buChar char="■"/>
              <a:defRPr/>
            </a:lvl3pPr>
            <a:lvl4pPr marL="2438339" lvl="3" indent="-524920" rtl="0">
              <a:spcBef>
                <a:spcPts val="0"/>
              </a:spcBef>
              <a:spcAft>
                <a:spcPts val="0"/>
              </a:spcAft>
              <a:buSzPts val="2600"/>
              <a:buChar char="●"/>
              <a:defRPr/>
            </a:lvl4pPr>
            <a:lvl5pPr marL="3047924" lvl="4" indent="-524920" rtl="0">
              <a:spcBef>
                <a:spcPts val="0"/>
              </a:spcBef>
              <a:spcAft>
                <a:spcPts val="0"/>
              </a:spcAft>
              <a:buSzPts val="2600"/>
              <a:buChar char="○"/>
              <a:defRPr/>
            </a:lvl5pPr>
            <a:lvl6pPr marL="3657509" lvl="5" indent="-524920" rtl="0">
              <a:spcBef>
                <a:spcPts val="0"/>
              </a:spcBef>
              <a:spcAft>
                <a:spcPts val="0"/>
              </a:spcAft>
              <a:buSzPts val="2600"/>
              <a:buChar char="■"/>
              <a:defRPr/>
            </a:lvl6pPr>
            <a:lvl7pPr marL="4267093" lvl="6" indent="-524920" rtl="0">
              <a:spcBef>
                <a:spcPts val="0"/>
              </a:spcBef>
              <a:spcAft>
                <a:spcPts val="0"/>
              </a:spcAft>
              <a:buSzPts val="2600"/>
              <a:buChar char="●"/>
              <a:defRPr/>
            </a:lvl7pPr>
            <a:lvl8pPr marL="4876678" lvl="7" indent="-524920" rtl="0">
              <a:spcBef>
                <a:spcPts val="0"/>
              </a:spcBef>
              <a:spcAft>
                <a:spcPts val="0"/>
              </a:spcAft>
              <a:buSzPts val="2600"/>
              <a:buChar char="○"/>
              <a:defRPr/>
            </a:lvl8pPr>
            <a:lvl9pPr marL="5486263" lvl="8" indent="-524920" rtl="0">
              <a:spcBef>
                <a:spcPts val="0"/>
              </a:spcBef>
              <a:spcAft>
                <a:spcPts val="0"/>
              </a:spcAft>
              <a:buSzPts val="2600"/>
              <a:buChar char="■"/>
              <a:defRPr/>
            </a:lvl9pPr>
          </a:lstStyle>
          <a:p>
            <a:pPr lvl="0"/>
            <a:r>
              <a:rPr lang="es-ES" smtClean="0"/>
              <a:t>Haga clic para modificar el estilo de texto del patrón</a:t>
            </a:r>
          </a:p>
        </p:txBody>
      </p:sp>
      <p:sp>
        <p:nvSpPr>
          <p:cNvPr id="31" name="Google Shape;31;p5"/>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9B6E3F95-0191-4D46-AB8C-C6E2EA497961}" type="slidenum">
              <a:rPr lang="es-CL" smtClean="0"/>
              <a:t>‹Nº›</a:t>
            </a:fld>
            <a:endParaRPr lang="es-CL"/>
          </a:p>
        </p:txBody>
      </p:sp>
    </p:spTree>
    <p:extLst>
      <p:ext uri="{BB962C8B-B14F-4D97-AF65-F5344CB8AC3E}">
        <p14:creationId xmlns:p14="http://schemas.microsoft.com/office/powerpoint/2010/main" val="1908892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32"/>
        <p:cNvGrpSpPr/>
        <p:nvPr/>
      </p:nvGrpSpPr>
      <p:grpSpPr>
        <a:xfrm>
          <a:off x="0" y="0"/>
          <a:ext cx="0" cy="0"/>
          <a:chOff x="0" y="0"/>
          <a:chExt cx="0" cy="0"/>
        </a:xfrm>
      </p:grpSpPr>
      <p:sp>
        <p:nvSpPr>
          <p:cNvPr id="33" name="Google Shape;33;p6"/>
          <p:cNvSpPr/>
          <p:nvPr/>
        </p:nvSpPr>
        <p:spPr>
          <a:xfrm>
            <a:off x="0" y="0"/>
            <a:ext cx="9150000" cy="6858000"/>
          </a:xfrm>
          <a:prstGeom prst="rect">
            <a:avLst/>
          </a:prstGeom>
          <a:gradFill>
            <a:gsLst>
              <a:gs pos="0">
                <a:srgbClr val="1A1135">
                  <a:alpha val="67450"/>
                </a:srgbClr>
              </a:gs>
              <a:gs pos="50000">
                <a:srgbClr val="1A1135">
                  <a:alpha val="67450"/>
                </a:srgbClr>
              </a:gs>
              <a:gs pos="100000">
                <a:srgbClr val="1A1135">
                  <a:alpha val="0"/>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34" name="Google Shape;34;p6"/>
          <p:cNvPicPr preferRelativeResize="0"/>
          <p:nvPr/>
        </p:nvPicPr>
        <p:blipFill>
          <a:blip r:embed="rId2">
            <a:alphaModFix amt="50000"/>
          </a:blip>
          <a:stretch>
            <a:fillRect/>
          </a:stretch>
        </p:blipFill>
        <p:spPr>
          <a:xfrm>
            <a:off x="0" y="0"/>
            <a:ext cx="12192000" cy="6858000"/>
          </a:xfrm>
          <a:prstGeom prst="rect">
            <a:avLst/>
          </a:prstGeom>
          <a:noFill/>
          <a:ln>
            <a:noFill/>
          </a:ln>
        </p:spPr>
      </p:pic>
      <p:pic>
        <p:nvPicPr>
          <p:cNvPr id="35" name="Google Shape;35;p6"/>
          <p:cNvPicPr preferRelativeResize="0"/>
          <p:nvPr/>
        </p:nvPicPr>
        <p:blipFill rotWithShape="1">
          <a:blip r:embed="rId3">
            <a:alphaModFix/>
          </a:blip>
          <a:srcRect l="5320"/>
          <a:stretch/>
        </p:blipFill>
        <p:spPr>
          <a:xfrm>
            <a:off x="0" y="477168"/>
            <a:ext cx="8874400" cy="1300133"/>
          </a:xfrm>
          <a:prstGeom prst="rect">
            <a:avLst/>
          </a:prstGeom>
          <a:noFill/>
          <a:ln>
            <a:noFill/>
          </a:ln>
        </p:spPr>
      </p:pic>
      <p:sp>
        <p:nvSpPr>
          <p:cNvPr id="36" name="Google Shape;36;p6"/>
          <p:cNvSpPr txBox="1">
            <a:spLocks noGrp="1"/>
          </p:cNvSpPr>
          <p:nvPr>
            <p:ph type="title"/>
          </p:nvPr>
        </p:nvSpPr>
        <p:spPr>
          <a:xfrm>
            <a:off x="609600" y="620333"/>
            <a:ext cx="7824800" cy="10024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s-ES" smtClean="0"/>
              <a:t>Haga clic para modificar el estilo de título del patrón</a:t>
            </a:r>
            <a:endParaRPr/>
          </a:p>
        </p:txBody>
      </p:sp>
      <p:sp>
        <p:nvSpPr>
          <p:cNvPr id="37" name="Google Shape;37;p6"/>
          <p:cNvSpPr txBox="1">
            <a:spLocks noGrp="1"/>
          </p:cNvSpPr>
          <p:nvPr>
            <p:ph type="body" idx="1"/>
          </p:nvPr>
        </p:nvSpPr>
        <p:spPr>
          <a:xfrm>
            <a:off x="609600" y="1999333"/>
            <a:ext cx="5868000" cy="4169200"/>
          </a:xfrm>
          <a:prstGeom prst="rect">
            <a:avLst/>
          </a:prstGeom>
        </p:spPr>
        <p:txBody>
          <a:bodyPr spcFirstLastPara="1" wrap="square" lIns="0" tIns="0" rIns="0" bIns="0" anchor="t" anchorCtr="0">
            <a:noAutofit/>
          </a:bodyPr>
          <a:lstStyle>
            <a:lvl1pPr marL="609585" lvl="0" indent="-457189" rtl="0">
              <a:spcBef>
                <a:spcPts val="800"/>
              </a:spcBef>
              <a:spcAft>
                <a:spcPts val="0"/>
              </a:spcAft>
              <a:buClr>
                <a:schemeClr val="lt2"/>
              </a:buClr>
              <a:buSzPts val="1800"/>
              <a:buChar char="✔"/>
              <a:defRPr/>
            </a:lvl1pPr>
            <a:lvl2pPr marL="1219170" lvl="1" indent="-524920" rtl="0">
              <a:spcBef>
                <a:spcPts val="0"/>
              </a:spcBef>
              <a:spcAft>
                <a:spcPts val="0"/>
              </a:spcAft>
              <a:buSzPts val="2600"/>
              <a:buChar char="○"/>
              <a:defRPr/>
            </a:lvl2pPr>
            <a:lvl3pPr marL="1828754" lvl="2" indent="-524920" rtl="0">
              <a:spcBef>
                <a:spcPts val="0"/>
              </a:spcBef>
              <a:spcAft>
                <a:spcPts val="0"/>
              </a:spcAft>
              <a:buSzPts val="2600"/>
              <a:buChar char="■"/>
              <a:defRPr/>
            </a:lvl3pPr>
            <a:lvl4pPr marL="2438339" lvl="3" indent="-524920" rtl="0">
              <a:spcBef>
                <a:spcPts val="0"/>
              </a:spcBef>
              <a:spcAft>
                <a:spcPts val="0"/>
              </a:spcAft>
              <a:buSzPts val="2600"/>
              <a:buChar char="●"/>
              <a:defRPr/>
            </a:lvl4pPr>
            <a:lvl5pPr marL="3047924" lvl="4" indent="-524920" rtl="0">
              <a:spcBef>
                <a:spcPts val="0"/>
              </a:spcBef>
              <a:spcAft>
                <a:spcPts val="0"/>
              </a:spcAft>
              <a:buSzPts val="2600"/>
              <a:buChar char="○"/>
              <a:defRPr/>
            </a:lvl5pPr>
            <a:lvl6pPr marL="3657509" lvl="5" indent="-524920" rtl="0">
              <a:spcBef>
                <a:spcPts val="0"/>
              </a:spcBef>
              <a:spcAft>
                <a:spcPts val="0"/>
              </a:spcAft>
              <a:buSzPts val="2600"/>
              <a:buChar char="■"/>
              <a:defRPr/>
            </a:lvl6pPr>
            <a:lvl7pPr marL="4267093" lvl="6" indent="-524920" rtl="0">
              <a:spcBef>
                <a:spcPts val="0"/>
              </a:spcBef>
              <a:spcAft>
                <a:spcPts val="0"/>
              </a:spcAft>
              <a:buSzPts val="2600"/>
              <a:buChar char="●"/>
              <a:defRPr/>
            </a:lvl7pPr>
            <a:lvl8pPr marL="4876678" lvl="7" indent="-524920" rtl="0">
              <a:spcBef>
                <a:spcPts val="0"/>
              </a:spcBef>
              <a:spcAft>
                <a:spcPts val="0"/>
              </a:spcAft>
              <a:buSzPts val="2600"/>
              <a:buChar char="○"/>
              <a:defRPr/>
            </a:lvl8pPr>
            <a:lvl9pPr marL="5486263" lvl="8" indent="-524920" rtl="0">
              <a:spcBef>
                <a:spcPts val="0"/>
              </a:spcBef>
              <a:spcAft>
                <a:spcPts val="0"/>
              </a:spcAft>
              <a:buSzPts val="2600"/>
              <a:buChar char="■"/>
              <a:defRPr/>
            </a:lvl9pPr>
          </a:lstStyle>
          <a:p>
            <a:pPr lvl="0"/>
            <a:r>
              <a:rPr lang="es-ES" smtClean="0"/>
              <a:t>Haga clic para modificar el estilo de texto del patrón</a:t>
            </a:r>
          </a:p>
        </p:txBody>
      </p:sp>
      <p:sp>
        <p:nvSpPr>
          <p:cNvPr id="38" name="Google Shape;38;p6"/>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9B6E3F95-0191-4D46-AB8C-C6E2EA497961}" type="slidenum">
              <a:rPr lang="es-CL" smtClean="0"/>
              <a:t>‹Nº›</a:t>
            </a:fld>
            <a:endParaRPr lang="es-CL"/>
          </a:p>
        </p:txBody>
      </p:sp>
    </p:spTree>
    <p:extLst>
      <p:ext uri="{BB962C8B-B14F-4D97-AF65-F5344CB8AC3E}">
        <p14:creationId xmlns:p14="http://schemas.microsoft.com/office/powerpoint/2010/main" val="692339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2">
            <a:alphaModFix/>
          </a:blip>
          <a:srcRect l="5320"/>
          <a:stretch/>
        </p:blipFill>
        <p:spPr>
          <a:xfrm>
            <a:off x="0" y="477168"/>
            <a:ext cx="8874400" cy="1300133"/>
          </a:xfrm>
          <a:prstGeom prst="rect">
            <a:avLst/>
          </a:prstGeom>
          <a:noFill/>
          <a:ln>
            <a:noFill/>
          </a:ln>
        </p:spPr>
      </p:pic>
      <p:pic>
        <p:nvPicPr>
          <p:cNvPr id="41" name="Google Shape;41;p7"/>
          <p:cNvPicPr preferRelativeResize="0"/>
          <p:nvPr/>
        </p:nvPicPr>
        <p:blipFill>
          <a:blip r:embed="rId3">
            <a:alphaModFix amt="50000"/>
          </a:blip>
          <a:stretch>
            <a:fillRect/>
          </a:stretch>
        </p:blipFill>
        <p:spPr>
          <a:xfrm>
            <a:off x="0" y="0"/>
            <a:ext cx="12192000" cy="6858000"/>
          </a:xfrm>
          <a:prstGeom prst="rect">
            <a:avLst/>
          </a:prstGeom>
          <a:noFill/>
          <a:ln>
            <a:noFill/>
          </a:ln>
        </p:spPr>
      </p:pic>
      <p:sp>
        <p:nvSpPr>
          <p:cNvPr id="42" name="Google Shape;42;p7"/>
          <p:cNvSpPr txBox="1">
            <a:spLocks noGrp="1"/>
          </p:cNvSpPr>
          <p:nvPr>
            <p:ph type="title"/>
          </p:nvPr>
        </p:nvSpPr>
        <p:spPr>
          <a:xfrm>
            <a:off x="609600" y="620333"/>
            <a:ext cx="7824800" cy="10024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s-ES" smtClean="0"/>
              <a:t>Haga clic para modificar el estilo de título del patrón</a:t>
            </a:r>
            <a:endParaRPr/>
          </a:p>
        </p:txBody>
      </p:sp>
      <p:sp>
        <p:nvSpPr>
          <p:cNvPr id="43" name="Google Shape;43;p7"/>
          <p:cNvSpPr txBox="1">
            <a:spLocks noGrp="1"/>
          </p:cNvSpPr>
          <p:nvPr>
            <p:ph type="body" idx="1"/>
          </p:nvPr>
        </p:nvSpPr>
        <p:spPr>
          <a:xfrm>
            <a:off x="609600" y="1999333"/>
            <a:ext cx="5239600" cy="41692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sz="3200"/>
            </a:lvl1pPr>
            <a:lvl2pPr marL="1219170" lvl="1" indent="-507987" rtl="0">
              <a:spcBef>
                <a:spcPts val="0"/>
              </a:spcBef>
              <a:spcAft>
                <a:spcPts val="0"/>
              </a:spcAft>
              <a:buSzPts val="2400"/>
              <a:buChar char="○"/>
              <a:defRPr sz="3200"/>
            </a:lvl2pPr>
            <a:lvl3pPr marL="1828754" lvl="2" indent="-507987" rtl="0">
              <a:spcBef>
                <a:spcPts val="0"/>
              </a:spcBef>
              <a:spcAft>
                <a:spcPts val="0"/>
              </a:spcAft>
              <a:buSzPts val="2400"/>
              <a:buChar char="■"/>
              <a:defRPr sz="3200"/>
            </a:lvl3pPr>
            <a:lvl4pPr marL="2438339" lvl="3" indent="-507987" rtl="0">
              <a:spcBef>
                <a:spcPts val="0"/>
              </a:spcBef>
              <a:spcAft>
                <a:spcPts val="0"/>
              </a:spcAft>
              <a:buSzPts val="2400"/>
              <a:buChar char="●"/>
              <a:defRPr sz="3200"/>
            </a:lvl4pPr>
            <a:lvl5pPr marL="3047924" lvl="4" indent="-507987" rtl="0">
              <a:spcBef>
                <a:spcPts val="0"/>
              </a:spcBef>
              <a:spcAft>
                <a:spcPts val="0"/>
              </a:spcAft>
              <a:buSzPts val="2400"/>
              <a:buChar char="○"/>
              <a:defRPr sz="3200"/>
            </a:lvl5pPr>
            <a:lvl6pPr marL="3657509" lvl="5" indent="-507987" rtl="0">
              <a:spcBef>
                <a:spcPts val="0"/>
              </a:spcBef>
              <a:spcAft>
                <a:spcPts val="0"/>
              </a:spcAft>
              <a:buSzPts val="2400"/>
              <a:buChar char="■"/>
              <a:defRPr sz="3200"/>
            </a:lvl6pPr>
            <a:lvl7pPr marL="4267093" lvl="6" indent="-507987" rtl="0">
              <a:spcBef>
                <a:spcPts val="0"/>
              </a:spcBef>
              <a:spcAft>
                <a:spcPts val="0"/>
              </a:spcAft>
              <a:buSzPts val="2400"/>
              <a:buChar char="●"/>
              <a:defRPr sz="3200"/>
            </a:lvl7pPr>
            <a:lvl8pPr marL="4876678" lvl="7" indent="-507987" rtl="0">
              <a:spcBef>
                <a:spcPts val="0"/>
              </a:spcBef>
              <a:spcAft>
                <a:spcPts val="0"/>
              </a:spcAft>
              <a:buSzPts val="2400"/>
              <a:buChar char="○"/>
              <a:defRPr sz="3200"/>
            </a:lvl8pPr>
            <a:lvl9pPr marL="5486263" lvl="8" indent="-507987" rtl="0">
              <a:spcBef>
                <a:spcPts val="0"/>
              </a:spcBef>
              <a:spcAft>
                <a:spcPts val="0"/>
              </a:spcAft>
              <a:buSzPts val="2400"/>
              <a:buChar char="■"/>
              <a:defRPr sz="3200"/>
            </a:lvl9pPr>
          </a:lstStyle>
          <a:p>
            <a:pPr lvl="0"/>
            <a:r>
              <a:rPr lang="es-ES" smtClean="0"/>
              <a:t>Haga clic para modificar el estilo de texto del patrón</a:t>
            </a:r>
          </a:p>
        </p:txBody>
      </p:sp>
      <p:sp>
        <p:nvSpPr>
          <p:cNvPr id="44" name="Google Shape;44;p7"/>
          <p:cNvSpPr txBox="1">
            <a:spLocks noGrp="1"/>
          </p:cNvSpPr>
          <p:nvPr>
            <p:ph type="body" idx="2"/>
          </p:nvPr>
        </p:nvSpPr>
        <p:spPr>
          <a:xfrm>
            <a:off x="6342801" y="1999333"/>
            <a:ext cx="5239600" cy="41692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sz="3200"/>
            </a:lvl1pPr>
            <a:lvl2pPr marL="1219170" lvl="1" indent="-507987" rtl="0">
              <a:spcBef>
                <a:spcPts val="0"/>
              </a:spcBef>
              <a:spcAft>
                <a:spcPts val="0"/>
              </a:spcAft>
              <a:buSzPts val="2400"/>
              <a:buChar char="○"/>
              <a:defRPr sz="3200"/>
            </a:lvl2pPr>
            <a:lvl3pPr marL="1828754" lvl="2" indent="-507987" rtl="0">
              <a:spcBef>
                <a:spcPts val="0"/>
              </a:spcBef>
              <a:spcAft>
                <a:spcPts val="0"/>
              </a:spcAft>
              <a:buSzPts val="2400"/>
              <a:buChar char="■"/>
              <a:defRPr sz="3200"/>
            </a:lvl3pPr>
            <a:lvl4pPr marL="2438339" lvl="3" indent="-507987" rtl="0">
              <a:spcBef>
                <a:spcPts val="0"/>
              </a:spcBef>
              <a:spcAft>
                <a:spcPts val="0"/>
              </a:spcAft>
              <a:buSzPts val="2400"/>
              <a:buChar char="●"/>
              <a:defRPr sz="3200"/>
            </a:lvl4pPr>
            <a:lvl5pPr marL="3047924" lvl="4" indent="-507987" rtl="0">
              <a:spcBef>
                <a:spcPts val="0"/>
              </a:spcBef>
              <a:spcAft>
                <a:spcPts val="0"/>
              </a:spcAft>
              <a:buSzPts val="2400"/>
              <a:buChar char="○"/>
              <a:defRPr sz="3200"/>
            </a:lvl5pPr>
            <a:lvl6pPr marL="3657509" lvl="5" indent="-507987" rtl="0">
              <a:spcBef>
                <a:spcPts val="0"/>
              </a:spcBef>
              <a:spcAft>
                <a:spcPts val="0"/>
              </a:spcAft>
              <a:buSzPts val="2400"/>
              <a:buChar char="■"/>
              <a:defRPr sz="3200"/>
            </a:lvl6pPr>
            <a:lvl7pPr marL="4267093" lvl="6" indent="-507987" rtl="0">
              <a:spcBef>
                <a:spcPts val="0"/>
              </a:spcBef>
              <a:spcAft>
                <a:spcPts val="0"/>
              </a:spcAft>
              <a:buSzPts val="2400"/>
              <a:buChar char="●"/>
              <a:defRPr sz="3200"/>
            </a:lvl7pPr>
            <a:lvl8pPr marL="4876678" lvl="7" indent="-507987" rtl="0">
              <a:spcBef>
                <a:spcPts val="0"/>
              </a:spcBef>
              <a:spcAft>
                <a:spcPts val="0"/>
              </a:spcAft>
              <a:buSzPts val="2400"/>
              <a:buChar char="○"/>
              <a:defRPr sz="3200"/>
            </a:lvl8pPr>
            <a:lvl9pPr marL="5486263" lvl="8" indent="-507987" rtl="0">
              <a:spcBef>
                <a:spcPts val="0"/>
              </a:spcBef>
              <a:spcAft>
                <a:spcPts val="0"/>
              </a:spcAft>
              <a:buSzPts val="2400"/>
              <a:buChar char="■"/>
              <a:defRPr sz="3200"/>
            </a:lvl9pPr>
          </a:lstStyle>
          <a:p>
            <a:pPr lvl="0"/>
            <a:r>
              <a:rPr lang="es-ES" smtClean="0"/>
              <a:t>Haga clic para modificar el estilo de texto del patrón</a:t>
            </a:r>
          </a:p>
        </p:txBody>
      </p:sp>
      <p:sp>
        <p:nvSpPr>
          <p:cNvPr id="45" name="Google Shape;45;p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9B6E3F95-0191-4D46-AB8C-C6E2EA497961}" type="slidenum">
              <a:rPr lang="es-CL" smtClean="0"/>
              <a:t>‹Nº›</a:t>
            </a:fld>
            <a:endParaRPr lang="es-CL"/>
          </a:p>
        </p:txBody>
      </p:sp>
    </p:spTree>
    <p:extLst>
      <p:ext uri="{BB962C8B-B14F-4D97-AF65-F5344CB8AC3E}">
        <p14:creationId xmlns:p14="http://schemas.microsoft.com/office/powerpoint/2010/main" val="341955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6"/>
        <p:cNvGrpSpPr/>
        <p:nvPr/>
      </p:nvGrpSpPr>
      <p:grpSpPr>
        <a:xfrm>
          <a:off x="0" y="0"/>
          <a:ext cx="0" cy="0"/>
          <a:chOff x="0" y="0"/>
          <a:chExt cx="0" cy="0"/>
        </a:xfrm>
      </p:grpSpPr>
      <p:pic>
        <p:nvPicPr>
          <p:cNvPr id="47" name="Google Shape;47;p8"/>
          <p:cNvPicPr preferRelativeResize="0"/>
          <p:nvPr/>
        </p:nvPicPr>
        <p:blipFill rotWithShape="1">
          <a:blip r:embed="rId2">
            <a:alphaModFix/>
          </a:blip>
          <a:srcRect l="5320"/>
          <a:stretch/>
        </p:blipFill>
        <p:spPr>
          <a:xfrm>
            <a:off x="0" y="477168"/>
            <a:ext cx="8874400" cy="1300133"/>
          </a:xfrm>
          <a:prstGeom prst="rect">
            <a:avLst/>
          </a:prstGeom>
          <a:noFill/>
          <a:ln>
            <a:noFill/>
          </a:ln>
        </p:spPr>
      </p:pic>
      <p:pic>
        <p:nvPicPr>
          <p:cNvPr id="48" name="Google Shape;48;p8"/>
          <p:cNvPicPr preferRelativeResize="0"/>
          <p:nvPr/>
        </p:nvPicPr>
        <p:blipFill>
          <a:blip r:embed="rId3">
            <a:alphaModFix amt="50000"/>
          </a:blip>
          <a:stretch>
            <a:fillRect/>
          </a:stretch>
        </p:blipFill>
        <p:spPr>
          <a:xfrm>
            <a:off x="0" y="0"/>
            <a:ext cx="12192000" cy="6858000"/>
          </a:xfrm>
          <a:prstGeom prst="rect">
            <a:avLst/>
          </a:prstGeom>
          <a:noFill/>
          <a:ln>
            <a:noFill/>
          </a:ln>
        </p:spPr>
      </p:pic>
      <p:sp>
        <p:nvSpPr>
          <p:cNvPr id="49" name="Google Shape;49;p8"/>
          <p:cNvSpPr txBox="1">
            <a:spLocks noGrp="1"/>
          </p:cNvSpPr>
          <p:nvPr>
            <p:ph type="title"/>
          </p:nvPr>
        </p:nvSpPr>
        <p:spPr>
          <a:xfrm>
            <a:off x="609600" y="620333"/>
            <a:ext cx="7824800" cy="10024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s-ES" smtClean="0"/>
              <a:t>Haga clic para modificar el estilo de título del patrón</a:t>
            </a:r>
            <a:endParaRPr/>
          </a:p>
        </p:txBody>
      </p:sp>
      <p:sp>
        <p:nvSpPr>
          <p:cNvPr id="50" name="Google Shape;50;p8"/>
          <p:cNvSpPr txBox="1">
            <a:spLocks noGrp="1"/>
          </p:cNvSpPr>
          <p:nvPr>
            <p:ph type="body" idx="1"/>
          </p:nvPr>
        </p:nvSpPr>
        <p:spPr>
          <a:xfrm>
            <a:off x="609600" y="1999333"/>
            <a:ext cx="3360400" cy="4169200"/>
          </a:xfrm>
          <a:prstGeom prst="rect">
            <a:avLst/>
          </a:prstGeom>
        </p:spPr>
        <p:txBody>
          <a:bodyPr spcFirstLastPara="1" wrap="square" lIns="0" tIns="0" rIns="0" bIns="0" anchor="t" anchorCtr="0">
            <a:noAutofit/>
          </a:bodyPr>
          <a:lstStyle>
            <a:lvl1pPr marL="609585" lvl="0" indent="-491054" rtl="0">
              <a:spcBef>
                <a:spcPts val="800"/>
              </a:spcBef>
              <a:spcAft>
                <a:spcPts val="0"/>
              </a:spcAft>
              <a:buSzPts val="2200"/>
              <a:buChar char="✔"/>
              <a:defRPr sz="2933"/>
            </a:lvl1pPr>
            <a:lvl2pPr marL="1219170" lvl="1" indent="-491054" rtl="0">
              <a:spcBef>
                <a:spcPts val="0"/>
              </a:spcBef>
              <a:spcAft>
                <a:spcPts val="0"/>
              </a:spcAft>
              <a:buSzPts val="2200"/>
              <a:buChar char="○"/>
              <a:defRPr sz="2933"/>
            </a:lvl2pPr>
            <a:lvl3pPr marL="1828754" lvl="2" indent="-491054" rtl="0">
              <a:spcBef>
                <a:spcPts val="0"/>
              </a:spcBef>
              <a:spcAft>
                <a:spcPts val="0"/>
              </a:spcAft>
              <a:buSzPts val="2200"/>
              <a:buChar char="■"/>
              <a:defRPr sz="2933"/>
            </a:lvl3pPr>
            <a:lvl4pPr marL="2438339" lvl="3" indent="-491054" rtl="0">
              <a:spcBef>
                <a:spcPts val="0"/>
              </a:spcBef>
              <a:spcAft>
                <a:spcPts val="0"/>
              </a:spcAft>
              <a:buSzPts val="2200"/>
              <a:buChar char="●"/>
              <a:defRPr sz="2933"/>
            </a:lvl4pPr>
            <a:lvl5pPr marL="3047924" lvl="4" indent="-491054" rtl="0">
              <a:spcBef>
                <a:spcPts val="0"/>
              </a:spcBef>
              <a:spcAft>
                <a:spcPts val="0"/>
              </a:spcAft>
              <a:buSzPts val="2200"/>
              <a:buChar char="○"/>
              <a:defRPr sz="2933"/>
            </a:lvl5pPr>
            <a:lvl6pPr marL="3657509" lvl="5" indent="-491054" rtl="0">
              <a:spcBef>
                <a:spcPts val="0"/>
              </a:spcBef>
              <a:spcAft>
                <a:spcPts val="0"/>
              </a:spcAft>
              <a:buSzPts val="2200"/>
              <a:buChar char="■"/>
              <a:defRPr sz="2933"/>
            </a:lvl6pPr>
            <a:lvl7pPr marL="4267093" lvl="6" indent="-491054" rtl="0">
              <a:spcBef>
                <a:spcPts val="0"/>
              </a:spcBef>
              <a:spcAft>
                <a:spcPts val="0"/>
              </a:spcAft>
              <a:buSzPts val="2200"/>
              <a:buChar char="●"/>
              <a:defRPr sz="2933"/>
            </a:lvl7pPr>
            <a:lvl8pPr marL="4876678" lvl="7" indent="-491054" rtl="0">
              <a:spcBef>
                <a:spcPts val="0"/>
              </a:spcBef>
              <a:spcAft>
                <a:spcPts val="0"/>
              </a:spcAft>
              <a:buSzPts val="2200"/>
              <a:buChar char="○"/>
              <a:defRPr sz="2933"/>
            </a:lvl8pPr>
            <a:lvl9pPr marL="5486263" lvl="8" indent="-491054" rtl="0">
              <a:spcBef>
                <a:spcPts val="0"/>
              </a:spcBef>
              <a:spcAft>
                <a:spcPts val="0"/>
              </a:spcAft>
              <a:buSzPts val="2200"/>
              <a:buChar char="■"/>
              <a:defRPr sz="2933"/>
            </a:lvl9pPr>
          </a:lstStyle>
          <a:p>
            <a:pPr lvl="0"/>
            <a:r>
              <a:rPr lang="es-ES" smtClean="0"/>
              <a:t>Haga clic para modificar el estilo de texto del patrón</a:t>
            </a:r>
          </a:p>
        </p:txBody>
      </p:sp>
      <p:sp>
        <p:nvSpPr>
          <p:cNvPr id="51" name="Google Shape;51;p8"/>
          <p:cNvSpPr txBox="1">
            <a:spLocks noGrp="1"/>
          </p:cNvSpPr>
          <p:nvPr>
            <p:ph type="body" idx="2"/>
          </p:nvPr>
        </p:nvSpPr>
        <p:spPr>
          <a:xfrm>
            <a:off x="4415800" y="1999333"/>
            <a:ext cx="3360400" cy="4169200"/>
          </a:xfrm>
          <a:prstGeom prst="rect">
            <a:avLst/>
          </a:prstGeom>
        </p:spPr>
        <p:txBody>
          <a:bodyPr spcFirstLastPara="1" wrap="square" lIns="0" tIns="0" rIns="0" bIns="0" anchor="t" anchorCtr="0">
            <a:noAutofit/>
          </a:bodyPr>
          <a:lstStyle>
            <a:lvl1pPr marL="609585" lvl="0" indent="-491054" rtl="0">
              <a:spcBef>
                <a:spcPts val="800"/>
              </a:spcBef>
              <a:spcAft>
                <a:spcPts val="0"/>
              </a:spcAft>
              <a:buSzPts val="2200"/>
              <a:buChar char="✔"/>
              <a:defRPr sz="2933"/>
            </a:lvl1pPr>
            <a:lvl2pPr marL="1219170" lvl="1" indent="-491054" rtl="0">
              <a:spcBef>
                <a:spcPts val="0"/>
              </a:spcBef>
              <a:spcAft>
                <a:spcPts val="0"/>
              </a:spcAft>
              <a:buSzPts val="2200"/>
              <a:buChar char="○"/>
              <a:defRPr sz="2933"/>
            </a:lvl2pPr>
            <a:lvl3pPr marL="1828754" lvl="2" indent="-491054" rtl="0">
              <a:spcBef>
                <a:spcPts val="0"/>
              </a:spcBef>
              <a:spcAft>
                <a:spcPts val="0"/>
              </a:spcAft>
              <a:buSzPts val="2200"/>
              <a:buChar char="■"/>
              <a:defRPr sz="2933"/>
            </a:lvl3pPr>
            <a:lvl4pPr marL="2438339" lvl="3" indent="-491054" rtl="0">
              <a:spcBef>
                <a:spcPts val="0"/>
              </a:spcBef>
              <a:spcAft>
                <a:spcPts val="0"/>
              </a:spcAft>
              <a:buSzPts val="2200"/>
              <a:buChar char="●"/>
              <a:defRPr sz="2933"/>
            </a:lvl4pPr>
            <a:lvl5pPr marL="3047924" lvl="4" indent="-491054" rtl="0">
              <a:spcBef>
                <a:spcPts val="0"/>
              </a:spcBef>
              <a:spcAft>
                <a:spcPts val="0"/>
              </a:spcAft>
              <a:buSzPts val="2200"/>
              <a:buChar char="○"/>
              <a:defRPr sz="2933"/>
            </a:lvl5pPr>
            <a:lvl6pPr marL="3657509" lvl="5" indent="-491054" rtl="0">
              <a:spcBef>
                <a:spcPts val="0"/>
              </a:spcBef>
              <a:spcAft>
                <a:spcPts val="0"/>
              </a:spcAft>
              <a:buSzPts val="2200"/>
              <a:buChar char="■"/>
              <a:defRPr sz="2933"/>
            </a:lvl6pPr>
            <a:lvl7pPr marL="4267093" lvl="6" indent="-491054" rtl="0">
              <a:spcBef>
                <a:spcPts val="0"/>
              </a:spcBef>
              <a:spcAft>
                <a:spcPts val="0"/>
              </a:spcAft>
              <a:buSzPts val="2200"/>
              <a:buChar char="●"/>
              <a:defRPr sz="2933"/>
            </a:lvl7pPr>
            <a:lvl8pPr marL="4876678" lvl="7" indent="-491054" rtl="0">
              <a:spcBef>
                <a:spcPts val="0"/>
              </a:spcBef>
              <a:spcAft>
                <a:spcPts val="0"/>
              </a:spcAft>
              <a:buSzPts val="2200"/>
              <a:buChar char="○"/>
              <a:defRPr sz="2933"/>
            </a:lvl8pPr>
            <a:lvl9pPr marL="5486263" lvl="8" indent="-491054" rtl="0">
              <a:spcBef>
                <a:spcPts val="0"/>
              </a:spcBef>
              <a:spcAft>
                <a:spcPts val="0"/>
              </a:spcAft>
              <a:buSzPts val="2200"/>
              <a:buChar char="■"/>
              <a:defRPr sz="2933"/>
            </a:lvl9pPr>
          </a:lstStyle>
          <a:p>
            <a:pPr lvl="0"/>
            <a:r>
              <a:rPr lang="es-ES" smtClean="0"/>
              <a:t>Haga clic para modificar el estilo de texto del patrón</a:t>
            </a:r>
          </a:p>
        </p:txBody>
      </p:sp>
      <p:sp>
        <p:nvSpPr>
          <p:cNvPr id="52" name="Google Shape;52;p8"/>
          <p:cNvSpPr txBox="1">
            <a:spLocks noGrp="1"/>
          </p:cNvSpPr>
          <p:nvPr>
            <p:ph type="body" idx="3"/>
          </p:nvPr>
        </p:nvSpPr>
        <p:spPr>
          <a:xfrm>
            <a:off x="8222000" y="1999333"/>
            <a:ext cx="3360400" cy="4169200"/>
          </a:xfrm>
          <a:prstGeom prst="rect">
            <a:avLst/>
          </a:prstGeom>
        </p:spPr>
        <p:txBody>
          <a:bodyPr spcFirstLastPara="1" wrap="square" lIns="0" tIns="0" rIns="0" bIns="0" anchor="t" anchorCtr="0">
            <a:noAutofit/>
          </a:bodyPr>
          <a:lstStyle>
            <a:lvl1pPr marL="609585" lvl="0" indent="-491054" rtl="0">
              <a:spcBef>
                <a:spcPts val="800"/>
              </a:spcBef>
              <a:spcAft>
                <a:spcPts val="0"/>
              </a:spcAft>
              <a:buSzPts val="2200"/>
              <a:buChar char="✔"/>
              <a:defRPr sz="2933"/>
            </a:lvl1pPr>
            <a:lvl2pPr marL="1219170" lvl="1" indent="-491054" rtl="0">
              <a:spcBef>
                <a:spcPts val="0"/>
              </a:spcBef>
              <a:spcAft>
                <a:spcPts val="0"/>
              </a:spcAft>
              <a:buSzPts val="2200"/>
              <a:buChar char="○"/>
              <a:defRPr sz="2933"/>
            </a:lvl2pPr>
            <a:lvl3pPr marL="1828754" lvl="2" indent="-491054" rtl="0">
              <a:spcBef>
                <a:spcPts val="0"/>
              </a:spcBef>
              <a:spcAft>
                <a:spcPts val="0"/>
              </a:spcAft>
              <a:buSzPts val="2200"/>
              <a:buChar char="■"/>
              <a:defRPr sz="2933"/>
            </a:lvl3pPr>
            <a:lvl4pPr marL="2438339" lvl="3" indent="-491054" rtl="0">
              <a:spcBef>
                <a:spcPts val="0"/>
              </a:spcBef>
              <a:spcAft>
                <a:spcPts val="0"/>
              </a:spcAft>
              <a:buSzPts val="2200"/>
              <a:buChar char="●"/>
              <a:defRPr sz="2933"/>
            </a:lvl4pPr>
            <a:lvl5pPr marL="3047924" lvl="4" indent="-491054" rtl="0">
              <a:spcBef>
                <a:spcPts val="0"/>
              </a:spcBef>
              <a:spcAft>
                <a:spcPts val="0"/>
              </a:spcAft>
              <a:buSzPts val="2200"/>
              <a:buChar char="○"/>
              <a:defRPr sz="2933"/>
            </a:lvl5pPr>
            <a:lvl6pPr marL="3657509" lvl="5" indent="-491054" rtl="0">
              <a:spcBef>
                <a:spcPts val="0"/>
              </a:spcBef>
              <a:spcAft>
                <a:spcPts val="0"/>
              </a:spcAft>
              <a:buSzPts val="2200"/>
              <a:buChar char="■"/>
              <a:defRPr sz="2933"/>
            </a:lvl6pPr>
            <a:lvl7pPr marL="4267093" lvl="6" indent="-491054" rtl="0">
              <a:spcBef>
                <a:spcPts val="0"/>
              </a:spcBef>
              <a:spcAft>
                <a:spcPts val="0"/>
              </a:spcAft>
              <a:buSzPts val="2200"/>
              <a:buChar char="●"/>
              <a:defRPr sz="2933"/>
            </a:lvl7pPr>
            <a:lvl8pPr marL="4876678" lvl="7" indent="-491054" rtl="0">
              <a:spcBef>
                <a:spcPts val="0"/>
              </a:spcBef>
              <a:spcAft>
                <a:spcPts val="0"/>
              </a:spcAft>
              <a:buSzPts val="2200"/>
              <a:buChar char="○"/>
              <a:defRPr sz="2933"/>
            </a:lvl8pPr>
            <a:lvl9pPr marL="5486263" lvl="8" indent="-491054" rtl="0">
              <a:spcBef>
                <a:spcPts val="0"/>
              </a:spcBef>
              <a:spcAft>
                <a:spcPts val="0"/>
              </a:spcAft>
              <a:buSzPts val="2200"/>
              <a:buChar char="■"/>
              <a:defRPr sz="2933"/>
            </a:lvl9pPr>
          </a:lstStyle>
          <a:p>
            <a:pPr lvl="0"/>
            <a:r>
              <a:rPr lang="es-ES" smtClean="0"/>
              <a:t>Haga clic para modificar el estilo de texto del patrón</a:t>
            </a:r>
          </a:p>
        </p:txBody>
      </p:sp>
      <p:sp>
        <p:nvSpPr>
          <p:cNvPr id="53" name="Google Shape;53;p8"/>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9B6E3F95-0191-4D46-AB8C-C6E2EA497961}" type="slidenum">
              <a:rPr lang="es-CL" smtClean="0"/>
              <a:t>‹Nº›</a:t>
            </a:fld>
            <a:endParaRPr lang="es-CL"/>
          </a:p>
        </p:txBody>
      </p:sp>
    </p:spTree>
    <p:extLst>
      <p:ext uri="{BB962C8B-B14F-4D97-AF65-F5344CB8AC3E}">
        <p14:creationId xmlns:p14="http://schemas.microsoft.com/office/powerpoint/2010/main" val="1180025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4"/>
        <p:cNvGrpSpPr/>
        <p:nvPr/>
      </p:nvGrpSpPr>
      <p:grpSpPr>
        <a:xfrm>
          <a:off x="0" y="0"/>
          <a:ext cx="0" cy="0"/>
          <a:chOff x="0" y="0"/>
          <a:chExt cx="0" cy="0"/>
        </a:xfrm>
      </p:grpSpPr>
      <p:pic>
        <p:nvPicPr>
          <p:cNvPr id="55" name="Google Shape;55;p9"/>
          <p:cNvPicPr preferRelativeResize="0"/>
          <p:nvPr/>
        </p:nvPicPr>
        <p:blipFill rotWithShape="1">
          <a:blip r:embed="rId2">
            <a:alphaModFix/>
          </a:blip>
          <a:srcRect l="5320"/>
          <a:stretch/>
        </p:blipFill>
        <p:spPr>
          <a:xfrm>
            <a:off x="0" y="477168"/>
            <a:ext cx="8874400" cy="1300133"/>
          </a:xfrm>
          <a:prstGeom prst="rect">
            <a:avLst/>
          </a:prstGeom>
          <a:noFill/>
          <a:ln>
            <a:noFill/>
          </a:ln>
        </p:spPr>
      </p:pic>
      <p:pic>
        <p:nvPicPr>
          <p:cNvPr id="56" name="Google Shape;56;p9"/>
          <p:cNvPicPr preferRelativeResize="0"/>
          <p:nvPr/>
        </p:nvPicPr>
        <p:blipFill>
          <a:blip r:embed="rId3">
            <a:alphaModFix amt="50000"/>
          </a:blip>
          <a:stretch>
            <a:fillRect/>
          </a:stretch>
        </p:blipFill>
        <p:spPr>
          <a:xfrm>
            <a:off x="0" y="0"/>
            <a:ext cx="12192000" cy="6858000"/>
          </a:xfrm>
          <a:prstGeom prst="rect">
            <a:avLst/>
          </a:prstGeom>
          <a:noFill/>
          <a:ln>
            <a:noFill/>
          </a:ln>
        </p:spPr>
      </p:pic>
      <p:sp>
        <p:nvSpPr>
          <p:cNvPr id="57" name="Google Shape;57;p9"/>
          <p:cNvSpPr txBox="1">
            <a:spLocks noGrp="1"/>
          </p:cNvSpPr>
          <p:nvPr>
            <p:ph type="title"/>
          </p:nvPr>
        </p:nvSpPr>
        <p:spPr>
          <a:xfrm>
            <a:off x="609600" y="620333"/>
            <a:ext cx="7824800" cy="10024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s-ES" smtClean="0"/>
              <a:t>Haga clic para modificar el estilo de título del patrón</a:t>
            </a:r>
            <a:endParaRPr/>
          </a:p>
        </p:txBody>
      </p:sp>
      <p:sp>
        <p:nvSpPr>
          <p:cNvPr id="58" name="Google Shape;58;p9"/>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9B6E3F95-0191-4D46-AB8C-C6E2EA497961}" type="slidenum">
              <a:rPr lang="es-CL" smtClean="0"/>
              <a:t>‹Nº›</a:t>
            </a:fld>
            <a:endParaRPr lang="es-CL"/>
          </a:p>
        </p:txBody>
      </p:sp>
    </p:spTree>
    <p:extLst>
      <p:ext uri="{BB962C8B-B14F-4D97-AF65-F5344CB8AC3E}">
        <p14:creationId xmlns:p14="http://schemas.microsoft.com/office/powerpoint/2010/main" val="3824691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9"/>
        <p:cNvGrpSpPr/>
        <p:nvPr/>
      </p:nvGrpSpPr>
      <p:grpSpPr>
        <a:xfrm>
          <a:off x="0" y="0"/>
          <a:ext cx="0" cy="0"/>
          <a:chOff x="0" y="0"/>
          <a:chExt cx="0" cy="0"/>
        </a:xfrm>
      </p:grpSpPr>
      <p:grpSp>
        <p:nvGrpSpPr>
          <p:cNvPr id="60" name="Google Shape;60;p10"/>
          <p:cNvGrpSpPr/>
          <p:nvPr/>
        </p:nvGrpSpPr>
        <p:grpSpPr>
          <a:xfrm>
            <a:off x="2009434" y="5778967"/>
            <a:ext cx="8192767" cy="717000"/>
            <a:chOff x="1507075" y="4334225"/>
            <a:chExt cx="6144575" cy="537750"/>
          </a:xfrm>
        </p:grpSpPr>
        <p:pic>
          <p:nvPicPr>
            <p:cNvPr id="61" name="Google Shape;61;p10"/>
            <p:cNvPicPr preferRelativeResize="0"/>
            <p:nvPr/>
          </p:nvPicPr>
          <p:blipFill>
            <a:blip r:embed="rId2">
              <a:alphaModFix/>
            </a:blip>
            <a:stretch>
              <a:fillRect/>
            </a:stretch>
          </p:blipFill>
          <p:spPr>
            <a:xfrm>
              <a:off x="1507075" y="4334225"/>
              <a:ext cx="3986087" cy="529765"/>
            </a:xfrm>
            <a:prstGeom prst="rect">
              <a:avLst/>
            </a:prstGeom>
            <a:noFill/>
            <a:ln>
              <a:noFill/>
            </a:ln>
          </p:spPr>
        </p:pic>
        <p:pic>
          <p:nvPicPr>
            <p:cNvPr id="62" name="Google Shape;62;p10"/>
            <p:cNvPicPr preferRelativeResize="0"/>
            <p:nvPr/>
          </p:nvPicPr>
          <p:blipFill>
            <a:blip r:embed="rId2">
              <a:alphaModFix/>
            </a:blip>
            <a:stretch>
              <a:fillRect/>
            </a:stretch>
          </p:blipFill>
          <p:spPr>
            <a:xfrm flipH="1">
              <a:off x="3665564" y="4342210"/>
              <a:ext cx="3986087" cy="529765"/>
            </a:xfrm>
            <a:prstGeom prst="rect">
              <a:avLst/>
            </a:prstGeom>
            <a:noFill/>
            <a:ln>
              <a:noFill/>
            </a:ln>
          </p:spPr>
        </p:pic>
      </p:grpSp>
      <p:pic>
        <p:nvPicPr>
          <p:cNvPr id="63" name="Google Shape;63;p10"/>
          <p:cNvPicPr preferRelativeResize="0"/>
          <p:nvPr/>
        </p:nvPicPr>
        <p:blipFill>
          <a:blip r:embed="rId3">
            <a:alphaModFix amt="50000"/>
          </a:blip>
          <a:stretch>
            <a:fillRect/>
          </a:stretch>
        </p:blipFill>
        <p:spPr>
          <a:xfrm>
            <a:off x="0" y="0"/>
            <a:ext cx="12192000" cy="6858000"/>
          </a:xfrm>
          <a:prstGeom prst="rect">
            <a:avLst/>
          </a:prstGeom>
          <a:noFill/>
          <a:ln>
            <a:noFill/>
          </a:ln>
        </p:spPr>
      </p:pic>
      <p:sp>
        <p:nvSpPr>
          <p:cNvPr id="64" name="Google Shape;64;p10"/>
          <p:cNvSpPr txBox="1">
            <a:spLocks noGrp="1"/>
          </p:cNvSpPr>
          <p:nvPr>
            <p:ph type="body" idx="1"/>
          </p:nvPr>
        </p:nvSpPr>
        <p:spPr>
          <a:xfrm>
            <a:off x="2194900" y="5849139"/>
            <a:ext cx="7802000" cy="524800"/>
          </a:xfrm>
          <a:prstGeom prst="rect">
            <a:avLst/>
          </a:prstGeom>
        </p:spPr>
        <p:txBody>
          <a:bodyPr spcFirstLastPara="1" wrap="square" lIns="0" tIns="0" rIns="0" bIns="0" anchor="ctr" anchorCtr="0">
            <a:noAutofit/>
          </a:bodyPr>
          <a:lstStyle>
            <a:lvl1pPr marL="609585" lvl="0" indent="-304792" algn="ctr" rtl="0">
              <a:lnSpc>
                <a:spcPct val="90000"/>
              </a:lnSpc>
              <a:spcBef>
                <a:spcPts val="480"/>
              </a:spcBef>
              <a:spcAft>
                <a:spcPts val="0"/>
              </a:spcAft>
              <a:buClr>
                <a:schemeClr val="dk2"/>
              </a:buClr>
              <a:buSzPts val="1600"/>
              <a:buNone/>
              <a:defRPr sz="2133">
                <a:solidFill>
                  <a:schemeClr val="dk2"/>
                </a:solidFill>
              </a:defRPr>
            </a:lvl1pPr>
          </a:lstStyle>
          <a:p>
            <a:pPr lvl="0"/>
            <a:r>
              <a:rPr lang="es-ES" smtClean="0"/>
              <a:t>Haga clic para modificar el estilo de texto del patrón</a:t>
            </a:r>
          </a:p>
        </p:txBody>
      </p:sp>
      <p:sp>
        <p:nvSpPr>
          <p:cNvPr id="65" name="Google Shape;65;p10"/>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9B6E3F95-0191-4D46-AB8C-C6E2EA497961}" type="slidenum">
              <a:rPr lang="es-CL" smtClean="0"/>
              <a:t>‹Nº›</a:t>
            </a:fld>
            <a:endParaRPr lang="es-CL"/>
          </a:p>
        </p:txBody>
      </p:sp>
    </p:spTree>
    <p:extLst>
      <p:ext uri="{BB962C8B-B14F-4D97-AF65-F5344CB8AC3E}">
        <p14:creationId xmlns:p14="http://schemas.microsoft.com/office/powerpoint/2010/main" val="2794642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2"/>
            </a:gs>
            <a:gs pos="100000">
              <a:schemeClr val="accent1"/>
            </a:gs>
          </a:gsLst>
          <a:lin ang="2700006"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620333"/>
            <a:ext cx="7824800" cy="1002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1pPr>
            <a:lvl2pPr lvl="1"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2pPr>
            <a:lvl3pPr lvl="2"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3pPr>
            <a:lvl4pPr lvl="3"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4pPr>
            <a:lvl5pPr lvl="4"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5pPr>
            <a:lvl6pPr lvl="5"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6pPr>
            <a:lvl7pPr lvl="6"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7pPr>
            <a:lvl8pPr lvl="7"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8pPr>
            <a:lvl9pPr lvl="8"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609600" y="1999333"/>
            <a:ext cx="10972800" cy="4169200"/>
          </a:xfrm>
          <a:prstGeom prst="rect">
            <a:avLst/>
          </a:prstGeom>
          <a:noFill/>
          <a:ln>
            <a:noFill/>
          </a:ln>
          <a:effectLst>
            <a:outerShdw blurRad="42863" dist="9525" dir="5400000" algn="bl" rotWithShape="0">
              <a:schemeClr val="dk1">
                <a:alpha val="20000"/>
              </a:schemeClr>
            </a:outerShdw>
          </a:effectLst>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dk1"/>
              </a:buClr>
              <a:buSzPts val="1800"/>
              <a:buFont typeface="Patrick Hand"/>
              <a:buChar char="✔"/>
              <a:defRPr sz="2600">
                <a:solidFill>
                  <a:schemeClr val="lt1"/>
                </a:solidFill>
                <a:latin typeface="Patrick Hand"/>
                <a:ea typeface="Patrick Hand"/>
                <a:cs typeface="Patrick Hand"/>
                <a:sym typeface="Patrick Hand"/>
              </a:defRPr>
            </a:lvl1pPr>
            <a:lvl2pPr marL="914400" lvl="1"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2pPr>
            <a:lvl3pPr marL="1371600" lvl="2"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3pPr>
            <a:lvl4pPr marL="1828800" lvl="3"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4pPr>
            <a:lvl5pPr marL="2286000" lvl="4"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5pPr>
            <a:lvl6pPr marL="2743200" lvl="5"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6pPr>
            <a:lvl7pPr marL="3200400" lvl="6"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7pPr>
            <a:lvl8pPr marL="3657600" lvl="7"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8pPr>
            <a:lvl9pPr marL="4114800" lvl="8"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9pPr>
          </a:lstStyle>
          <a:p>
            <a:endParaRPr/>
          </a:p>
        </p:txBody>
      </p:sp>
      <p:sp>
        <p:nvSpPr>
          <p:cNvPr id="8" name="Google Shape;8;p1"/>
          <p:cNvSpPr txBox="1">
            <a:spLocks noGrp="1"/>
          </p:cNvSpPr>
          <p:nvPr>
            <p:ph type="sldNum" idx="12"/>
          </p:nvPr>
        </p:nvSpPr>
        <p:spPr>
          <a:xfrm>
            <a:off x="11307445" y="6333135"/>
            <a:ext cx="731600" cy="524800"/>
          </a:xfrm>
          <a:prstGeom prst="rect">
            <a:avLst/>
          </a:prstGeom>
          <a:noFill/>
          <a:ln>
            <a:noFill/>
          </a:ln>
        </p:spPr>
        <p:txBody>
          <a:bodyPr spcFirstLastPara="1" wrap="square" lIns="0" tIns="0" rIns="0" bIns="0" anchor="ctr" anchorCtr="0">
            <a:noAutofit/>
          </a:bodyPr>
          <a:lstStyle>
            <a:lvl1pPr lvl="0" algn="r" rtl="0">
              <a:buNone/>
              <a:defRPr sz="1733">
                <a:solidFill>
                  <a:schemeClr val="dk1"/>
                </a:solidFill>
                <a:latin typeface="Caveat Brush"/>
                <a:ea typeface="Caveat Brush"/>
                <a:cs typeface="Caveat Brush"/>
                <a:sym typeface="Caveat Brush"/>
              </a:defRPr>
            </a:lvl1pPr>
            <a:lvl2pPr lvl="1" algn="r" rtl="0">
              <a:buNone/>
              <a:defRPr sz="1733">
                <a:solidFill>
                  <a:schemeClr val="dk1"/>
                </a:solidFill>
                <a:latin typeface="Caveat Brush"/>
                <a:ea typeface="Caveat Brush"/>
                <a:cs typeface="Caveat Brush"/>
                <a:sym typeface="Caveat Brush"/>
              </a:defRPr>
            </a:lvl2pPr>
            <a:lvl3pPr lvl="2" algn="r" rtl="0">
              <a:buNone/>
              <a:defRPr sz="1733">
                <a:solidFill>
                  <a:schemeClr val="dk1"/>
                </a:solidFill>
                <a:latin typeface="Caveat Brush"/>
                <a:ea typeface="Caveat Brush"/>
                <a:cs typeface="Caveat Brush"/>
                <a:sym typeface="Caveat Brush"/>
              </a:defRPr>
            </a:lvl3pPr>
            <a:lvl4pPr lvl="3" algn="r" rtl="0">
              <a:buNone/>
              <a:defRPr sz="1733">
                <a:solidFill>
                  <a:schemeClr val="dk1"/>
                </a:solidFill>
                <a:latin typeface="Caveat Brush"/>
                <a:ea typeface="Caveat Brush"/>
                <a:cs typeface="Caveat Brush"/>
                <a:sym typeface="Caveat Brush"/>
              </a:defRPr>
            </a:lvl4pPr>
            <a:lvl5pPr lvl="4" algn="r" rtl="0">
              <a:buNone/>
              <a:defRPr sz="1733">
                <a:solidFill>
                  <a:schemeClr val="dk1"/>
                </a:solidFill>
                <a:latin typeface="Caveat Brush"/>
                <a:ea typeface="Caveat Brush"/>
                <a:cs typeface="Caveat Brush"/>
                <a:sym typeface="Caveat Brush"/>
              </a:defRPr>
            </a:lvl5pPr>
            <a:lvl6pPr lvl="5" algn="r" rtl="0">
              <a:buNone/>
              <a:defRPr sz="1733">
                <a:solidFill>
                  <a:schemeClr val="dk1"/>
                </a:solidFill>
                <a:latin typeface="Caveat Brush"/>
                <a:ea typeface="Caveat Brush"/>
                <a:cs typeface="Caveat Brush"/>
                <a:sym typeface="Caveat Brush"/>
              </a:defRPr>
            </a:lvl6pPr>
            <a:lvl7pPr lvl="6" algn="r" rtl="0">
              <a:buNone/>
              <a:defRPr sz="1733">
                <a:solidFill>
                  <a:schemeClr val="dk1"/>
                </a:solidFill>
                <a:latin typeface="Caveat Brush"/>
                <a:ea typeface="Caveat Brush"/>
                <a:cs typeface="Caveat Brush"/>
                <a:sym typeface="Caveat Brush"/>
              </a:defRPr>
            </a:lvl7pPr>
            <a:lvl8pPr lvl="7" algn="r" rtl="0">
              <a:buNone/>
              <a:defRPr sz="1733">
                <a:solidFill>
                  <a:schemeClr val="dk1"/>
                </a:solidFill>
                <a:latin typeface="Caveat Brush"/>
                <a:ea typeface="Caveat Brush"/>
                <a:cs typeface="Caveat Brush"/>
                <a:sym typeface="Caveat Brush"/>
              </a:defRPr>
            </a:lvl8pPr>
            <a:lvl9pPr lvl="8" algn="r" rtl="0">
              <a:buNone/>
              <a:defRPr sz="1733">
                <a:solidFill>
                  <a:schemeClr val="dk1"/>
                </a:solidFill>
                <a:latin typeface="Caveat Brush"/>
                <a:ea typeface="Caveat Brush"/>
                <a:cs typeface="Caveat Brush"/>
                <a:sym typeface="Caveat Brush"/>
              </a:defRPr>
            </a:lvl9pPr>
          </a:lstStyle>
          <a:p>
            <a:fld id="{9B6E3F95-0191-4D46-AB8C-C6E2EA497961}" type="slidenum">
              <a:rPr lang="es-CL" smtClean="0"/>
              <a:t>‹Nº›</a:t>
            </a:fld>
            <a:endParaRPr lang="es-CL"/>
          </a:p>
        </p:txBody>
      </p:sp>
    </p:spTree>
    <p:extLst>
      <p:ext uri="{BB962C8B-B14F-4D97-AF65-F5344CB8AC3E}">
        <p14:creationId xmlns:p14="http://schemas.microsoft.com/office/powerpoint/2010/main" val="93925037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hyperlink" Target="mailto:palbornoz@sanfernandocollege.cl" TargetMode="Externa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pPr algn="ctr"/>
            <a:r>
              <a:rPr lang="es-CL" dirty="0" smtClean="0">
                <a:latin typeface="Century Schoolbook" panose="02040604050505020304" pitchFamily="18" charset="0"/>
              </a:rPr>
              <a:t>“Material de apoyo para Matemáticas 7°Básicos”</a:t>
            </a:r>
            <a:endParaRPr lang="es-CL" dirty="0">
              <a:latin typeface="Century Schoolbook" panose="02040604050505020304" pitchFamily="18" charset="0"/>
            </a:endParaRPr>
          </a:p>
        </p:txBody>
      </p:sp>
      <p:sp>
        <p:nvSpPr>
          <p:cNvPr id="5" name="CuadroTexto 4"/>
          <p:cNvSpPr txBox="1"/>
          <p:nvPr/>
        </p:nvSpPr>
        <p:spPr>
          <a:xfrm>
            <a:off x="1499465" y="5177307"/>
            <a:ext cx="6684135" cy="646331"/>
          </a:xfrm>
          <a:prstGeom prst="rect">
            <a:avLst/>
          </a:prstGeom>
          <a:noFill/>
        </p:spPr>
        <p:txBody>
          <a:bodyPr wrap="square" rtlCol="0">
            <a:spAutoFit/>
          </a:bodyPr>
          <a:lstStyle/>
          <a:p>
            <a:r>
              <a:rPr lang="es-CL" i="1" dirty="0" smtClean="0"/>
              <a:t>Programa de Integración Escolar, San Fernando </a:t>
            </a:r>
            <a:r>
              <a:rPr lang="es-CL" i="1" dirty="0" err="1" smtClean="0"/>
              <a:t>College</a:t>
            </a:r>
            <a:r>
              <a:rPr lang="es-CL" i="1" dirty="0" smtClean="0"/>
              <a:t>.</a:t>
            </a:r>
          </a:p>
          <a:p>
            <a:r>
              <a:rPr lang="es-CL" i="1" dirty="0" smtClean="0"/>
              <a:t>Educadora Diferencial: Paulina Albornoz Chávez. </a:t>
            </a:r>
            <a:endParaRPr lang="es-CL" i="1" dirty="0"/>
          </a:p>
        </p:txBody>
      </p:sp>
      <p:pic>
        <p:nvPicPr>
          <p:cNvPr id="6" name="Imagen 5"/>
          <p:cNvPicPr>
            <a:picLocks noChangeAspect="1"/>
          </p:cNvPicPr>
          <p:nvPr/>
        </p:nvPicPr>
        <p:blipFill>
          <a:blip r:embed="rId2"/>
          <a:stretch>
            <a:fillRect/>
          </a:stretch>
        </p:blipFill>
        <p:spPr>
          <a:xfrm>
            <a:off x="914400" y="528515"/>
            <a:ext cx="944962" cy="1152244"/>
          </a:xfrm>
          <a:prstGeom prst="rect">
            <a:avLst/>
          </a:prstGeom>
        </p:spPr>
      </p:pic>
    </p:spTree>
    <p:extLst>
      <p:ext uri="{BB962C8B-B14F-4D97-AF65-F5344CB8AC3E}">
        <p14:creationId xmlns:p14="http://schemas.microsoft.com/office/powerpoint/2010/main" val="42747595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dirty="0" smtClean="0">
                <a:latin typeface="Century Schoolbook" panose="02040604050505020304" pitchFamily="18" charset="0"/>
              </a:rPr>
              <a:t>Recordemos las fracciones</a:t>
            </a:r>
            <a:endParaRPr lang="es-CL" b="1" dirty="0">
              <a:latin typeface="Century Schoolbook" panose="02040604050505020304" pitchFamily="18" charset="0"/>
            </a:endParaRPr>
          </a:p>
        </p:txBody>
      </p:sp>
      <p:sp>
        <p:nvSpPr>
          <p:cNvPr id="3" name="Marcador de texto 2"/>
          <p:cNvSpPr>
            <a:spLocks noGrp="1"/>
          </p:cNvSpPr>
          <p:nvPr>
            <p:ph type="body" idx="1"/>
          </p:nvPr>
        </p:nvSpPr>
        <p:spPr>
          <a:xfrm>
            <a:off x="609600" y="1896302"/>
            <a:ext cx="7349544" cy="4169200"/>
          </a:xfrm>
        </p:spPr>
        <p:txBody>
          <a:bodyPr/>
          <a:lstStyle/>
          <a:p>
            <a:r>
              <a:rPr lang="es-CL" sz="2400" dirty="0">
                <a:latin typeface="Century Schoolbook" panose="02040604050505020304" pitchFamily="18" charset="0"/>
              </a:rPr>
              <a:t>Una fracción es un número, que se obtiene de dividir un entero en partes iguales. Por ejemplo cuando decimos una cuarta parte de la torta, estamos dividiendo  la torta en cuatro partes y consideramos una de ellas</a:t>
            </a:r>
            <a:r>
              <a:rPr lang="es-CL" sz="2400" dirty="0" smtClean="0">
                <a:latin typeface="Century Schoolbook" panose="02040604050505020304" pitchFamily="18" charset="0"/>
              </a:rPr>
              <a:t>.</a:t>
            </a:r>
          </a:p>
          <a:p>
            <a:pPr marL="152396" indent="0">
              <a:buNone/>
            </a:pPr>
            <a:endParaRPr lang="es-CL" sz="2400" dirty="0">
              <a:latin typeface="Century Schoolbook" panose="02040604050505020304" pitchFamily="18" charset="0"/>
            </a:endParaRPr>
          </a:p>
          <a:p>
            <a:r>
              <a:rPr lang="es-CL" sz="2400" dirty="0">
                <a:latin typeface="Century Schoolbook" panose="02040604050505020304" pitchFamily="18" charset="0"/>
              </a:rPr>
              <a:t>Una fracción se representa matemáticamente por números que están escritos uno sobre otro y que se hallan separados por una línea recta horizontal llamada</a:t>
            </a:r>
            <a:r>
              <a:rPr lang="es-CL" sz="2400" b="1" dirty="0">
                <a:latin typeface="Century Schoolbook" panose="02040604050505020304" pitchFamily="18" charset="0"/>
              </a:rPr>
              <a:t> raya fraccionaria.</a:t>
            </a:r>
            <a:endParaRPr lang="es-CL" sz="2400" dirty="0">
              <a:latin typeface="Century Schoolbook" panose="02040604050505020304" pitchFamily="18" charset="0"/>
            </a:endParaRPr>
          </a:p>
        </p:txBody>
      </p:sp>
      <p:pic>
        <p:nvPicPr>
          <p:cNvPr id="5" name="Imagen 4"/>
          <p:cNvPicPr>
            <a:picLocks noChangeAspect="1"/>
          </p:cNvPicPr>
          <p:nvPr/>
        </p:nvPicPr>
        <p:blipFill rotWithShape="1">
          <a:blip r:embed="rId2"/>
          <a:srcRect l="44818" r="7099"/>
          <a:stretch/>
        </p:blipFill>
        <p:spPr>
          <a:xfrm>
            <a:off x="8319167" y="1754634"/>
            <a:ext cx="2748526" cy="2353727"/>
          </a:xfrm>
          <a:prstGeom prst="rect">
            <a:avLst/>
          </a:prstGeom>
          <a:ln>
            <a:noFill/>
          </a:ln>
          <a:effectLst>
            <a:softEdge rad="112500"/>
          </a:effectLst>
        </p:spPr>
      </p:pic>
      <p:pic>
        <p:nvPicPr>
          <p:cNvPr id="6" name="Imagen 5"/>
          <p:cNvPicPr>
            <a:picLocks noChangeAspect="1"/>
          </p:cNvPicPr>
          <p:nvPr/>
        </p:nvPicPr>
        <p:blipFill>
          <a:blip r:embed="rId3"/>
          <a:stretch>
            <a:fillRect/>
          </a:stretch>
        </p:blipFill>
        <p:spPr>
          <a:xfrm>
            <a:off x="8434400" y="4640057"/>
            <a:ext cx="2633293" cy="1895971"/>
          </a:xfrm>
          <a:prstGeom prst="rect">
            <a:avLst/>
          </a:prstGeom>
          <a:ln>
            <a:noFill/>
          </a:ln>
          <a:effectLst>
            <a:softEdge rad="112500"/>
          </a:effectLst>
        </p:spPr>
      </p:pic>
    </p:spTree>
    <p:extLst>
      <p:ext uri="{BB962C8B-B14F-4D97-AF65-F5344CB8AC3E}">
        <p14:creationId xmlns:p14="http://schemas.microsoft.com/office/powerpoint/2010/main" val="8839651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57577" y="734096"/>
            <a:ext cx="11397803" cy="4493538"/>
          </a:xfrm>
          <a:prstGeom prst="rect">
            <a:avLst/>
          </a:prstGeom>
          <a:noFill/>
        </p:spPr>
        <p:txBody>
          <a:bodyPr wrap="square" numCol="2" rtlCol="0">
            <a:spAutoFit/>
          </a:bodyPr>
          <a:lstStyle/>
          <a:p>
            <a:pPr marL="342900" indent="-342900">
              <a:buFont typeface="Wingdings" panose="05000000000000000000" pitchFamily="2" charset="2"/>
              <a:buChar char="v"/>
            </a:pPr>
            <a:r>
              <a:rPr lang="es-CL" sz="2600" dirty="0">
                <a:solidFill>
                  <a:schemeClr val="bg1"/>
                </a:solidFill>
                <a:latin typeface="Century Schoolbook" panose="02040604050505020304" pitchFamily="18" charset="0"/>
              </a:rPr>
              <a:t>La fracción está formada por dos términos: </a:t>
            </a:r>
            <a:r>
              <a:rPr lang="es-CL" sz="2600" b="1" dirty="0">
                <a:solidFill>
                  <a:schemeClr val="bg1"/>
                </a:solidFill>
                <a:latin typeface="Century Schoolbook" panose="02040604050505020304" pitchFamily="18" charset="0"/>
              </a:rPr>
              <a:t>el numerador y el denominador</a:t>
            </a:r>
            <a:r>
              <a:rPr lang="es-CL" sz="2600" dirty="0">
                <a:solidFill>
                  <a:schemeClr val="bg1"/>
                </a:solidFill>
                <a:latin typeface="Century Schoolbook" panose="02040604050505020304" pitchFamily="18" charset="0"/>
              </a:rPr>
              <a:t>. </a:t>
            </a:r>
            <a:endParaRPr lang="es-CL" sz="2600" dirty="0" smtClean="0">
              <a:solidFill>
                <a:schemeClr val="bg1"/>
              </a:solidFill>
              <a:latin typeface="Century Schoolbook" panose="02040604050505020304" pitchFamily="18" charset="0"/>
            </a:endParaRPr>
          </a:p>
          <a:p>
            <a:endParaRPr lang="es-CL" sz="2600" dirty="0">
              <a:solidFill>
                <a:schemeClr val="bg1"/>
              </a:solidFill>
              <a:latin typeface="Century Schoolbook" panose="02040604050505020304" pitchFamily="18" charset="0"/>
            </a:endParaRPr>
          </a:p>
          <a:p>
            <a:pPr marL="342900" indent="-342900">
              <a:buFont typeface="Wingdings" panose="05000000000000000000" pitchFamily="2" charset="2"/>
              <a:buChar char="v"/>
            </a:pPr>
            <a:r>
              <a:rPr lang="es-CL" sz="2600" dirty="0" smtClean="0">
                <a:solidFill>
                  <a:schemeClr val="bg1"/>
                </a:solidFill>
                <a:latin typeface="Century Schoolbook" panose="02040604050505020304" pitchFamily="18" charset="0"/>
              </a:rPr>
              <a:t>El </a:t>
            </a:r>
            <a:r>
              <a:rPr lang="es-CL" sz="2600" dirty="0">
                <a:solidFill>
                  <a:schemeClr val="bg1"/>
                </a:solidFill>
                <a:latin typeface="Century Schoolbook" panose="02040604050505020304" pitchFamily="18" charset="0"/>
              </a:rPr>
              <a:t>numerador es el número que está sobre la raya fraccionaria y el denominador es el que está bajo la raya </a:t>
            </a:r>
            <a:r>
              <a:rPr lang="es-CL" sz="2600" dirty="0" smtClean="0">
                <a:solidFill>
                  <a:schemeClr val="bg1"/>
                </a:solidFill>
                <a:latin typeface="Century Schoolbook" panose="02040604050505020304" pitchFamily="18" charset="0"/>
              </a:rPr>
              <a:t>fraccionaria.</a:t>
            </a:r>
          </a:p>
          <a:p>
            <a:endParaRPr lang="es-CL" sz="2600" dirty="0" smtClean="0">
              <a:solidFill>
                <a:schemeClr val="bg1"/>
              </a:solidFill>
              <a:latin typeface="Century Schoolbook" panose="02040604050505020304" pitchFamily="18" charset="0"/>
            </a:endParaRPr>
          </a:p>
          <a:p>
            <a:endParaRPr lang="es-CL" sz="2600" dirty="0">
              <a:solidFill>
                <a:schemeClr val="bg1"/>
              </a:solidFill>
              <a:latin typeface="Century Schoolbook" panose="02040604050505020304" pitchFamily="18" charset="0"/>
            </a:endParaRPr>
          </a:p>
          <a:p>
            <a:endParaRPr lang="es-CL" sz="2600" dirty="0" smtClean="0">
              <a:solidFill>
                <a:schemeClr val="bg1"/>
              </a:solidFill>
              <a:latin typeface="Century Schoolbook" panose="02040604050505020304" pitchFamily="18" charset="0"/>
            </a:endParaRPr>
          </a:p>
          <a:p>
            <a:pPr marL="342900" indent="-342900">
              <a:buFont typeface="Wingdings" panose="05000000000000000000" pitchFamily="2" charset="2"/>
              <a:buChar char="v"/>
            </a:pPr>
            <a:r>
              <a:rPr lang="es-CL" sz="2600" dirty="0" smtClean="0">
                <a:solidFill>
                  <a:schemeClr val="bg1"/>
                </a:solidFill>
                <a:latin typeface="Century Schoolbook" panose="02040604050505020304" pitchFamily="18" charset="0"/>
              </a:rPr>
              <a:t>El</a:t>
            </a:r>
            <a:r>
              <a:rPr lang="es-CL" sz="2600" dirty="0">
                <a:solidFill>
                  <a:schemeClr val="bg1"/>
                </a:solidFill>
                <a:latin typeface="Century Schoolbook" panose="02040604050505020304" pitchFamily="18" charset="0"/>
              </a:rPr>
              <a:t> </a:t>
            </a:r>
            <a:r>
              <a:rPr lang="es-CL" sz="2600" b="1" dirty="0" smtClean="0">
                <a:solidFill>
                  <a:schemeClr val="bg1"/>
                </a:solidFill>
                <a:latin typeface="Century Schoolbook" panose="02040604050505020304" pitchFamily="18" charset="0"/>
              </a:rPr>
              <a:t>NUMERADOR </a:t>
            </a:r>
            <a:r>
              <a:rPr lang="es-CL" sz="2600" dirty="0" smtClean="0">
                <a:solidFill>
                  <a:schemeClr val="bg1"/>
                </a:solidFill>
                <a:latin typeface="Century Schoolbook" panose="02040604050505020304" pitchFamily="18" charset="0"/>
              </a:rPr>
              <a:t>es </a:t>
            </a:r>
            <a:r>
              <a:rPr lang="es-CL" sz="2600" dirty="0">
                <a:solidFill>
                  <a:schemeClr val="bg1"/>
                </a:solidFill>
                <a:latin typeface="Century Schoolbook" panose="02040604050505020304" pitchFamily="18" charset="0"/>
              </a:rPr>
              <a:t>el número de partes que se considera de la unidad o </a:t>
            </a:r>
            <a:r>
              <a:rPr lang="es-CL" sz="2600" dirty="0" smtClean="0">
                <a:solidFill>
                  <a:schemeClr val="bg1"/>
                </a:solidFill>
                <a:latin typeface="Century Schoolbook" panose="02040604050505020304" pitchFamily="18" charset="0"/>
              </a:rPr>
              <a:t>total.</a:t>
            </a:r>
          </a:p>
          <a:p>
            <a:endParaRPr lang="es-CL" sz="2600" dirty="0" smtClean="0">
              <a:solidFill>
                <a:schemeClr val="bg1"/>
              </a:solidFill>
              <a:latin typeface="Century Schoolbook" panose="02040604050505020304" pitchFamily="18" charset="0"/>
            </a:endParaRPr>
          </a:p>
          <a:p>
            <a:pPr marL="342900" indent="-342900">
              <a:buFont typeface="Wingdings" panose="05000000000000000000" pitchFamily="2" charset="2"/>
              <a:buChar char="v"/>
            </a:pPr>
            <a:r>
              <a:rPr lang="es-CL" sz="2600" dirty="0" smtClean="0">
                <a:solidFill>
                  <a:schemeClr val="bg1"/>
                </a:solidFill>
                <a:latin typeface="Century Schoolbook" panose="02040604050505020304" pitchFamily="18" charset="0"/>
              </a:rPr>
              <a:t>El</a:t>
            </a:r>
            <a:r>
              <a:rPr lang="es-CL" sz="2600" b="1" dirty="0">
                <a:solidFill>
                  <a:schemeClr val="bg1"/>
                </a:solidFill>
                <a:latin typeface="Century Schoolbook" panose="02040604050505020304" pitchFamily="18" charset="0"/>
              </a:rPr>
              <a:t> </a:t>
            </a:r>
            <a:r>
              <a:rPr lang="es-CL" sz="2600" b="1" dirty="0" smtClean="0">
                <a:solidFill>
                  <a:schemeClr val="bg1"/>
                </a:solidFill>
                <a:latin typeface="Century Schoolbook" panose="02040604050505020304" pitchFamily="18" charset="0"/>
              </a:rPr>
              <a:t>DENOMINADOR</a:t>
            </a:r>
            <a:r>
              <a:rPr lang="es-CL" sz="2600" b="1" dirty="0">
                <a:solidFill>
                  <a:schemeClr val="bg1"/>
                </a:solidFill>
                <a:latin typeface="Century Schoolbook" panose="02040604050505020304" pitchFamily="18" charset="0"/>
              </a:rPr>
              <a:t> </a:t>
            </a:r>
            <a:r>
              <a:rPr lang="es-CL" sz="2600" dirty="0">
                <a:solidFill>
                  <a:schemeClr val="bg1"/>
                </a:solidFill>
                <a:latin typeface="Century Schoolbook" panose="02040604050505020304" pitchFamily="18" charset="0"/>
              </a:rPr>
              <a:t>es el número de partes</a:t>
            </a:r>
            <a:r>
              <a:rPr lang="es-CL" sz="2600" b="1" dirty="0">
                <a:solidFill>
                  <a:schemeClr val="bg1"/>
                </a:solidFill>
                <a:latin typeface="Century Schoolbook" panose="02040604050505020304" pitchFamily="18" charset="0"/>
              </a:rPr>
              <a:t> iguales </a:t>
            </a:r>
            <a:r>
              <a:rPr lang="es-CL" sz="2600" dirty="0">
                <a:solidFill>
                  <a:schemeClr val="bg1"/>
                </a:solidFill>
                <a:latin typeface="Century Schoolbook" panose="02040604050505020304" pitchFamily="18" charset="0"/>
              </a:rPr>
              <a:t>en que se ha dividido la unidad o total.</a:t>
            </a:r>
          </a:p>
          <a:p>
            <a:endParaRPr lang="es-CL" sz="2400" dirty="0">
              <a:solidFill>
                <a:schemeClr val="bg1"/>
              </a:solidFill>
              <a:latin typeface="Century Schoolbook" panose="02040604050505020304" pitchFamily="18" charset="0"/>
            </a:endParaRPr>
          </a:p>
        </p:txBody>
      </p:sp>
      <p:pic>
        <p:nvPicPr>
          <p:cNvPr id="5" name="Imagen 4"/>
          <p:cNvPicPr>
            <a:picLocks noChangeAspect="1"/>
          </p:cNvPicPr>
          <p:nvPr/>
        </p:nvPicPr>
        <p:blipFill>
          <a:blip r:embed="rId2"/>
          <a:stretch>
            <a:fillRect/>
          </a:stretch>
        </p:blipFill>
        <p:spPr>
          <a:xfrm>
            <a:off x="593465" y="4268714"/>
            <a:ext cx="10726026" cy="1524602"/>
          </a:xfrm>
          <a:prstGeom prst="rect">
            <a:avLst/>
          </a:prstGeom>
          <a:ln>
            <a:noFill/>
          </a:ln>
          <a:effectLst>
            <a:softEdge rad="112500"/>
          </a:effectLst>
        </p:spPr>
      </p:pic>
    </p:spTree>
    <p:extLst>
      <p:ext uri="{BB962C8B-B14F-4D97-AF65-F5344CB8AC3E}">
        <p14:creationId xmlns:p14="http://schemas.microsoft.com/office/powerpoint/2010/main" val="6202825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CL" b="1" dirty="0" smtClean="0">
                <a:latin typeface="Century Schoolbook" panose="02040604050505020304" pitchFamily="18" charset="0"/>
              </a:rPr>
              <a:t>Multiplicación de Fracciones </a:t>
            </a:r>
            <a:endParaRPr lang="es-CL" b="1" dirty="0">
              <a:latin typeface="Century Schoolbook" panose="02040604050505020304" pitchFamily="18" charset="0"/>
            </a:endParaRPr>
          </a:p>
        </p:txBody>
      </p:sp>
      <p:sp>
        <p:nvSpPr>
          <p:cNvPr id="5" name="Marcador de texto 4"/>
          <p:cNvSpPr>
            <a:spLocks noGrp="1"/>
          </p:cNvSpPr>
          <p:nvPr>
            <p:ph type="body" idx="1"/>
          </p:nvPr>
        </p:nvSpPr>
        <p:spPr/>
        <p:txBody>
          <a:bodyPr/>
          <a:lstStyle/>
          <a:p>
            <a:r>
              <a:rPr lang="es-CL" dirty="0">
                <a:latin typeface="Century Schoolbook" panose="02040604050505020304" pitchFamily="18" charset="0"/>
              </a:rPr>
              <a:t>Para multiplicar fracciones, se multiplican los numeradores entre sí y se multiplican los denominadores entre si. Luego si es necesario se simplifica la fracción resultante</a:t>
            </a:r>
            <a:r>
              <a:rPr lang="es-CL" dirty="0" smtClean="0">
                <a:latin typeface="Century Schoolbook" panose="02040604050505020304" pitchFamily="18" charset="0"/>
              </a:rPr>
              <a:t>.</a:t>
            </a:r>
          </a:p>
          <a:p>
            <a:endParaRPr lang="es-CL" dirty="0">
              <a:latin typeface="Century Schoolbook" panose="02040604050505020304" pitchFamily="18" charset="0"/>
            </a:endParaRPr>
          </a:p>
        </p:txBody>
      </p:sp>
      <p:pic>
        <p:nvPicPr>
          <p:cNvPr id="6" name="Imagen 5"/>
          <p:cNvPicPr>
            <a:picLocks noChangeAspect="1"/>
          </p:cNvPicPr>
          <p:nvPr/>
        </p:nvPicPr>
        <p:blipFill>
          <a:blip r:embed="rId2"/>
          <a:stretch>
            <a:fillRect/>
          </a:stretch>
        </p:blipFill>
        <p:spPr>
          <a:xfrm>
            <a:off x="2822660" y="3595440"/>
            <a:ext cx="6126896" cy="2753844"/>
          </a:xfrm>
          <a:prstGeom prst="rect">
            <a:avLst/>
          </a:prstGeom>
          <a:ln>
            <a:noFill/>
          </a:ln>
          <a:effectLst>
            <a:softEdge rad="112500"/>
          </a:effectLst>
        </p:spPr>
      </p:pic>
    </p:spTree>
    <p:extLst>
      <p:ext uri="{BB962C8B-B14F-4D97-AF65-F5344CB8AC3E}">
        <p14:creationId xmlns:p14="http://schemas.microsoft.com/office/powerpoint/2010/main" val="15064590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dirty="0" smtClean="0">
                <a:latin typeface="Century Schoolbook" panose="02040604050505020304" pitchFamily="18" charset="0"/>
              </a:rPr>
              <a:t>División de Fracciones </a:t>
            </a:r>
            <a:endParaRPr lang="es-CL" b="1" dirty="0">
              <a:latin typeface="Century Schoolbook" panose="02040604050505020304" pitchFamily="18" charset="0"/>
            </a:endParaRPr>
          </a:p>
        </p:txBody>
      </p:sp>
      <p:sp>
        <p:nvSpPr>
          <p:cNvPr id="3" name="Marcador de texto 2"/>
          <p:cNvSpPr>
            <a:spLocks noGrp="1"/>
          </p:cNvSpPr>
          <p:nvPr>
            <p:ph type="body" idx="1"/>
          </p:nvPr>
        </p:nvSpPr>
        <p:spPr>
          <a:xfrm>
            <a:off x="283334" y="1622733"/>
            <a:ext cx="11427854" cy="4159428"/>
          </a:xfrm>
        </p:spPr>
        <p:txBody>
          <a:bodyPr/>
          <a:lstStyle/>
          <a:p>
            <a:r>
              <a:rPr lang="es-CL" dirty="0" smtClean="0"/>
              <a:t>Para </a:t>
            </a:r>
            <a:r>
              <a:rPr lang="es-CL" dirty="0"/>
              <a:t>dividir dos o más fracciones, se multiplican "en cruz". </a:t>
            </a:r>
          </a:p>
          <a:p>
            <a:pPr marL="152396" indent="0">
              <a:buNone/>
            </a:pPr>
            <a:r>
              <a:rPr lang="es-CL" dirty="0" smtClean="0"/>
              <a:t>Esto </a:t>
            </a:r>
            <a:r>
              <a:rPr lang="es-CL" dirty="0"/>
              <a:t>es: el numerador (número de arriba) de la primera fracción por el denominador (número de abajo) de la segunda fracción, así conseguimos el numerador. Para obtener el denominador, tenemos que multiplicar el denominador (número de abajo) de la primera fracción por el numerador (número de arriba) de la segunda fracción.</a:t>
            </a:r>
          </a:p>
        </p:txBody>
      </p:sp>
      <p:pic>
        <p:nvPicPr>
          <p:cNvPr id="1026" name="Picture 2" descr="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900" y="4528535"/>
            <a:ext cx="6027312" cy="20043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844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5596557" y="463639"/>
            <a:ext cx="1017431" cy="682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CuadroTexto 6"/>
          <p:cNvSpPr txBox="1"/>
          <p:nvPr/>
        </p:nvSpPr>
        <p:spPr>
          <a:xfrm>
            <a:off x="3766490" y="463639"/>
            <a:ext cx="4677564" cy="1446550"/>
          </a:xfrm>
          <a:prstGeom prst="rect">
            <a:avLst/>
          </a:prstGeom>
          <a:noFill/>
        </p:spPr>
        <p:txBody>
          <a:bodyPr wrap="square" rtlCol="0">
            <a:spAutoFit/>
          </a:bodyPr>
          <a:lstStyle/>
          <a:p>
            <a:pPr algn="ctr"/>
            <a:r>
              <a:rPr lang="es-CL" sz="2200" dirty="0" smtClean="0">
                <a:latin typeface="Impact" panose="020B0806030902050204" pitchFamily="34" charset="0"/>
                <a:hlinkClick r:id="rId2"/>
              </a:rPr>
              <a:t>palbornoz@sanfernandocollege.cl</a:t>
            </a:r>
            <a:endParaRPr lang="es-CL" sz="2200" dirty="0" smtClean="0">
              <a:latin typeface="Impact" panose="020B0806030902050204" pitchFamily="34" charset="0"/>
            </a:endParaRPr>
          </a:p>
          <a:p>
            <a:pPr algn="ctr"/>
            <a:r>
              <a:rPr lang="es-CL" sz="2200" dirty="0" smtClean="0">
                <a:latin typeface="Impact" panose="020B0806030902050204" pitchFamily="34" charset="0"/>
              </a:rPr>
              <a:t>Este es mi correo, si quieres puedes comunicarte conmigo, en caso de dudas y/o inquietudes…</a:t>
            </a:r>
            <a:endParaRPr lang="es-CL" sz="2200" dirty="0">
              <a:latin typeface="Impact" panose="020B0806030902050204" pitchFamily="34" charset="0"/>
            </a:endParaRPr>
          </a:p>
        </p:txBody>
      </p:sp>
      <p:pic>
        <p:nvPicPr>
          <p:cNvPr id="12" name="Imagen 11"/>
          <p:cNvPicPr>
            <a:picLocks noChangeAspect="1"/>
          </p:cNvPicPr>
          <p:nvPr/>
        </p:nvPicPr>
        <p:blipFill rotWithShape="1">
          <a:blip r:embed="rId3"/>
          <a:srcRect l="19689" t="15097" r="16377" b="10167"/>
          <a:stretch/>
        </p:blipFill>
        <p:spPr>
          <a:xfrm>
            <a:off x="4199200" y="2248083"/>
            <a:ext cx="3812146" cy="3644721"/>
          </a:xfrm>
          <a:prstGeom prst="rect">
            <a:avLst/>
          </a:prstGeom>
        </p:spPr>
      </p:pic>
      <p:pic>
        <p:nvPicPr>
          <p:cNvPr id="3" name="Imagen 2"/>
          <p:cNvPicPr>
            <a:picLocks noChangeAspect="1"/>
          </p:cNvPicPr>
          <p:nvPr/>
        </p:nvPicPr>
        <p:blipFill>
          <a:blip r:embed="rId4"/>
          <a:stretch>
            <a:fillRect/>
          </a:stretch>
        </p:blipFill>
        <p:spPr>
          <a:xfrm>
            <a:off x="8444054" y="463639"/>
            <a:ext cx="3216364" cy="3216364"/>
          </a:xfrm>
          <a:prstGeom prst="rect">
            <a:avLst/>
          </a:prstGeom>
          <a:ln>
            <a:noFill/>
          </a:ln>
          <a:effectLst>
            <a:softEdge rad="112500"/>
          </a:effectLst>
        </p:spPr>
      </p:pic>
      <p:pic>
        <p:nvPicPr>
          <p:cNvPr id="4" name="Imagen 3"/>
          <p:cNvPicPr>
            <a:picLocks noChangeAspect="1"/>
          </p:cNvPicPr>
          <p:nvPr/>
        </p:nvPicPr>
        <p:blipFill>
          <a:blip r:embed="rId5"/>
          <a:stretch>
            <a:fillRect/>
          </a:stretch>
        </p:blipFill>
        <p:spPr>
          <a:xfrm>
            <a:off x="267177" y="2845972"/>
            <a:ext cx="3499313" cy="3499313"/>
          </a:xfrm>
          <a:prstGeom prst="rect">
            <a:avLst/>
          </a:prstGeom>
          <a:ln>
            <a:noFill/>
          </a:ln>
          <a:effectLst>
            <a:softEdge rad="112500"/>
          </a:effectLst>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223957">
            <a:off x="25106" y="664417"/>
            <a:ext cx="3562581" cy="751482"/>
          </a:xfrm>
          <a:prstGeom prst="rect">
            <a:avLst/>
          </a:prstGeom>
        </p:spPr>
      </p:pic>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38779" y="3518371"/>
            <a:ext cx="2826914" cy="2826914"/>
          </a:xfrm>
          <a:prstGeom prst="rect">
            <a:avLst/>
          </a:prstGeom>
        </p:spPr>
      </p:pic>
    </p:spTree>
    <p:extLst>
      <p:ext uri="{BB962C8B-B14F-4D97-AF65-F5344CB8AC3E}">
        <p14:creationId xmlns:p14="http://schemas.microsoft.com/office/powerpoint/2010/main" val="32853493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ybalt template">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Tybalt · SlidesCarnival</Template>
  <TotalTime>180</TotalTime>
  <Words>195</Words>
  <Application>Microsoft Office PowerPoint</Application>
  <PresentationFormat>Personalizado</PresentationFormat>
  <Paragraphs>23</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Tybalt template</vt:lpstr>
      <vt:lpstr>“Material de apoyo para Matemáticas 7°Básicos”</vt:lpstr>
      <vt:lpstr>Recordemos las fracciones</vt:lpstr>
      <vt:lpstr>Presentación de PowerPoint</vt:lpstr>
      <vt:lpstr>Multiplicación de Fracciones </vt:lpstr>
      <vt:lpstr>División de Fracciones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 de apoyo para Matemáticas 7°Básicos”</dc:title>
  <dc:creator>Paulina Albornoz</dc:creator>
  <cp:lastModifiedBy>Enlaces</cp:lastModifiedBy>
  <cp:revision>15</cp:revision>
  <dcterms:created xsi:type="dcterms:W3CDTF">2020-06-01T03:49:17Z</dcterms:created>
  <dcterms:modified xsi:type="dcterms:W3CDTF">2020-06-01T20:21:42Z</dcterms:modified>
</cp:coreProperties>
</file>