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6" r:id="rId7"/>
    <p:sldId id="261" r:id="rId8"/>
    <p:sldId id="267" r:id="rId9"/>
    <p:sldId id="262" r:id="rId10"/>
    <p:sldId id="264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01/06/2020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01/06/2020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75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15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Jordi Sierra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980777" y="3126294"/>
            <a:ext cx="3518948" cy="858074"/>
          </a:xfrm>
        </p:spPr>
        <p:txBody>
          <a:bodyPr rtlCol="0">
            <a:normAutofit fontScale="90000"/>
          </a:bodyPr>
          <a:lstStyle/>
          <a:p>
            <a:pPr rtl="0"/>
            <a:r>
              <a:rPr lang="es" dirty="0"/>
              <a:t>¨</a:t>
            </a:r>
            <a:r>
              <a:rPr lang="es-CL" sz="3600" dirty="0"/>
              <a:t>El asesinato del profesor de matemáticas</a:t>
            </a:r>
            <a:r>
              <a:rPr lang="es" dirty="0"/>
              <a:t>¨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/>
              <a:t>Ed. Diferencial, Bernardita Cortés 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2449934-3CC7-40E3-81A9-C766EB1CC58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5" r="31222"/>
          <a:stretch/>
        </p:blipFill>
        <p:spPr bwMode="auto">
          <a:xfrm rot="21002804">
            <a:off x="1486058" y="1778575"/>
            <a:ext cx="2712591" cy="40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xmlns="" id="{BDF15AB2-F4FE-413A-B80F-432EB5BB8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" y="124212"/>
            <a:ext cx="720080" cy="86866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755639E-9AA1-4898-BC6E-BC774F0F8F0D}"/>
              </a:ext>
            </a:extLst>
          </p:cNvPr>
          <p:cNvSpPr/>
          <p:nvPr/>
        </p:nvSpPr>
        <p:spPr>
          <a:xfrm>
            <a:off x="843322" y="148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rgbClr val="100100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solidFill>
                  <a:srgbClr val="100100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solidFill>
                <a:srgbClr val="1001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solidFill>
                  <a:srgbClr val="100100"/>
                </a:solidFill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solidFill>
                  <a:srgbClr val="100100"/>
                </a:solidFill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4709" y="1191782"/>
            <a:ext cx="4280293" cy="73441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Autor: Jordi Sierra I Fabra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1398100"/>
          </a:xfrm>
        </p:spPr>
        <p:txBody>
          <a:bodyPr rtlCol="0"/>
          <a:lstStyle/>
          <a:p>
            <a:pPr rtl="0"/>
            <a:r>
              <a:rPr lang="es-ES" dirty="0"/>
              <a:t>Dicho autor publica en el 2004 una novela para jóvenes , la cual trae a las matemáticas como principal protagonista.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04A252C-D86B-45D4-A08A-A5143B0AD5F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b="15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E8E7FA5-92D2-4E20-8B26-5BBF353928FE}"/>
              </a:ext>
            </a:extLst>
          </p:cNvPr>
          <p:cNvSpPr txBox="1"/>
          <p:nvPr/>
        </p:nvSpPr>
        <p:spPr>
          <a:xfrm>
            <a:off x="748030" y="4181074"/>
            <a:ext cx="4661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Es un escritor de origen español, nació en Barcelona el 26 de julio de 1947.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Escribe desde los 12 años.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También es periodista y escritor de literatura infantil, juvenil y de ciencia ficción.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Sus obras se han publicado en América Latina y España.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4709" y="1191782"/>
            <a:ext cx="4280293" cy="73441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Autor: Jordi Sierra I Fabra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E8E7FA5-92D2-4E20-8B26-5BBF353928FE}"/>
              </a:ext>
            </a:extLst>
          </p:cNvPr>
          <p:cNvSpPr txBox="1"/>
          <p:nvPr/>
        </p:nvSpPr>
        <p:spPr>
          <a:xfrm>
            <a:off x="602405" y="2551837"/>
            <a:ext cx="4661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Entre sus distinciones se encuentra el Premio Nacional de Literatura Infantil y Juvenil (2007), y el premio Cervantes Chico (2012).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Crea una fundación que lleva su nombre y está destinada a promover entre jóvenes de lengua española la creación literaria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Su vida no esta asociada  solamente a las matemáticas, también a valores de la sociedad.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Jordi nos muestra una forma divertida y grata la antipatía  que desde siempre han demostrado los jóvenes hacia esta asignatura.  </a:t>
            </a:r>
          </a:p>
        </p:txBody>
      </p:sp>
      <p:pic>
        <p:nvPicPr>
          <p:cNvPr id="3074" name="Picture 2" descr="Entrevista Jordi Sierra i Fabra">
            <a:extLst>
              <a:ext uri="{FF2B5EF4-FFF2-40B4-BE49-F238E27FC236}">
                <a16:creationId xmlns:a16="http://schemas.microsoft.com/office/drawing/2014/main" xmlns="" id="{5545D643-66FB-491B-BA1B-2B7C208B5D4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98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Personajes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C10EFC4-A910-4C42-97AE-6D5D7E1C3A48}"/>
              </a:ext>
            </a:extLst>
          </p:cNvPr>
          <p:cNvSpPr txBox="1"/>
          <p:nvPr/>
        </p:nvSpPr>
        <p:spPr>
          <a:xfrm>
            <a:off x="872751" y="2803071"/>
            <a:ext cx="256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FELIPE ROMERO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Joven profesor de matemáticas, tiene una buena imagen en el colegio.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 conoce como “</a:t>
            </a:r>
            <a:r>
              <a:rPr lang="es-CL" dirty="0" err="1"/>
              <a:t>Fepe</a:t>
            </a:r>
            <a:r>
              <a:rPr lang="es-CL" dirty="0"/>
              <a:t>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Inventa una prueba la cual consiste en una aventura que los llevaría a resolver ciertos problemas lógicos.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3E369A3-8AC4-4884-9863-F5EDC011C47E}"/>
              </a:ext>
            </a:extLst>
          </p:cNvPr>
          <p:cNvSpPr txBox="1"/>
          <p:nvPr/>
        </p:nvSpPr>
        <p:spPr>
          <a:xfrm>
            <a:off x="5097656" y="3360501"/>
            <a:ext cx="256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ADELA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Alta, espigada, de ojos vivos y cabello largo.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Es considerada una buena estudiante en general, excepto en las matemáticas.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7D288D7C-C2F5-4AD7-810A-D73CE8A3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9" r="30204"/>
          <a:stretch/>
        </p:blipFill>
        <p:spPr bwMode="auto">
          <a:xfrm>
            <a:off x="8271548" y="683438"/>
            <a:ext cx="3179553" cy="44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Personajes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ED3E719-5E50-4EE0-906D-8F70AC672CE5}"/>
              </a:ext>
            </a:extLst>
          </p:cNvPr>
          <p:cNvSpPr txBox="1"/>
          <p:nvPr/>
        </p:nvSpPr>
        <p:spPr>
          <a:xfrm>
            <a:off x="7070803" y="309344"/>
            <a:ext cx="256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NICO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No tenia el lujo de pasar sus vacaciones afuera y menos pagar un profesor particular de matemáticas.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Aficionado por los comics y los video juegos (estos lo ayudarán a resolver los problemas)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D6742DB-610E-49AA-ABF2-164CAA52E68F}"/>
              </a:ext>
            </a:extLst>
          </p:cNvPr>
          <p:cNvSpPr txBox="1"/>
          <p:nvPr/>
        </p:nvSpPr>
        <p:spPr>
          <a:xfrm>
            <a:off x="583251" y="2617630"/>
            <a:ext cx="256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LUC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Alto, pecoso y delgado.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El pasar el verano con libros de matemáticas más su fanatismo por las novelas de ciencia ficción o fantasía lo impulsan a realizar la prueba que el profesor les plantea.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E2ED18E-DB77-430A-8BA7-DB9480318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r="29789"/>
          <a:stretch/>
        </p:blipFill>
        <p:spPr bwMode="auto">
          <a:xfrm>
            <a:off x="9631123" y="1865243"/>
            <a:ext cx="235584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F98C37B-817A-4205-9000-763851834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4" r="31997"/>
          <a:stretch/>
        </p:blipFill>
        <p:spPr bwMode="auto">
          <a:xfrm>
            <a:off x="4506769" y="2177200"/>
            <a:ext cx="21733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6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Valores que nos entrega la obra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7727"/>
            <a:ext cx="5181600" cy="397608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Amistad y compañerismo </a:t>
            </a:r>
          </a:p>
          <a:p>
            <a:pPr rtl="0"/>
            <a:r>
              <a:rPr lang="es-ES" dirty="0"/>
              <a:t>Compromiso </a:t>
            </a:r>
          </a:p>
          <a:p>
            <a:pPr rtl="0"/>
            <a:r>
              <a:rPr lang="es-ES" dirty="0"/>
              <a:t>Tolerancia </a:t>
            </a:r>
          </a:p>
          <a:p>
            <a:pPr rtl="0"/>
            <a:r>
              <a:rPr lang="es-ES" dirty="0"/>
              <a:t>Paciencia </a:t>
            </a:r>
          </a:p>
          <a:p>
            <a:pPr rtl="0"/>
            <a:r>
              <a:rPr lang="es-ES" dirty="0"/>
              <a:t>Responsabilidad 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6146" name="Picture 2" descr="176 mejores imágenes de Valores | Educación de valores, Valores en ...">
            <a:extLst>
              <a:ext uri="{FF2B5EF4-FFF2-40B4-BE49-F238E27FC236}">
                <a16:creationId xmlns:a16="http://schemas.microsoft.com/office/drawing/2014/main" xmlns="" id="{CB549683-0507-4C69-9862-3A944C9367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957" y="1825625"/>
            <a:ext cx="3976085" cy="3976085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xmlns="" id="{C29EDDA2-9D72-4F89-AB55-2FFCFB17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noProof="0" smtClean="0"/>
              <a:pPr rtl="0">
                <a:spcAft>
                  <a:spcPts val="600"/>
                </a:spcAft>
              </a:pPr>
              <a:t>7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Nos enseña…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7470B52-7A63-4355-9A08-87CCA66A78D8}"/>
              </a:ext>
            </a:extLst>
          </p:cNvPr>
          <p:cNvSpPr txBox="1"/>
          <p:nvPr/>
        </p:nvSpPr>
        <p:spPr>
          <a:xfrm rot="469032">
            <a:off x="7492911" y="2626218"/>
            <a:ext cx="3341064" cy="28459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Se pueden lograr muchas cosas en la vida si somos perseverantes y constantes en nuestras mayores debilidades .</a:t>
            </a:r>
          </a:p>
          <a:p>
            <a:pPr algn="ctr">
              <a:spcAft>
                <a:spcPts val="600"/>
              </a:spcAft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Si caemos, nos levantamos , todo esfuerzo trae consigo su recompensa.</a:t>
            </a:r>
          </a:p>
        </p:txBody>
      </p:sp>
      <p:pic>
        <p:nvPicPr>
          <p:cNvPr id="7170" name="Picture 2" descr="16 mejores imágenes de Logros futuros | Logros, Yo misma, Partes ...">
            <a:extLst>
              <a:ext uri="{FF2B5EF4-FFF2-40B4-BE49-F238E27FC236}">
                <a16:creationId xmlns:a16="http://schemas.microsoft.com/office/drawing/2014/main" xmlns="" id="{64E97BB9-BFE3-4EEE-B4E1-62875ADA3CA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06"/>
          <a:stretch/>
        </p:blipFill>
        <p:spPr bwMode="auto">
          <a:xfrm rot="21330934">
            <a:off x="426048" y="294211"/>
            <a:ext cx="5317240" cy="469474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Personalizado</PresentationFormat>
  <Paragraphs>58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¨El asesinato del profesor de matemáticas¨</vt:lpstr>
      <vt:lpstr>Autor: Jordi Sierra I Fabra</vt:lpstr>
      <vt:lpstr>Autor: Jordi Sierra I Fabra</vt:lpstr>
      <vt:lpstr>Personajes</vt:lpstr>
      <vt:lpstr>Personajes</vt:lpstr>
      <vt:lpstr>Valores que nos entrega la obra</vt:lpstr>
      <vt:lpstr>Nos enseña…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2020-06-01T18:04:51Z</dcterms:created>
  <dcterms:modified xsi:type="dcterms:W3CDTF">2020-06-01T20:05:46Z</dcterms:modified>
</cp:coreProperties>
</file>