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3" r:id="rId1"/>
  </p:sldMasterIdLst>
  <p:notesMasterIdLst>
    <p:notesMasterId r:id="rId8"/>
  </p:notesMasterIdLst>
  <p:sldIdLst>
    <p:sldId id="256" r:id="rId2"/>
    <p:sldId id="285" r:id="rId3"/>
    <p:sldId id="260" r:id="rId4"/>
    <p:sldId id="271" r:id="rId5"/>
    <p:sldId id="281" r:id="rId6"/>
    <p:sldId id="284" r:id="rId7"/>
  </p:sldIdLst>
  <p:sldSz cx="9144000" cy="5143500" type="screen16x9"/>
  <p:notesSz cx="6858000" cy="9144000"/>
  <p:embeddedFontLst>
    <p:embeddedFont>
      <p:font typeface="Fira Sans Extra Condensed Medium" panose="020B0604020202020204" charset="0"/>
      <p:regular r:id="rId9"/>
      <p:bold r:id="rId10"/>
      <p:italic r:id="rId11"/>
      <p:boldItalic r:id="rId12"/>
    </p:embeddedFont>
    <p:embeddedFont>
      <p:font typeface="Raleway Medium" panose="020B0604020202020204" charset="0"/>
      <p:regular r:id="rId13"/>
      <p:bold r:id="rId14"/>
      <p:italic r:id="rId15"/>
      <p:boldItalic r:id="rId16"/>
    </p:embeddedFont>
    <p:embeddedFont>
      <p:font typeface="Dosis ExtraLight" panose="020B0604020202020204" charset="0"/>
      <p:regular r:id="rId17"/>
      <p:bold r:id="rId18"/>
    </p:embeddedFont>
    <p:embeddedFont>
      <p:font typeface="Raleway Light" panose="020B0604020202020204" charset="0"/>
      <p:regular r:id="rId19"/>
      <p:bold r:id="rId20"/>
      <p:italic r:id="rId21"/>
      <p:boldItalic r:id="rId22"/>
    </p:embeddedFont>
    <p:embeddedFont>
      <p:font typeface="Agency FB" panose="020B0503020202020204" pitchFamily="34" charset="0"/>
      <p:regular r:id="rId23"/>
      <p:bold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33610BBE-5FD7-458F-87C2-89F15F21314E}">
  <a:tblStyle styleId="{33610BBE-5FD7-458F-87C2-89F15F21314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0" d="100"/>
          <a:sy n="70" d="100"/>
        </p:scale>
        <p:origin x="-1386" y="-45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font" Target="fonts/font16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font" Target="fonts/font15.fntdata"/><Relationship Id="rId28" Type="http://schemas.openxmlformats.org/officeDocument/2006/relationships/tableStyles" Target="tableStyles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font" Target="fonts/font14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2284812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63da1a438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63da1a438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6320de4b7d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" name="Google Shape;372;g6320de4b7d_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769195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6320de4b7d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" name="Google Shape;393;g6320de4b7d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1" name="Google Shape;1301;g6320de4b7d_0_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2" name="Google Shape;1302;g6320de4b7d_0_1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0" name="Google Shape;2030;g6320de4b7d_0_4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1" name="Google Shape;2031;g6320de4b7d_0_4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6320de4b7d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" name="Google Shape;372;g6320de4b7d_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087617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441688" y="214825"/>
            <a:ext cx="40671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48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265900" y="2148250"/>
            <a:ext cx="2418600" cy="47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6555">
        <p14:prism/>
      </p:transition>
    </mc:Choice>
    <mc:Fallback xmlns="">
      <p:transition spd="slow" advTm="16555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3308350" y="2031176"/>
            <a:ext cx="4182900" cy="453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4931350" y="2450851"/>
            <a:ext cx="25599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title" idx="2" hasCustomPrompt="1"/>
          </p:nvPr>
        </p:nvSpPr>
        <p:spPr>
          <a:xfrm>
            <a:off x="5250550" y="793375"/>
            <a:ext cx="22407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None/>
              <a:defRPr sz="96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6555">
        <p14:prism/>
      </p:transition>
    </mc:Choice>
    <mc:Fallback xmlns="">
      <p:transition spd="slow" advTm="16555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body" idx="1"/>
          </p:nvPr>
        </p:nvSpPr>
        <p:spPr>
          <a:xfrm>
            <a:off x="616650" y="1602561"/>
            <a:ext cx="3359400" cy="290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 sz="1600"/>
            </a:lvl1pPr>
            <a:lvl2pPr marL="914400" lvl="1" indent="-330200">
              <a:spcBef>
                <a:spcPts val="1600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marL="1371600" lvl="2" indent="-323850"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marL="1828800" lvl="3" indent="-323850"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6pPr>
            <a:lvl7pPr marL="3200400" lvl="6" indent="-311150"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marL="3657600" lvl="7" indent="-311150"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602950" y="344150"/>
            <a:ext cx="3817500" cy="84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6555">
        <p14:prism/>
      </p:transition>
    </mc:Choice>
    <mc:Fallback xmlns="">
      <p:transition spd="slow" advTm="16555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9"/>
          <p:cNvSpPr txBox="1">
            <a:spLocks noGrp="1"/>
          </p:cNvSpPr>
          <p:nvPr>
            <p:ph type="title"/>
          </p:nvPr>
        </p:nvSpPr>
        <p:spPr>
          <a:xfrm>
            <a:off x="429175" y="271825"/>
            <a:ext cx="4726800" cy="311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5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6555">
        <p14:prism/>
      </p:transition>
    </mc:Choice>
    <mc:Fallback xmlns="">
      <p:transition spd="slow" advTm="16555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0"/>
          <p:cNvSpPr txBox="1">
            <a:spLocks noGrp="1"/>
          </p:cNvSpPr>
          <p:nvPr>
            <p:ph type="title"/>
          </p:nvPr>
        </p:nvSpPr>
        <p:spPr>
          <a:xfrm>
            <a:off x="4615125" y="305950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6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5" name="Google Shape;35;p10"/>
          <p:cNvSpPr txBox="1">
            <a:spLocks noGrp="1"/>
          </p:cNvSpPr>
          <p:nvPr>
            <p:ph type="subTitle" idx="1"/>
          </p:nvPr>
        </p:nvSpPr>
        <p:spPr>
          <a:xfrm>
            <a:off x="4950075" y="1494850"/>
            <a:ext cx="3375300" cy="14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6" name="Google Shape;36;p10"/>
          <p:cNvSpPr txBox="1"/>
          <p:nvPr/>
        </p:nvSpPr>
        <p:spPr>
          <a:xfrm>
            <a:off x="621618" y="918575"/>
            <a:ext cx="2418000" cy="9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rPr>
              <a:t>CREDITS: This presentation template was created by </a:t>
            </a:r>
            <a:r>
              <a:rPr lang="en-GB" sz="1000">
                <a:solidFill>
                  <a:schemeClr val="dk1"/>
                </a:solidFill>
                <a:uFill>
                  <a:noFill/>
                </a:uFill>
                <a:latin typeface="Raleway Medium"/>
                <a:ea typeface="Raleway Medium"/>
                <a:cs typeface="Raleway Medium"/>
                <a:sym typeface="Raleway Medium"/>
                <a:hlinkClick r:id="rId2"/>
              </a:rPr>
              <a:t>Slidesgo</a:t>
            </a:r>
            <a:r>
              <a:rPr lang="en-GB" sz="1000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rPr>
              <a:t>, including icons by </a:t>
            </a:r>
            <a:r>
              <a:rPr lang="en-GB" sz="1000">
                <a:solidFill>
                  <a:schemeClr val="dk1"/>
                </a:solidFill>
                <a:uFill>
                  <a:noFill/>
                </a:uFill>
                <a:latin typeface="Raleway Medium"/>
                <a:ea typeface="Raleway Medium"/>
                <a:cs typeface="Raleway Medium"/>
                <a:sym typeface="Raleway Medium"/>
                <a:hlinkClick r:id="rId3"/>
              </a:rPr>
              <a:t>Flaticon</a:t>
            </a:r>
            <a:r>
              <a:rPr lang="en-GB" sz="1000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rPr>
              <a:t>, and infographics &amp; images by </a:t>
            </a:r>
            <a:r>
              <a:rPr lang="en-GB" sz="1000">
                <a:solidFill>
                  <a:schemeClr val="dk1"/>
                </a:solidFill>
                <a:uFill>
                  <a:noFill/>
                </a:uFill>
                <a:latin typeface="Raleway Medium"/>
                <a:ea typeface="Raleway Medium"/>
                <a:cs typeface="Raleway Medium"/>
                <a:sym typeface="Raleway Medium"/>
                <a:hlinkClick r:id="rId4"/>
              </a:rPr>
              <a:t>Freepik</a:t>
            </a:r>
            <a:endParaRPr>
              <a:solidFill>
                <a:schemeClr val="dk1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Raleway Light"/>
              <a:ea typeface="Raleway Light"/>
              <a:cs typeface="Raleway Light"/>
              <a:sym typeface="Raleway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6555">
        <p14:prism/>
      </p:transition>
    </mc:Choice>
    <mc:Fallback xmlns="">
      <p:transition spd="slow" advTm="16555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1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6555">
        <p14:prism/>
      </p:transition>
    </mc:Choice>
    <mc:Fallback xmlns="">
      <p:transition spd="slow" advTm="16555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6555">
        <p14:prism/>
      </p:transition>
    </mc:Choice>
    <mc:Fallback xmlns="">
      <p:transition spd="slow" advTm="16555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osis ExtraLight"/>
              <a:buNone/>
              <a:defRPr sz="2400">
                <a:solidFill>
                  <a:schemeClr val="dk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osis ExtraLight"/>
              <a:buNone/>
              <a:defRPr sz="2400">
                <a:solidFill>
                  <a:schemeClr val="dk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osis ExtraLight"/>
              <a:buNone/>
              <a:defRPr sz="2400">
                <a:solidFill>
                  <a:schemeClr val="dk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osis ExtraLight"/>
              <a:buNone/>
              <a:defRPr sz="2400">
                <a:solidFill>
                  <a:schemeClr val="dk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osis ExtraLight"/>
              <a:buNone/>
              <a:defRPr sz="2400">
                <a:solidFill>
                  <a:schemeClr val="dk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osis ExtraLight"/>
              <a:buNone/>
              <a:defRPr sz="2400">
                <a:solidFill>
                  <a:schemeClr val="dk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osis ExtraLight"/>
              <a:buNone/>
              <a:defRPr sz="2400">
                <a:solidFill>
                  <a:schemeClr val="dk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osis ExtraLight"/>
              <a:buNone/>
              <a:defRPr sz="2400">
                <a:solidFill>
                  <a:schemeClr val="dk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osis ExtraLight"/>
              <a:buNone/>
              <a:defRPr sz="2400">
                <a:solidFill>
                  <a:schemeClr val="dk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 Light"/>
              <a:buChar char="●"/>
              <a:defRPr sz="1800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Light"/>
              <a:buChar char="○"/>
              <a:defRPr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2pPr>
            <a:lvl3pPr marL="1371600" lvl="2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Light"/>
              <a:buChar char="■"/>
              <a:defRPr sz="1200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3pPr>
            <a:lvl4pPr marL="1828800" lvl="3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Light"/>
              <a:buChar char="●"/>
              <a:defRPr sz="1200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4pPr>
            <a:lvl5pPr marL="2286000" lvl="4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Light"/>
              <a:buChar char="○"/>
              <a:defRPr sz="1200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5pPr>
            <a:lvl6pPr marL="2743200" lvl="5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Light"/>
              <a:buChar char="■"/>
              <a:defRPr sz="1200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6pPr>
            <a:lvl7pPr marL="3200400" lvl="6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Light"/>
              <a:buChar char="●"/>
              <a:defRPr sz="1200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7pPr>
            <a:lvl8pPr marL="3657600" lvl="7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Light"/>
              <a:buChar char="○"/>
              <a:defRPr sz="1200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8pPr>
            <a:lvl9pPr marL="4114800" lvl="8" indent="-30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Raleway Light"/>
              <a:buChar char="■"/>
              <a:defRPr sz="1200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5" r:id="rId4"/>
    <p:sldLayoutId id="2147483656" r:id="rId5"/>
    <p:sldLayoutId id="2147483670" r:id="rId6"/>
    <p:sldLayoutId id="2147483671" r:id="rId7"/>
  </p:sldLayoutIdLst>
  <mc:AlternateContent xmlns:mc="http://schemas.openxmlformats.org/markup-compatibility/2006" xmlns:p14="http://schemas.microsoft.com/office/powerpoint/2010/main">
    <mc:Choice Requires="p14">
      <p:transition spd="slow" p14:dur="1200" advTm="16555">
        <p14:prism/>
      </p:transition>
    </mc:Choice>
    <mc:Fallback xmlns="">
      <p:transition spd="slow" advTm="16555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video" Target="../media/media1.mp4"/><Relationship Id="rId2" Type="http://schemas.microsoft.com/office/2007/relationships/media" Target="../media/media1.mp4"/><Relationship Id="rId1" Type="http://schemas.openxmlformats.org/officeDocument/2006/relationships/tags" Target="../tags/tag3.xml"/><Relationship Id="rId6" Type="http://schemas.openxmlformats.org/officeDocument/2006/relationships/image" Target="../media/image5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" name="Google Shape;134;p28"/>
          <p:cNvGrpSpPr/>
          <p:nvPr/>
        </p:nvGrpSpPr>
        <p:grpSpPr>
          <a:xfrm>
            <a:off x="304510" y="225070"/>
            <a:ext cx="3969465" cy="2860119"/>
            <a:chOff x="517901" y="-109181"/>
            <a:chExt cx="4067100" cy="3071531"/>
          </a:xfrm>
        </p:grpSpPr>
        <p:sp>
          <p:nvSpPr>
            <p:cNvPr id="135" name="Google Shape;135;p28"/>
            <p:cNvSpPr/>
            <p:nvPr/>
          </p:nvSpPr>
          <p:spPr>
            <a:xfrm>
              <a:off x="517901" y="-109181"/>
              <a:ext cx="4067100" cy="27564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8"/>
            <p:cNvSpPr/>
            <p:nvPr/>
          </p:nvSpPr>
          <p:spPr>
            <a:xfrm rot="10800000">
              <a:off x="2599025" y="2592150"/>
              <a:ext cx="597000" cy="370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" name="Google Shape;137;p28"/>
          <p:cNvGrpSpPr/>
          <p:nvPr/>
        </p:nvGrpSpPr>
        <p:grpSpPr>
          <a:xfrm>
            <a:off x="2769824" y="931329"/>
            <a:ext cx="6472077" cy="3656147"/>
            <a:chOff x="238125" y="642425"/>
            <a:chExt cx="7145300" cy="4428825"/>
          </a:xfrm>
        </p:grpSpPr>
        <p:sp>
          <p:nvSpPr>
            <p:cNvPr id="138" name="Google Shape;138;p28"/>
            <p:cNvSpPr/>
            <p:nvPr/>
          </p:nvSpPr>
          <p:spPr>
            <a:xfrm>
              <a:off x="4041800" y="2528075"/>
              <a:ext cx="1887500" cy="1083000"/>
            </a:xfrm>
            <a:custGeom>
              <a:avLst/>
              <a:gdLst/>
              <a:ahLst/>
              <a:cxnLst/>
              <a:rect l="l" t="t" r="r" b="b"/>
              <a:pathLst>
                <a:path w="75500" h="43320" extrusionOk="0">
                  <a:moveTo>
                    <a:pt x="15174" y="0"/>
                  </a:moveTo>
                  <a:cubicBezTo>
                    <a:pt x="14559" y="0"/>
                    <a:pt x="13944" y="136"/>
                    <a:pt x="13475" y="408"/>
                  </a:cubicBezTo>
                  <a:lnTo>
                    <a:pt x="937" y="7645"/>
                  </a:lnTo>
                  <a:cubicBezTo>
                    <a:pt x="0" y="8187"/>
                    <a:pt x="0" y="9066"/>
                    <a:pt x="937" y="9607"/>
                  </a:cubicBezTo>
                  <a:lnTo>
                    <a:pt x="58626" y="42912"/>
                  </a:lnTo>
                  <a:cubicBezTo>
                    <a:pt x="59095" y="43184"/>
                    <a:pt x="59710" y="43320"/>
                    <a:pt x="60326" y="43320"/>
                  </a:cubicBezTo>
                  <a:cubicBezTo>
                    <a:pt x="60940" y="43320"/>
                    <a:pt x="61554" y="43184"/>
                    <a:pt x="62023" y="42914"/>
                  </a:cubicBezTo>
                  <a:lnTo>
                    <a:pt x="74561" y="35674"/>
                  </a:lnTo>
                  <a:cubicBezTo>
                    <a:pt x="75500" y="35133"/>
                    <a:pt x="75500" y="34254"/>
                    <a:pt x="74561" y="33713"/>
                  </a:cubicBezTo>
                  <a:lnTo>
                    <a:pt x="16873" y="408"/>
                  </a:lnTo>
                  <a:cubicBezTo>
                    <a:pt x="16404" y="136"/>
                    <a:pt x="15789" y="0"/>
                    <a:pt x="15174" y="0"/>
                  </a:cubicBezTo>
                  <a:close/>
                </a:path>
              </a:pathLst>
            </a:custGeom>
            <a:solidFill>
              <a:srgbClr val="C1C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8"/>
            <p:cNvSpPr/>
            <p:nvPr/>
          </p:nvSpPr>
          <p:spPr>
            <a:xfrm>
              <a:off x="4506900" y="2259950"/>
              <a:ext cx="1887500" cy="1082975"/>
            </a:xfrm>
            <a:custGeom>
              <a:avLst/>
              <a:gdLst/>
              <a:ahLst/>
              <a:cxnLst/>
              <a:rect l="l" t="t" r="r" b="b"/>
              <a:pathLst>
                <a:path w="75500" h="43319" extrusionOk="0">
                  <a:moveTo>
                    <a:pt x="15174" y="0"/>
                  </a:moveTo>
                  <a:cubicBezTo>
                    <a:pt x="14560" y="0"/>
                    <a:pt x="13945" y="135"/>
                    <a:pt x="13475" y="406"/>
                  </a:cubicBezTo>
                  <a:lnTo>
                    <a:pt x="938" y="7646"/>
                  </a:lnTo>
                  <a:cubicBezTo>
                    <a:pt x="0" y="8187"/>
                    <a:pt x="0" y="9066"/>
                    <a:pt x="938" y="9607"/>
                  </a:cubicBezTo>
                  <a:lnTo>
                    <a:pt x="58627" y="42913"/>
                  </a:lnTo>
                  <a:cubicBezTo>
                    <a:pt x="59096" y="43183"/>
                    <a:pt x="59711" y="43319"/>
                    <a:pt x="60326" y="43319"/>
                  </a:cubicBezTo>
                  <a:cubicBezTo>
                    <a:pt x="60940" y="43319"/>
                    <a:pt x="61555" y="43183"/>
                    <a:pt x="62023" y="42913"/>
                  </a:cubicBezTo>
                  <a:lnTo>
                    <a:pt x="74563" y="35675"/>
                  </a:lnTo>
                  <a:cubicBezTo>
                    <a:pt x="75500" y="35132"/>
                    <a:pt x="75500" y="34255"/>
                    <a:pt x="74563" y="33713"/>
                  </a:cubicBezTo>
                  <a:lnTo>
                    <a:pt x="16874" y="406"/>
                  </a:lnTo>
                  <a:cubicBezTo>
                    <a:pt x="16404" y="135"/>
                    <a:pt x="15789" y="0"/>
                    <a:pt x="15174" y="0"/>
                  </a:cubicBezTo>
                  <a:close/>
                </a:path>
              </a:pathLst>
            </a:custGeom>
            <a:solidFill>
              <a:srgbClr val="C1C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8"/>
            <p:cNvSpPr/>
            <p:nvPr/>
          </p:nvSpPr>
          <p:spPr>
            <a:xfrm>
              <a:off x="1863325" y="2691000"/>
              <a:ext cx="3057325" cy="1753850"/>
            </a:xfrm>
            <a:custGeom>
              <a:avLst/>
              <a:gdLst/>
              <a:ahLst/>
              <a:cxnLst/>
              <a:rect l="l" t="t" r="r" b="b"/>
              <a:pathLst>
                <a:path w="122293" h="70154" extrusionOk="0">
                  <a:moveTo>
                    <a:pt x="65131" y="1"/>
                  </a:moveTo>
                  <a:cubicBezTo>
                    <a:pt x="64106" y="1"/>
                    <a:pt x="63081" y="226"/>
                    <a:pt x="62299" y="677"/>
                  </a:cubicBezTo>
                  <a:lnTo>
                    <a:pt x="1565" y="35744"/>
                  </a:lnTo>
                  <a:cubicBezTo>
                    <a:pt x="1" y="36644"/>
                    <a:pt x="1" y="38108"/>
                    <a:pt x="1565" y="39012"/>
                  </a:cubicBezTo>
                  <a:lnTo>
                    <a:pt x="54331" y="69477"/>
                  </a:lnTo>
                  <a:cubicBezTo>
                    <a:pt x="55113" y="69928"/>
                    <a:pt x="56138" y="70153"/>
                    <a:pt x="57163" y="70153"/>
                  </a:cubicBezTo>
                  <a:cubicBezTo>
                    <a:pt x="58187" y="70153"/>
                    <a:pt x="59212" y="69928"/>
                    <a:pt x="59994" y="69477"/>
                  </a:cubicBezTo>
                  <a:lnTo>
                    <a:pt x="120729" y="34410"/>
                  </a:lnTo>
                  <a:cubicBezTo>
                    <a:pt x="122292" y="33508"/>
                    <a:pt x="122292" y="32045"/>
                    <a:pt x="120729" y="31141"/>
                  </a:cubicBezTo>
                  <a:lnTo>
                    <a:pt x="67962" y="677"/>
                  </a:lnTo>
                  <a:cubicBezTo>
                    <a:pt x="67180" y="226"/>
                    <a:pt x="66155" y="1"/>
                    <a:pt x="65131" y="1"/>
                  </a:cubicBezTo>
                  <a:close/>
                </a:path>
              </a:pathLst>
            </a:custGeom>
            <a:solidFill>
              <a:srgbClr val="C1C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8"/>
            <p:cNvSpPr/>
            <p:nvPr/>
          </p:nvSpPr>
          <p:spPr>
            <a:xfrm>
              <a:off x="4899250" y="680625"/>
              <a:ext cx="200000" cy="307250"/>
            </a:xfrm>
            <a:custGeom>
              <a:avLst/>
              <a:gdLst/>
              <a:ahLst/>
              <a:cxnLst/>
              <a:rect l="l" t="t" r="r" b="b"/>
              <a:pathLst>
                <a:path w="8000" h="12290" extrusionOk="0">
                  <a:moveTo>
                    <a:pt x="7968" y="1"/>
                  </a:moveTo>
                  <a:lnTo>
                    <a:pt x="0" y="4600"/>
                  </a:lnTo>
                  <a:lnTo>
                    <a:pt x="2" y="7670"/>
                  </a:lnTo>
                  <a:lnTo>
                    <a:pt x="8000" y="12289"/>
                  </a:lnTo>
                  <a:lnTo>
                    <a:pt x="7968" y="1"/>
                  </a:lnTo>
                  <a:close/>
                </a:path>
              </a:pathLst>
            </a:custGeom>
            <a:solidFill>
              <a:srgbClr val="7C2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8"/>
            <p:cNvSpPr/>
            <p:nvPr/>
          </p:nvSpPr>
          <p:spPr>
            <a:xfrm>
              <a:off x="6302025" y="1360550"/>
              <a:ext cx="87325" cy="1754650"/>
            </a:xfrm>
            <a:custGeom>
              <a:avLst/>
              <a:gdLst/>
              <a:ahLst/>
              <a:cxnLst/>
              <a:rect l="l" t="t" r="r" b="b"/>
              <a:pathLst>
                <a:path w="3493" h="70186" extrusionOk="0">
                  <a:moveTo>
                    <a:pt x="2706" y="1"/>
                  </a:moveTo>
                  <a:lnTo>
                    <a:pt x="11" y="1556"/>
                  </a:lnTo>
                  <a:cubicBezTo>
                    <a:pt x="525" y="2445"/>
                    <a:pt x="836" y="3443"/>
                    <a:pt x="838" y="4348"/>
                  </a:cubicBezTo>
                  <a:cubicBezTo>
                    <a:pt x="838" y="4348"/>
                    <a:pt x="841" y="7217"/>
                    <a:pt x="834" y="7219"/>
                  </a:cubicBezTo>
                  <a:lnTo>
                    <a:pt x="831" y="68072"/>
                  </a:lnTo>
                  <a:cubicBezTo>
                    <a:pt x="831" y="68583"/>
                    <a:pt x="821" y="69711"/>
                    <a:pt x="1" y="70185"/>
                  </a:cubicBezTo>
                  <a:lnTo>
                    <a:pt x="2159" y="68939"/>
                  </a:lnTo>
                  <a:cubicBezTo>
                    <a:pt x="2893" y="68516"/>
                    <a:pt x="3488" y="67440"/>
                    <a:pt x="3488" y="66538"/>
                  </a:cubicBezTo>
                  <a:lnTo>
                    <a:pt x="3489" y="5686"/>
                  </a:lnTo>
                  <a:cubicBezTo>
                    <a:pt x="3489" y="5686"/>
                    <a:pt x="3493" y="5663"/>
                    <a:pt x="3493" y="5625"/>
                  </a:cubicBezTo>
                  <a:cubicBezTo>
                    <a:pt x="3489" y="5581"/>
                    <a:pt x="3486" y="5523"/>
                    <a:pt x="3488" y="5448"/>
                  </a:cubicBezTo>
                  <a:cubicBezTo>
                    <a:pt x="3489" y="5386"/>
                    <a:pt x="3491" y="5324"/>
                    <a:pt x="3489" y="5242"/>
                  </a:cubicBezTo>
                  <a:cubicBezTo>
                    <a:pt x="3493" y="5165"/>
                    <a:pt x="3489" y="5083"/>
                    <a:pt x="3493" y="4983"/>
                  </a:cubicBezTo>
                  <a:cubicBezTo>
                    <a:pt x="3489" y="4796"/>
                    <a:pt x="3491" y="4577"/>
                    <a:pt x="3488" y="4336"/>
                  </a:cubicBezTo>
                  <a:lnTo>
                    <a:pt x="3488" y="3814"/>
                  </a:lnTo>
                  <a:cubicBezTo>
                    <a:pt x="3488" y="3446"/>
                    <a:pt x="3489" y="3043"/>
                    <a:pt x="3488" y="2622"/>
                  </a:cubicBezTo>
                  <a:cubicBezTo>
                    <a:pt x="3486" y="1770"/>
                    <a:pt x="3192" y="829"/>
                    <a:pt x="2706" y="1"/>
                  </a:cubicBezTo>
                  <a:close/>
                </a:path>
              </a:pathLst>
            </a:custGeom>
            <a:solidFill>
              <a:srgbClr val="BF28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8"/>
            <p:cNvSpPr/>
            <p:nvPr/>
          </p:nvSpPr>
          <p:spPr>
            <a:xfrm>
              <a:off x="5098300" y="704675"/>
              <a:ext cx="1224725" cy="2415250"/>
            </a:xfrm>
            <a:custGeom>
              <a:avLst/>
              <a:gdLst/>
              <a:ahLst/>
              <a:cxnLst/>
              <a:rect l="l" t="t" r="r" b="b"/>
              <a:pathLst>
                <a:path w="48989" h="96610" extrusionOk="0">
                  <a:moveTo>
                    <a:pt x="1036" y="1"/>
                  </a:moveTo>
                  <a:cubicBezTo>
                    <a:pt x="1026" y="1"/>
                    <a:pt x="1015" y="1"/>
                    <a:pt x="1005" y="1"/>
                  </a:cubicBezTo>
                  <a:cubicBezTo>
                    <a:pt x="903" y="3"/>
                    <a:pt x="801" y="8"/>
                    <a:pt x="699" y="20"/>
                  </a:cubicBezTo>
                  <a:cubicBezTo>
                    <a:pt x="599" y="28"/>
                    <a:pt x="501" y="45"/>
                    <a:pt x="404" y="70"/>
                  </a:cubicBezTo>
                  <a:cubicBezTo>
                    <a:pt x="320" y="90"/>
                    <a:pt x="238" y="113"/>
                    <a:pt x="158" y="143"/>
                  </a:cubicBezTo>
                  <a:cubicBezTo>
                    <a:pt x="136" y="146"/>
                    <a:pt x="115" y="155"/>
                    <a:pt x="100" y="170"/>
                  </a:cubicBezTo>
                  <a:cubicBezTo>
                    <a:pt x="66" y="178"/>
                    <a:pt x="34" y="188"/>
                    <a:pt x="4" y="203"/>
                  </a:cubicBezTo>
                  <a:lnTo>
                    <a:pt x="1" y="212"/>
                  </a:lnTo>
                  <a:lnTo>
                    <a:pt x="33" y="8256"/>
                  </a:lnTo>
                  <a:lnTo>
                    <a:pt x="39" y="11326"/>
                  </a:lnTo>
                  <a:lnTo>
                    <a:pt x="250" y="66734"/>
                  </a:lnTo>
                  <a:cubicBezTo>
                    <a:pt x="255" y="68535"/>
                    <a:pt x="1530" y="70729"/>
                    <a:pt x="3099" y="71628"/>
                  </a:cubicBezTo>
                  <a:lnTo>
                    <a:pt x="38362" y="91779"/>
                  </a:lnTo>
                  <a:lnTo>
                    <a:pt x="46148" y="96230"/>
                  </a:lnTo>
                  <a:cubicBezTo>
                    <a:pt x="46600" y="96487"/>
                    <a:pt x="47027" y="96609"/>
                    <a:pt x="47406" y="96609"/>
                  </a:cubicBezTo>
                  <a:cubicBezTo>
                    <a:pt x="48343" y="96609"/>
                    <a:pt x="48989" y="95867"/>
                    <a:pt x="48989" y="94583"/>
                  </a:cubicBezTo>
                  <a:lnTo>
                    <a:pt x="48989" y="33445"/>
                  </a:lnTo>
                  <a:lnTo>
                    <a:pt x="48989" y="30585"/>
                  </a:lnTo>
                  <a:cubicBezTo>
                    <a:pt x="48987" y="29679"/>
                    <a:pt x="48671" y="28677"/>
                    <a:pt x="48161" y="27793"/>
                  </a:cubicBezTo>
                  <a:cubicBezTo>
                    <a:pt x="47632" y="26876"/>
                    <a:pt x="46964" y="26171"/>
                    <a:pt x="46150" y="25684"/>
                  </a:cubicBezTo>
                  <a:lnTo>
                    <a:pt x="43672" y="24254"/>
                  </a:lnTo>
                  <a:lnTo>
                    <a:pt x="43669" y="24248"/>
                  </a:lnTo>
                  <a:lnTo>
                    <a:pt x="2135" y="272"/>
                  </a:lnTo>
                  <a:cubicBezTo>
                    <a:pt x="2071" y="240"/>
                    <a:pt x="1999" y="207"/>
                    <a:pt x="1929" y="178"/>
                  </a:cubicBezTo>
                  <a:cubicBezTo>
                    <a:pt x="1852" y="146"/>
                    <a:pt x="1774" y="120"/>
                    <a:pt x="1693" y="96"/>
                  </a:cubicBezTo>
                  <a:lnTo>
                    <a:pt x="1541" y="55"/>
                  </a:lnTo>
                  <a:cubicBezTo>
                    <a:pt x="1465" y="40"/>
                    <a:pt x="1388" y="28"/>
                    <a:pt x="1311" y="21"/>
                  </a:cubicBezTo>
                  <a:cubicBezTo>
                    <a:pt x="1221" y="8"/>
                    <a:pt x="1128" y="1"/>
                    <a:pt x="1036" y="1"/>
                  </a:cubicBezTo>
                  <a:close/>
                </a:path>
              </a:pathLst>
            </a:custGeom>
            <a:solidFill>
              <a:srgbClr val="8E2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8"/>
            <p:cNvSpPr/>
            <p:nvPr/>
          </p:nvSpPr>
          <p:spPr>
            <a:xfrm>
              <a:off x="4932450" y="744250"/>
              <a:ext cx="1346875" cy="2441925"/>
            </a:xfrm>
            <a:custGeom>
              <a:avLst/>
              <a:gdLst/>
              <a:ahLst/>
              <a:cxnLst/>
              <a:rect l="l" t="t" r="r" b="b"/>
              <a:pathLst>
                <a:path w="53875" h="97677" extrusionOk="0">
                  <a:moveTo>
                    <a:pt x="7559" y="0"/>
                  </a:moveTo>
                  <a:lnTo>
                    <a:pt x="0" y="4356"/>
                  </a:lnTo>
                  <a:lnTo>
                    <a:pt x="46320" y="31102"/>
                  </a:lnTo>
                  <a:lnTo>
                    <a:pt x="46219" y="97676"/>
                  </a:lnTo>
                  <a:lnTo>
                    <a:pt x="53056" y="93728"/>
                  </a:lnTo>
                  <a:cubicBezTo>
                    <a:pt x="53562" y="93437"/>
                    <a:pt x="53873" y="92898"/>
                    <a:pt x="53873" y="92313"/>
                  </a:cubicBezTo>
                  <a:lnTo>
                    <a:pt x="53875" y="28626"/>
                  </a:lnTo>
                  <a:cubicBezTo>
                    <a:pt x="53875" y="27458"/>
                    <a:pt x="53253" y="26379"/>
                    <a:pt x="52241" y="25796"/>
                  </a:cubicBezTo>
                  <a:lnTo>
                    <a:pt x="75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8"/>
            <p:cNvSpPr/>
            <p:nvPr/>
          </p:nvSpPr>
          <p:spPr>
            <a:xfrm>
              <a:off x="6087925" y="1419025"/>
              <a:ext cx="191450" cy="1767150"/>
            </a:xfrm>
            <a:custGeom>
              <a:avLst/>
              <a:gdLst/>
              <a:ahLst/>
              <a:cxnLst/>
              <a:rect l="l" t="t" r="r" b="b"/>
              <a:pathLst>
                <a:path w="7658" h="70686" extrusionOk="0">
                  <a:moveTo>
                    <a:pt x="7218" y="1"/>
                  </a:moveTo>
                  <a:lnTo>
                    <a:pt x="101" y="4111"/>
                  </a:lnTo>
                  <a:lnTo>
                    <a:pt x="0" y="70685"/>
                  </a:lnTo>
                  <a:lnTo>
                    <a:pt x="6837" y="66739"/>
                  </a:lnTo>
                  <a:cubicBezTo>
                    <a:pt x="7343" y="66446"/>
                    <a:pt x="7654" y="65907"/>
                    <a:pt x="7654" y="65324"/>
                  </a:cubicBezTo>
                  <a:lnTo>
                    <a:pt x="7656" y="1637"/>
                  </a:lnTo>
                  <a:cubicBezTo>
                    <a:pt x="7658" y="1062"/>
                    <a:pt x="7505" y="499"/>
                    <a:pt x="7218" y="1"/>
                  </a:cubicBezTo>
                  <a:close/>
                </a:path>
              </a:pathLst>
            </a:custGeom>
            <a:solidFill>
              <a:srgbClr val="DAE6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8"/>
            <p:cNvSpPr/>
            <p:nvPr/>
          </p:nvSpPr>
          <p:spPr>
            <a:xfrm>
              <a:off x="4935575" y="727825"/>
              <a:ext cx="217575" cy="121525"/>
            </a:xfrm>
            <a:custGeom>
              <a:avLst/>
              <a:gdLst/>
              <a:ahLst/>
              <a:cxnLst/>
              <a:rect l="l" t="t" r="r" b="b"/>
              <a:pathLst>
                <a:path w="8703" h="4861" extrusionOk="0">
                  <a:moveTo>
                    <a:pt x="7752" y="0"/>
                  </a:moveTo>
                  <a:cubicBezTo>
                    <a:pt x="7441" y="0"/>
                    <a:pt x="7098" y="82"/>
                    <a:pt x="6826" y="240"/>
                  </a:cubicBezTo>
                  <a:lnTo>
                    <a:pt x="554" y="3854"/>
                  </a:lnTo>
                  <a:cubicBezTo>
                    <a:pt x="84" y="4124"/>
                    <a:pt x="1" y="4515"/>
                    <a:pt x="368" y="4727"/>
                  </a:cubicBezTo>
                  <a:cubicBezTo>
                    <a:pt x="523" y="4817"/>
                    <a:pt x="733" y="4860"/>
                    <a:pt x="959" y="4860"/>
                  </a:cubicBezTo>
                  <a:cubicBezTo>
                    <a:pt x="1270" y="4860"/>
                    <a:pt x="1612" y="4778"/>
                    <a:pt x="1884" y="4620"/>
                  </a:cubicBezTo>
                  <a:lnTo>
                    <a:pt x="8149" y="1003"/>
                  </a:lnTo>
                  <a:cubicBezTo>
                    <a:pt x="8619" y="733"/>
                    <a:pt x="8702" y="342"/>
                    <a:pt x="8336" y="131"/>
                  </a:cubicBezTo>
                  <a:cubicBezTo>
                    <a:pt x="8184" y="43"/>
                    <a:pt x="7976" y="0"/>
                    <a:pt x="7752" y="0"/>
                  </a:cubicBezTo>
                  <a:close/>
                </a:path>
              </a:pathLst>
            </a:custGeom>
            <a:solidFill>
              <a:srgbClr val="FFD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8"/>
            <p:cNvSpPr/>
            <p:nvPr/>
          </p:nvSpPr>
          <p:spPr>
            <a:xfrm>
              <a:off x="6036425" y="1513850"/>
              <a:ext cx="87400" cy="1754650"/>
            </a:xfrm>
            <a:custGeom>
              <a:avLst/>
              <a:gdLst/>
              <a:ahLst/>
              <a:cxnLst/>
              <a:rect l="l" t="t" r="r" b="b"/>
              <a:pathLst>
                <a:path w="3496" h="70186" extrusionOk="0">
                  <a:moveTo>
                    <a:pt x="2707" y="1"/>
                  </a:moveTo>
                  <a:lnTo>
                    <a:pt x="0" y="1563"/>
                  </a:lnTo>
                  <a:cubicBezTo>
                    <a:pt x="515" y="2453"/>
                    <a:pt x="831" y="3447"/>
                    <a:pt x="831" y="4361"/>
                  </a:cubicBezTo>
                  <a:cubicBezTo>
                    <a:pt x="831" y="4361"/>
                    <a:pt x="832" y="7215"/>
                    <a:pt x="836" y="7220"/>
                  </a:cubicBezTo>
                  <a:lnTo>
                    <a:pt x="831" y="37852"/>
                  </a:lnTo>
                  <a:lnTo>
                    <a:pt x="832" y="68072"/>
                  </a:lnTo>
                  <a:cubicBezTo>
                    <a:pt x="832" y="68553"/>
                    <a:pt x="849" y="69696"/>
                    <a:pt x="0" y="70185"/>
                  </a:cubicBezTo>
                  <a:cubicBezTo>
                    <a:pt x="0" y="70185"/>
                    <a:pt x="1816" y="69139"/>
                    <a:pt x="2159" y="68940"/>
                  </a:cubicBezTo>
                  <a:cubicBezTo>
                    <a:pt x="2892" y="68516"/>
                    <a:pt x="3487" y="67442"/>
                    <a:pt x="3487" y="66540"/>
                  </a:cubicBezTo>
                  <a:lnTo>
                    <a:pt x="3487" y="39391"/>
                  </a:lnTo>
                  <a:cubicBezTo>
                    <a:pt x="3487" y="39391"/>
                    <a:pt x="3492" y="5686"/>
                    <a:pt x="3491" y="5673"/>
                  </a:cubicBezTo>
                  <a:lnTo>
                    <a:pt x="3491" y="5553"/>
                  </a:lnTo>
                  <a:cubicBezTo>
                    <a:pt x="3494" y="5339"/>
                    <a:pt x="3496" y="4908"/>
                    <a:pt x="3491" y="4336"/>
                  </a:cubicBezTo>
                  <a:lnTo>
                    <a:pt x="3491" y="3815"/>
                  </a:lnTo>
                  <a:cubicBezTo>
                    <a:pt x="3489" y="3446"/>
                    <a:pt x="3491" y="3043"/>
                    <a:pt x="3489" y="2622"/>
                  </a:cubicBezTo>
                  <a:cubicBezTo>
                    <a:pt x="3487" y="1770"/>
                    <a:pt x="3193" y="829"/>
                    <a:pt x="2707" y="1"/>
                  </a:cubicBezTo>
                  <a:close/>
                </a:path>
              </a:pathLst>
            </a:custGeom>
            <a:solidFill>
              <a:srgbClr val="BF28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8"/>
            <p:cNvSpPr/>
            <p:nvPr/>
          </p:nvSpPr>
          <p:spPr>
            <a:xfrm>
              <a:off x="4832825" y="809000"/>
              <a:ext cx="1224500" cy="2464325"/>
            </a:xfrm>
            <a:custGeom>
              <a:avLst/>
              <a:gdLst/>
              <a:ahLst/>
              <a:cxnLst/>
              <a:rect l="l" t="t" r="r" b="b"/>
              <a:pathLst>
                <a:path w="48980" h="98573" extrusionOk="0">
                  <a:moveTo>
                    <a:pt x="5" y="0"/>
                  </a:moveTo>
                  <a:lnTo>
                    <a:pt x="5" y="0"/>
                  </a:lnTo>
                  <a:cubicBezTo>
                    <a:pt x="1" y="38"/>
                    <a:pt x="1" y="76"/>
                    <a:pt x="5" y="113"/>
                  </a:cubicBezTo>
                  <a:lnTo>
                    <a:pt x="5" y="113"/>
                  </a:lnTo>
                  <a:lnTo>
                    <a:pt x="5" y="0"/>
                  </a:lnTo>
                  <a:close/>
                  <a:moveTo>
                    <a:pt x="5" y="113"/>
                  </a:moveTo>
                  <a:lnTo>
                    <a:pt x="15" y="68295"/>
                  </a:lnTo>
                  <a:cubicBezTo>
                    <a:pt x="15" y="70099"/>
                    <a:pt x="1295" y="72290"/>
                    <a:pt x="2863" y="73189"/>
                  </a:cubicBezTo>
                  <a:lnTo>
                    <a:pt x="46139" y="98192"/>
                  </a:lnTo>
                  <a:cubicBezTo>
                    <a:pt x="46591" y="98450"/>
                    <a:pt x="47018" y="98573"/>
                    <a:pt x="47397" y="98573"/>
                  </a:cubicBezTo>
                  <a:cubicBezTo>
                    <a:pt x="48331" y="98573"/>
                    <a:pt x="48974" y="97830"/>
                    <a:pt x="48978" y="96545"/>
                  </a:cubicBezTo>
                  <a:lnTo>
                    <a:pt x="48980" y="87606"/>
                  </a:lnTo>
                  <a:lnTo>
                    <a:pt x="48976" y="35409"/>
                  </a:lnTo>
                  <a:lnTo>
                    <a:pt x="48978" y="32547"/>
                  </a:lnTo>
                  <a:cubicBezTo>
                    <a:pt x="48976" y="31643"/>
                    <a:pt x="48655" y="30642"/>
                    <a:pt x="48146" y="29758"/>
                  </a:cubicBezTo>
                  <a:cubicBezTo>
                    <a:pt x="47616" y="28814"/>
                    <a:pt x="46930" y="28138"/>
                    <a:pt x="46138" y="27642"/>
                  </a:cubicBezTo>
                  <a:lnTo>
                    <a:pt x="43668" y="26213"/>
                  </a:lnTo>
                  <a:lnTo>
                    <a:pt x="43665" y="26208"/>
                  </a:lnTo>
                  <a:lnTo>
                    <a:pt x="10657" y="7154"/>
                  </a:lnTo>
                  <a:lnTo>
                    <a:pt x="2831" y="2635"/>
                  </a:lnTo>
                  <a:lnTo>
                    <a:pt x="1178" y="1679"/>
                  </a:lnTo>
                  <a:cubicBezTo>
                    <a:pt x="973" y="1557"/>
                    <a:pt x="779" y="1417"/>
                    <a:pt x="602" y="1258"/>
                  </a:cubicBezTo>
                  <a:cubicBezTo>
                    <a:pt x="522" y="1185"/>
                    <a:pt x="448" y="1106"/>
                    <a:pt x="383" y="1021"/>
                  </a:cubicBezTo>
                  <a:cubicBezTo>
                    <a:pt x="316" y="942"/>
                    <a:pt x="256" y="857"/>
                    <a:pt x="206" y="769"/>
                  </a:cubicBezTo>
                  <a:cubicBezTo>
                    <a:pt x="174" y="712"/>
                    <a:pt x="146" y="652"/>
                    <a:pt x="119" y="592"/>
                  </a:cubicBezTo>
                  <a:cubicBezTo>
                    <a:pt x="94" y="535"/>
                    <a:pt x="74" y="475"/>
                    <a:pt x="62" y="414"/>
                  </a:cubicBezTo>
                  <a:cubicBezTo>
                    <a:pt x="46" y="373"/>
                    <a:pt x="36" y="331"/>
                    <a:pt x="34" y="287"/>
                  </a:cubicBezTo>
                  <a:cubicBezTo>
                    <a:pt x="19" y="247"/>
                    <a:pt x="12" y="204"/>
                    <a:pt x="14" y="162"/>
                  </a:cubicBezTo>
                  <a:cubicBezTo>
                    <a:pt x="10" y="146"/>
                    <a:pt x="7" y="129"/>
                    <a:pt x="5" y="113"/>
                  </a:cubicBezTo>
                  <a:close/>
                </a:path>
              </a:pathLst>
            </a:custGeom>
            <a:solidFill>
              <a:srgbClr val="E747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8"/>
            <p:cNvSpPr/>
            <p:nvPr/>
          </p:nvSpPr>
          <p:spPr>
            <a:xfrm>
              <a:off x="4832875" y="642425"/>
              <a:ext cx="1536800" cy="910550"/>
            </a:xfrm>
            <a:custGeom>
              <a:avLst/>
              <a:gdLst/>
              <a:ahLst/>
              <a:cxnLst/>
              <a:rect l="l" t="t" r="r" b="b"/>
              <a:pathLst>
                <a:path w="61472" h="36422" extrusionOk="0">
                  <a:moveTo>
                    <a:pt x="11623" y="0"/>
                  </a:moveTo>
                  <a:cubicBezTo>
                    <a:pt x="10598" y="0"/>
                    <a:pt x="9573" y="226"/>
                    <a:pt x="8792" y="677"/>
                  </a:cubicBezTo>
                  <a:lnTo>
                    <a:pt x="1176" y="5074"/>
                  </a:lnTo>
                  <a:cubicBezTo>
                    <a:pt x="416" y="5512"/>
                    <a:pt x="30" y="6083"/>
                    <a:pt x="0" y="6658"/>
                  </a:cubicBezTo>
                  <a:lnTo>
                    <a:pt x="3" y="6665"/>
                  </a:lnTo>
                  <a:lnTo>
                    <a:pt x="3" y="6770"/>
                  </a:lnTo>
                  <a:cubicBezTo>
                    <a:pt x="7" y="6790"/>
                    <a:pt x="8" y="6805"/>
                    <a:pt x="12" y="6825"/>
                  </a:cubicBezTo>
                  <a:cubicBezTo>
                    <a:pt x="12" y="6867"/>
                    <a:pt x="18" y="6910"/>
                    <a:pt x="32" y="6950"/>
                  </a:cubicBezTo>
                  <a:cubicBezTo>
                    <a:pt x="34" y="6994"/>
                    <a:pt x="44" y="7037"/>
                    <a:pt x="60" y="7077"/>
                  </a:cubicBezTo>
                  <a:cubicBezTo>
                    <a:pt x="72" y="7139"/>
                    <a:pt x="90" y="7199"/>
                    <a:pt x="117" y="7256"/>
                  </a:cubicBezTo>
                  <a:cubicBezTo>
                    <a:pt x="144" y="7316"/>
                    <a:pt x="171" y="7375"/>
                    <a:pt x="204" y="7432"/>
                  </a:cubicBezTo>
                  <a:cubicBezTo>
                    <a:pt x="254" y="7522"/>
                    <a:pt x="314" y="7607"/>
                    <a:pt x="379" y="7686"/>
                  </a:cubicBezTo>
                  <a:cubicBezTo>
                    <a:pt x="446" y="7769"/>
                    <a:pt x="520" y="7848"/>
                    <a:pt x="600" y="7921"/>
                  </a:cubicBezTo>
                  <a:cubicBezTo>
                    <a:pt x="777" y="8080"/>
                    <a:pt x="971" y="8222"/>
                    <a:pt x="1175" y="8344"/>
                  </a:cubicBezTo>
                  <a:lnTo>
                    <a:pt x="2829" y="9298"/>
                  </a:lnTo>
                  <a:lnTo>
                    <a:pt x="10655" y="13817"/>
                  </a:lnTo>
                  <a:lnTo>
                    <a:pt x="43663" y="32871"/>
                  </a:lnTo>
                  <a:lnTo>
                    <a:pt x="43666" y="32876"/>
                  </a:lnTo>
                  <a:lnTo>
                    <a:pt x="46136" y="34305"/>
                  </a:lnTo>
                  <a:lnTo>
                    <a:pt x="46144" y="34306"/>
                  </a:lnTo>
                  <a:cubicBezTo>
                    <a:pt x="46928" y="34761"/>
                    <a:pt x="47629" y="35533"/>
                    <a:pt x="48144" y="36421"/>
                  </a:cubicBezTo>
                  <a:lnTo>
                    <a:pt x="50851" y="34859"/>
                  </a:lnTo>
                  <a:cubicBezTo>
                    <a:pt x="50374" y="34024"/>
                    <a:pt x="49708" y="33299"/>
                    <a:pt x="48971" y="32871"/>
                  </a:cubicBezTo>
                  <a:cubicBezTo>
                    <a:pt x="48607" y="32659"/>
                    <a:pt x="48258" y="32460"/>
                    <a:pt x="47938" y="32275"/>
                  </a:cubicBezTo>
                  <a:lnTo>
                    <a:pt x="47486" y="32014"/>
                  </a:lnTo>
                  <a:cubicBezTo>
                    <a:pt x="46994" y="31725"/>
                    <a:pt x="46622" y="31509"/>
                    <a:pt x="46433" y="31407"/>
                  </a:cubicBezTo>
                  <a:lnTo>
                    <a:pt x="46329" y="31346"/>
                  </a:lnTo>
                  <a:cubicBezTo>
                    <a:pt x="46324" y="31344"/>
                    <a:pt x="46321" y="31342"/>
                    <a:pt x="46318" y="31337"/>
                  </a:cubicBezTo>
                  <a:lnTo>
                    <a:pt x="10650" y="10746"/>
                  </a:lnTo>
                  <a:lnTo>
                    <a:pt x="4784" y="7361"/>
                  </a:lnTo>
                  <a:cubicBezTo>
                    <a:pt x="4162" y="7004"/>
                    <a:pt x="4162" y="6414"/>
                    <a:pt x="4785" y="6055"/>
                  </a:cubicBezTo>
                  <a:lnTo>
                    <a:pt x="10486" y="2763"/>
                  </a:lnTo>
                  <a:cubicBezTo>
                    <a:pt x="10528" y="2737"/>
                    <a:pt x="10571" y="2717"/>
                    <a:pt x="10618" y="2702"/>
                  </a:cubicBezTo>
                  <a:cubicBezTo>
                    <a:pt x="10646" y="2680"/>
                    <a:pt x="10680" y="2667"/>
                    <a:pt x="10715" y="2660"/>
                  </a:cubicBezTo>
                  <a:cubicBezTo>
                    <a:pt x="10732" y="2645"/>
                    <a:pt x="10752" y="2636"/>
                    <a:pt x="10775" y="2633"/>
                  </a:cubicBezTo>
                  <a:cubicBezTo>
                    <a:pt x="10855" y="2603"/>
                    <a:pt x="10935" y="2580"/>
                    <a:pt x="11019" y="2560"/>
                  </a:cubicBezTo>
                  <a:cubicBezTo>
                    <a:pt x="11116" y="2535"/>
                    <a:pt x="11214" y="2518"/>
                    <a:pt x="11315" y="2510"/>
                  </a:cubicBezTo>
                  <a:cubicBezTo>
                    <a:pt x="11417" y="2498"/>
                    <a:pt x="11519" y="2493"/>
                    <a:pt x="11622" y="2491"/>
                  </a:cubicBezTo>
                  <a:cubicBezTo>
                    <a:pt x="11632" y="2491"/>
                    <a:pt x="11643" y="2491"/>
                    <a:pt x="11653" y="2491"/>
                  </a:cubicBezTo>
                  <a:cubicBezTo>
                    <a:pt x="11744" y="2491"/>
                    <a:pt x="11836" y="2498"/>
                    <a:pt x="11928" y="2511"/>
                  </a:cubicBezTo>
                  <a:cubicBezTo>
                    <a:pt x="12005" y="2518"/>
                    <a:pt x="12082" y="2530"/>
                    <a:pt x="12157" y="2545"/>
                  </a:cubicBezTo>
                  <a:lnTo>
                    <a:pt x="12309" y="2586"/>
                  </a:lnTo>
                  <a:cubicBezTo>
                    <a:pt x="12391" y="2605"/>
                    <a:pt x="12469" y="2633"/>
                    <a:pt x="12546" y="2668"/>
                  </a:cubicBezTo>
                  <a:cubicBezTo>
                    <a:pt x="12615" y="2697"/>
                    <a:pt x="12686" y="2732"/>
                    <a:pt x="12750" y="2762"/>
                  </a:cubicBezTo>
                  <a:lnTo>
                    <a:pt x="54284" y="26738"/>
                  </a:lnTo>
                  <a:lnTo>
                    <a:pt x="54289" y="26734"/>
                  </a:lnTo>
                  <a:lnTo>
                    <a:pt x="56772" y="28171"/>
                  </a:lnTo>
                  <a:cubicBezTo>
                    <a:pt x="57555" y="28624"/>
                    <a:pt x="58264" y="29392"/>
                    <a:pt x="58777" y="30283"/>
                  </a:cubicBezTo>
                  <a:lnTo>
                    <a:pt x="61472" y="28726"/>
                  </a:lnTo>
                  <a:cubicBezTo>
                    <a:pt x="60997" y="27890"/>
                    <a:pt x="60329" y="27165"/>
                    <a:pt x="59592" y="26739"/>
                  </a:cubicBezTo>
                  <a:cubicBezTo>
                    <a:pt x="59228" y="26525"/>
                    <a:pt x="58879" y="26328"/>
                    <a:pt x="58560" y="26141"/>
                  </a:cubicBezTo>
                  <a:lnTo>
                    <a:pt x="58108" y="25882"/>
                  </a:lnTo>
                  <a:cubicBezTo>
                    <a:pt x="57901" y="25758"/>
                    <a:pt x="57711" y="25650"/>
                    <a:pt x="57549" y="25555"/>
                  </a:cubicBezTo>
                  <a:cubicBezTo>
                    <a:pt x="57462" y="25508"/>
                    <a:pt x="57392" y="25464"/>
                    <a:pt x="57325" y="25428"/>
                  </a:cubicBezTo>
                  <a:cubicBezTo>
                    <a:pt x="57255" y="25386"/>
                    <a:pt x="57200" y="25356"/>
                    <a:pt x="57146" y="25327"/>
                  </a:cubicBezTo>
                  <a:cubicBezTo>
                    <a:pt x="57079" y="25291"/>
                    <a:pt x="57031" y="25257"/>
                    <a:pt x="56994" y="25234"/>
                  </a:cubicBezTo>
                  <a:cubicBezTo>
                    <a:pt x="56961" y="25215"/>
                    <a:pt x="56939" y="25205"/>
                    <a:pt x="56939" y="25205"/>
                  </a:cubicBezTo>
                  <a:lnTo>
                    <a:pt x="14454" y="677"/>
                  </a:lnTo>
                  <a:cubicBezTo>
                    <a:pt x="13673" y="226"/>
                    <a:pt x="12648" y="0"/>
                    <a:pt x="11623" y="0"/>
                  </a:cubicBezTo>
                  <a:close/>
                </a:path>
              </a:pathLst>
            </a:custGeom>
            <a:solidFill>
              <a:srgbClr val="FF66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8"/>
            <p:cNvSpPr/>
            <p:nvPr/>
          </p:nvSpPr>
          <p:spPr>
            <a:xfrm>
              <a:off x="4458200" y="1039975"/>
              <a:ext cx="200000" cy="307250"/>
            </a:xfrm>
            <a:custGeom>
              <a:avLst/>
              <a:gdLst/>
              <a:ahLst/>
              <a:cxnLst/>
              <a:rect l="l" t="t" r="r" b="b"/>
              <a:pathLst>
                <a:path w="8000" h="12290" extrusionOk="0">
                  <a:moveTo>
                    <a:pt x="7968" y="1"/>
                  </a:moveTo>
                  <a:lnTo>
                    <a:pt x="0" y="4602"/>
                  </a:lnTo>
                  <a:lnTo>
                    <a:pt x="2" y="7671"/>
                  </a:lnTo>
                  <a:lnTo>
                    <a:pt x="8000" y="12289"/>
                  </a:lnTo>
                  <a:lnTo>
                    <a:pt x="7968" y="1"/>
                  </a:lnTo>
                  <a:close/>
                </a:path>
              </a:pathLst>
            </a:custGeom>
            <a:solidFill>
              <a:srgbClr val="3451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8"/>
            <p:cNvSpPr/>
            <p:nvPr/>
          </p:nvSpPr>
          <p:spPr>
            <a:xfrm>
              <a:off x="5860975" y="1719900"/>
              <a:ext cx="87325" cy="1677650"/>
            </a:xfrm>
            <a:custGeom>
              <a:avLst/>
              <a:gdLst/>
              <a:ahLst/>
              <a:cxnLst/>
              <a:rect l="l" t="t" r="r" b="b"/>
              <a:pathLst>
                <a:path w="3493" h="67106" extrusionOk="0">
                  <a:moveTo>
                    <a:pt x="2706" y="1"/>
                  </a:moveTo>
                  <a:lnTo>
                    <a:pt x="11" y="1556"/>
                  </a:lnTo>
                  <a:cubicBezTo>
                    <a:pt x="526" y="2447"/>
                    <a:pt x="836" y="3444"/>
                    <a:pt x="838" y="4348"/>
                  </a:cubicBezTo>
                  <a:cubicBezTo>
                    <a:pt x="838" y="4348"/>
                    <a:pt x="840" y="7217"/>
                    <a:pt x="835" y="7220"/>
                  </a:cubicBezTo>
                  <a:lnTo>
                    <a:pt x="831" y="64991"/>
                  </a:lnTo>
                  <a:cubicBezTo>
                    <a:pt x="831" y="65502"/>
                    <a:pt x="821" y="66631"/>
                    <a:pt x="1" y="67106"/>
                  </a:cubicBezTo>
                  <a:lnTo>
                    <a:pt x="2160" y="65860"/>
                  </a:lnTo>
                  <a:cubicBezTo>
                    <a:pt x="2893" y="65437"/>
                    <a:pt x="3488" y="64361"/>
                    <a:pt x="3488" y="63459"/>
                  </a:cubicBezTo>
                  <a:lnTo>
                    <a:pt x="3490" y="5688"/>
                  </a:lnTo>
                  <a:cubicBezTo>
                    <a:pt x="3490" y="5688"/>
                    <a:pt x="3493" y="5664"/>
                    <a:pt x="3493" y="5626"/>
                  </a:cubicBezTo>
                  <a:cubicBezTo>
                    <a:pt x="3490" y="5583"/>
                    <a:pt x="3486" y="5524"/>
                    <a:pt x="3488" y="5447"/>
                  </a:cubicBezTo>
                  <a:cubicBezTo>
                    <a:pt x="3490" y="5385"/>
                    <a:pt x="3491" y="5324"/>
                    <a:pt x="3490" y="5242"/>
                  </a:cubicBezTo>
                  <a:cubicBezTo>
                    <a:pt x="3491" y="5167"/>
                    <a:pt x="3490" y="5085"/>
                    <a:pt x="3491" y="4984"/>
                  </a:cubicBezTo>
                  <a:cubicBezTo>
                    <a:pt x="3488" y="4796"/>
                    <a:pt x="3491" y="4577"/>
                    <a:pt x="3488" y="4336"/>
                  </a:cubicBezTo>
                  <a:lnTo>
                    <a:pt x="3488" y="3815"/>
                  </a:lnTo>
                  <a:cubicBezTo>
                    <a:pt x="3488" y="3446"/>
                    <a:pt x="3490" y="3045"/>
                    <a:pt x="3488" y="2622"/>
                  </a:cubicBezTo>
                  <a:cubicBezTo>
                    <a:pt x="3486" y="1770"/>
                    <a:pt x="3192" y="829"/>
                    <a:pt x="2706" y="1"/>
                  </a:cubicBezTo>
                  <a:close/>
                </a:path>
              </a:pathLst>
            </a:custGeom>
            <a:solidFill>
              <a:srgbClr val="6F89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8"/>
            <p:cNvSpPr/>
            <p:nvPr/>
          </p:nvSpPr>
          <p:spPr>
            <a:xfrm>
              <a:off x="4657275" y="1064025"/>
              <a:ext cx="1224700" cy="2338200"/>
            </a:xfrm>
            <a:custGeom>
              <a:avLst/>
              <a:gdLst/>
              <a:ahLst/>
              <a:cxnLst/>
              <a:rect l="l" t="t" r="r" b="b"/>
              <a:pathLst>
                <a:path w="48988" h="93528" extrusionOk="0">
                  <a:moveTo>
                    <a:pt x="1049" y="0"/>
                  </a:moveTo>
                  <a:cubicBezTo>
                    <a:pt x="1034" y="0"/>
                    <a:pt x="1019" y="0"/>
                    <a:pt x="1004" y="1"/>
                  </a:cubicBezTo>
                  <a:cubicBezTo>
                    <a:pt x="902" y="1"/>
                    <a:pt x="800" y="8"/>
                    <a:pt x="699" y="19"/>
                  </a:cubicBezTo>
                  <a:cubicBezTo>
                    <a:pt x="598" y="26"/>
                    <a:pt x="500" y="43"/>
                    <a:pt x="403" y="69"/>
                  </a:cubicBezTo>
                  <a:cubicBezTo>
                    <a:pt x="319" y="88"/>
                    <a:pt x="237" y="113"/>
                    <a:pt x="157" y="143"/>
                  </a:cubicBezTo>
                  <a:cubicBezTo>
                    <a:pt x="135" y="145"/>
                    <a:pt x="114" y="155"/>
                    <a:pt x="99" y="170"/>
                  </a:cubicBezTo>
                  <a:cubicBezTo>
                    <a:pt x="65" y="176"/>
                    <a:pt x="34" y="188"/>
                    <a:pt x="3" y="201"/>
                  </a:cubicBezTo>
                  <a:lnTo>
                    <a:pt x="0" y="210"/>
                  </a:lnTo>
                  <a:lnTo>
                    <a:pt x="32" y="8255"/>
                  </a:lnTo>
                  <a:lnTo>
                    <a:pt x="39" y="11325"/>
                  </a:lnTo>
                  <a:lnTo>
                    <a:pt x="249" y="63651"/>
                  </a:lnTo>
                  <a:cubicBezTo>
                    <a:pt x="254" y="65452"/>
                    <a:pt x="1529" y="67646"/>
                    <a:pt x="3096" y="68545"/>
                  </a:cubicBezTo>
                  <a:lnTo>
                    <a:pt x="38361" y="88696"/>
                  </a:lnTo>
                  <a:lnTo>
                    <a:pt x="46147" y="93147"/>
                  </a:lnTo>
                  <a:cubicBezTo>
                    <a:pt x="46599" y="93405"/>
                    <a:pt x="47027" y="93527"/>
                    <a:pt x="47407" y="93527"/>
                  </a:cubicBezTo>
                  <a:cubicBezTo>
                    <a:pt x="48343" y="93527"/>
                    <a:pt x="48988" y="92784"/>
                    <a:pt x="48988" y="91500"/>
                  </a:cubicBezTo>
                  <a:lnTo>
                    <a:pt x="48988" y="33443"/>
                  </a:lnTo>
                  <a:lnTo>
                    <a:pt x="48988" y="30583"/>
                  </a:lnTo>
                  <a:cubicBezTo>
                    <a:pt x="48986" y="29677"/>
                    <a:pt x="48672" y="28673"/>
                    <a:pt x="48161" y="27791"/>
                  </a:cubicBezTo>
                  <a:cubicBezTo>
                    <a:pt x="47631" y="26875"/>
                    <a:pt x="46963" y="26170"/>
                    <a:pt x="46149" y="25683"/>
                  </a:cubicBezTo>
                  <a:lnTo>
                    <a:pt x="43671" y="24254"/>
                  </a:lnTo>
                  <a:lnTo>
                    <a:pt x="43668" y="24247"/>
                  </a:lnTo>
                  <a:lnTo>
                    <a:pt x="2134" y="272"/>
                  </a:lnTo>
                  <a:cubicBezTo>
                    <a:pt x="2070" y="240"/>
                    <a:pt x="1998" y="206"/>
                    <a:pt x="1928" y="178"/>
                  </a:cubicBezTo>
                  <a:cubicBezTo>
                    <a:pt x="1851" y="146"/>
                    <a:pt x="1773" y="118"/>
                    <a:pt x="1693" y="94"/>
                  </a:cubicBezTo>
                  <a:lnTo>
                    <a:pt x="1541" y="54"/>
                  </a:lnTo>
                  <a:cubicBezTo>
                    <a:pt x="1464" y="39"/>
                    <a:pt x="1387" y="28"/>
                    <a:pt x="1310" y="21"/>
                  </a:cubicBezTo>
                  <a:cubicBezTo>
                    <a:pt x="1225" y="8"/>
                    <a:pt x="1137" y="0"/>
                    <a:pt x="1049" y="0"/>
                  </a:cubicBezTo>
                  <a:close/>
                </a:path>
              </a:pathLst>
            </a:custGeom>
            <a:solidFill>
              <a:srgbClr val="4C68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8"/>
            <p:cNvSpPr/>
            <p:nvPr/>
          </p:nvSpPr>
          <p:spPr>
            <a:xfrm>
              <a:off x="4491400" y="1103600"/>
              <a:ext cx="1346875" cy="2364975"/>
            </a:xfrm>
            <a:custGeom>
              <a:avLst/>
              <a:gdLst/>
              <a:ahLst/>
              <a:cxnLst/>
              <a:rect l="l" t="t" r="r" b="b"/>
              <a:pathLst>
                <a:path w="53875" h="94599" extrusionOk="0">
                  <a:moveTo>
                    <a:pt x="7559" y="0"/>
                  </a:moveTo>
                  <a:lnTo>
                    <a:pt x="0" y="4356"/>
                  </a:lnTo>
                  <a:lnTo>
                    <a:pt x="46318" y="31102"/>
                  </a:lnTo>
                  <a:lnTo>
                    <a:pt x="46219" y="94598"/>
                  </a:lnTo>
                  <a:lnTo>
                    <a:pt x="53056" y="90650"/>
                  </a:lnTo>
                  <a:cubicBezTo>
                    <a:pt x="53563" y="90358"/>
                    <a:pt x="53873" y="89818"/>
                    <a:pt x="53873" y="89235"/>
                  </a:cubicBezTo>
                  <a:lnTo>
                    <a:pt x="53875" y="28627"/>
                  </a:lnTo>
                  <a:cubicBezTo>
                    <a:pt x="53875" y="27459"/>
                    <a:pt x="53252" y="26380"/>
                    <a:pt x="52241" y="25795"/>
                  </a:cubicBezTo>
                  <a:lnTo>
                    <a:pt x="75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8"/>
            <p:cNvSpPr/>
            <p:nvPr/>
          </p:nvSpPr>
          <p:spPr>
            <a:xfrm>
              <a:off x="5646875" y="1778375"/>
              <a:ext cx="191400" cy="1690200"/>
            </a:xfrm>
            <a:custGeom>
              <a:avLst/>
              <a:gdLst/>
              <a:ahLst/>
              <a:cxnLst/>
              <a:rect l="l" t="t" r="r" b="b"/>
              <a:pathLst>
                <a:path w="7656" h="67608" extrusionOk="0">
                  <a:moveTo>
                    <a:pt x="7218" y="1"/>
                  </a:moveTo>
                  <a:lnTo>
                    <a:pt x="99" y="4111"/>
                  </a:lnTo>
                  <a:lnTo>
                    <a:pt x="0" y="67607"/>
                  </a:lnTo>
                  <a:lnTo>
                    <a:pt x="6837" y="63659"/>
                  </a:lnTo>
                  <a:cubicBezTo>
                    <a:pt x="7344" y="63367"/>
                    <a:pt x="7654" y="62829"/>
                    <a:pt x="7654" y="62244"/>
                  </a:cubicBezTo>
                  <a:lnTo>
                    <a:pt x="7656" y="1636"/>
                  </a:lnTo>
                  <a:cubicBezTo>
                    <a:pt x="7656" y="1062"/>
                    <a:pt x="7506" y="499"/>
                    <a:pt x="7218" y="1"/>
                  </a:cubicBezTo>
                  <a:close/>
                </a:path>
              </a:pathLst>
            </a:custGeom>
            <a:solidFill>
              <a:srgbClr val="DAE6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8"/>
            <p:cNvSpPr/>
            <p:nvPr/>
          </p:nvSpPr>
          <p:spPr>
            <a:xfrm>
              <a:off x="4494525" y="1087175"/>
              <a:ext cx="217575" cy="121550"/>
            </a:xfrm>
            <a:custGeom>
              <a:avLst/>
              <a:gdLst/>
              <a:ahLst/>
              <a:cxnLst/>
              <a:rect l="l" t="t" r="r" b="b"/>
              <a:pathLst>
                <a:path w="8703" h="4862" extrusionOk="0">
                  <a:moveTo>
                    <a:pt x="7748" y="1"/>
                  </a:moveTo>
                  <a:cubicBezTo>
                    <a:pt x="7438" y="1"/>
                    <a:pt x="7097" y="83"/>
                    <a:pt x="6826" y="239"/>
                  </a:cubicBezTo>
                  <a:lnTo>
                    <a:pt x="554" y="3853"/>
                  </a:lnTo>
                  <a:cubicBezTo>
                    <a:pt x="84" y="4124"/>
                    <a:pt x="1" y="4517"/>
                    <a:pt x="368" y="4729"/>
                  </a:cubicBezTo>
                  <a:cubicBezTo>
                    <a:pt x="523" y="4818"/>
                    <a:pt x="733" y="4862"/>
                    <a:pt x="959" y="4862"/>
                  </a:cubicBezTo>
                  <a:cubicBezTo>
                    <a:pt x="1270" y="4862"/>
                    <a:pt x="1612" y="4780"/>
                    <a:pt x="1884" y="4622"/>
                  </a:cubicBezTo>
                  <a:lnTo>
                    <a:pt x="8149" y="1005"/>
                  </a:lnTo>
                  <a:cubicBezTo>
                    <a:pt x="8619" y="734"/>
                    <a:pt x="8702" y="343"/>
                    <a:pt x="8336" y="132"/>
                  </a:cubicBezTo>
                  <a:cubicBezTo>
                    <a:pt x="8182" y="44"/>
                    <a:pt x="7974" y="1"/>
                    <a:pt x="7748" y="1"/>
                  </a:cubicBezTo>
                  <a:close/>
                </a:path>
              </a:pathLst>
            </a:custGeom>
            <a:solidFill>
              <a:srgbClr val="FFD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8"/>
            <p:cNvSpPr/>
            <p:nvPr/>
          </p:nvSpPr>
          <p:spPr>
            <a:xfrm>
              <a:off x="5595425" y="1873200"/>
              <a:ext cx="87300" cy="1677600"/>
            </a:xfrm>
            <a:custGeom>
              <a:avLst/>
              <a:gdLst/>
              <a:ahLst/>
              <a:cxnLst/>
              <a:rect l="l" t="t" r="r" b="b"/>
              <a:pathLst>
                <a:path w="3492" h="67104" extrusionOk="0">
                  <a:moveTo>
                    <a:pt x="2707" y="0"/>
                  </a:moveTo>
                  <a:lnTo>
                    <a:pt x="0" y="1564"/>
                  </a:lnTo>
                  <a:cubicBezTo>
                    <a:pt x="513" y="2453"/>
                    <a:pt x="830" y="3447"/>
                    <a:pt x="830" y="4361"/>
                  </a:cubicBezTo>
                  <a:cubicBezTo>
                    <a:pt x="830" y="4361"/>
                    <a:pt x="830" y="7215"/>
                    <a:pt x="834" y="7220"/>
                  </a:cubicBezTo>
                  <a:lnTo>
                    <a:pt x="829" y="34771"/>
                  </a:lnTo>
                  <a:lnTo>
                    <a:pt x="830" y="64992"/>
                  </a:lnTo>
                  <a:cubicBezTo>
                    <a:pt x="830" y="65472"/>
                    <a:pt x="849" y="66614"/>
                    <a:pt x="0" y="67104"/>
                  </a:cubicBezTo>
                  <a:cubicBezTo>
                    <a:pt x="0" y="67104"/>
                    <a:pt x="1815" y="66058"/>
                    <a:pt x="2159" y="65859"/>
                  </a:cubicBezTo>
                  <a:cubicBezTo>
                    <a:pt x="2892" y="65437"/>
                    <a:pt x="3485" y="64361"/>
                    <a:pt x="3485" y="63458"/>
                  </a:cubicBezTo>
                  <a:lnTo>
                    <a:pt x="3485" y="36311"/>
                  </a:lnTo>
                  <a:cubicBezTo>
                    <a:pt x="3485" y="36311"/>
                    <a:pt x="3489" y="5688"/>
                    <a:pt x="3489" y="5673"/>
                  </a:cubicBezTo>
                  <a:lnTo>
                    <a:pt x="3489" y="5552"/>
                  </a:lnTo>
                  <a:cubicBezTo>
                    <a:pt x="3492" y="5340"/>
                    <a:pt x="3492" y="4907"/>
                    <a:pt x="3489" y="4338"/>
                  </a:cubicBezTo>
                  <a:lnTo>
                    <a:pt x="3489" y="3815"/>
                  </a:lnTo>
                  <a:cubicBezTo>
                    <a:pt x="3487" y="3445"/>
                    <a:pt x="3489" y="3044"/>
                    <a:pt x="3487" y="2623"/>
                  </a:cubicBezTo>
                  <a:cubicBezTo>
                    <a:pt x="3487" y="1770"/>
                    <a:pt x="3193" y="831"/>
                    <a:pt x="2707" y="0"/>
                  </a:cubicBezTo>
                  <a:close/>
                </a:path>
              </a:pathLst>
            </a:custGeom>
            <a:solidFill>
              <a:srgbClr val="6F89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8"/>
            <p:cNvSpPr/>
            <p:nvPr/>
          </p:nvSpPr>
          <p:spPr>
            <a:xfrm>
              <a:off x="4391775" y="1168325"/>
              <a:ext cx="1224500" cy="2387350"/>
            </a:xfrm>
            <a:custGeom>
              <a:avLst/>
              <a:gdLst/>
              <a:ahLst/>
              <a:cxnLst/>
              <a:rect l="l" t="t" r="r" b="b"/>
              <a:pathLst>
                <a:path w="48980" h="95494" extrusionOk="0">
                  <a:moveTo>
                    <a:pt x="4" y="1"/>
                  </a:moveTo>
                  <a:lnTo>
                    <a:pt x="4" y="1"/>
                  </a:lnTo>
                  <a:cubicBezTo>
                    <a:pt x="1" y="34"/>
                    <a:pt x="1" y="67"/>
                    <a:pt x="4" y="99"/>
                  </a:cubicBezTo>
                  <a:lnTo>
                    <a:pt x="4" y="99"/>
                  </a:lnTo>
                  <a:lnTo>
                    <a:pt x="4" y="1"/>
                  </a:lnTo>
                  <a:close/>
                  <a:moveTo>
                    <a:pt x="4" y="99"/>
                  </a:moveTo>
                  <a:lnTo>
                    <a:pt x="14" y="65217"/>
                  </a:lnTo>
                  <a:cubicBezTo>
                    <a:pt x="14" y="67021"/>
                    <a:pt x="1294" y="69211"/>
                    <a:pt x="2863" y="70110"/>
                  </a:cubicBezTo>
                  <a:lnTo>
                    <a:pt x="46139" y="95114"/>
                  </a:lnTo>
                  <a:cubicBezTo>
                    <a:pt x="46591" y="95371"/>
                    <a:pt x="47018" y="95493"/>
                    <a:pt x="47397" y="95493"/>
                  </a:cubicBezTo>
                  <a:cubicBezTo>
                    <a:pt x="48331" y="95493"/>
                    <a:pt x="48975" y="94752"/>
                    <a:pt x="48978" y="93466"/>
                  </a:cubicBezTo>
                  <a:lnTo>
                    <a:pt x="48980" y="84526"/>
                  </a:lnTo>
                  <a:lnTo>
                    <a:pt x="48976" y="35410"/>
                  </a:lnTo>
                  <a:lnTo>
                    <a:pt x="48976" y="32548"/>
                  </a:lnTo>
                  <a:cubicBezTo>
                    <a:pt x="48975" y="31644"/>
                    <a:pt x="48654" y="30643"/>
                    <a:pt x="48144" y="29759"/>
                  </a:cubicBezTo>
                  <a:cubicBezTo>
                    <a:pt x="47615" y="28815"/>
                    <a:pt x="46928" y="28139"/>
                    <a:pt x="46138" y="27642"/>
                  </a:cubicBezTo>
                  <a:lnTo>
                    <a:pt x="43667" y="26215"/>
                  </a:lnTo>
                  <a:lnTo>
                    <a:pt x="43663" y="26209"/>
                  </a:lnTo>
                  <a:lnTo>
                    <a:pt x="10657" y="7155"/>
                  </a:lnTo>
                  <a:lnTo>
                    <a:pt x="2833" y="2636"/>
                  </a:lnTo>
                  <a:lnTo>
                    <a:pt x="1178" y="1682"/>
                  </a:lnTo>
                  <a:cubicBezTo>
                    <a:pt x="973" y="1560"/>
                    <a:pt x="781" y="1418"/>
                    <a:pt x="602" y="1259"/>
                  </a:cubicBezTo>
                  <a:cubicBezTo>
                    <a:pt x="522" y="1185"/>
                    <a:pt x="450" y="1107"/>
                    <a:pt x="383" y="1023"/>
                  </a:cubicBezTo>
                  <a:cubicBezTo>
                    <a:pt x="316" y="943"/>
                    <a:pt x="258" y="860"/>
                    <a:pt x="206" y="769"/>
                  </a:cubicBezTo>
                  <a:cubicBezTo>
                    <a:pt x="174" y="713"/>
                    <a:pt x="146" y="652"/>
                    <a:pt x="119" y="594"/>
                  </a:cubicBezTo>
                  <a:cubicBezTo>
                    <a:pt x="94" y="535"/>
                    <a:pt x="74" y="477"/>
                    <a:pt x="62" y="415"/>
                  </a:cubicBezTo>
                  <a:cubicBezTo>
                    <a:pt x="46" y="375"/>
                    <a:pt x="36" y="332"/>
                    <a:pt x="34" y="288"/>
                  </a:cubicBezTo>
                  <a:cubicBezTo>
                    <a:pt x="17" y="248"/>
                    <a:pt x="11" y="205"/>
                    <a:pt x="14" y="163"/>
                  </a:cubicBezTo>
                  <a:cubicBezTo>
                    <a:pt x="9" y="142"/>
                    <a:pt x="6" y="120"/>
                    <a:pt x="4" y="99"/>
                  </a:cubicBezTo>
                  <a:close/>
                </a:path>
              </a:pathLst>
            </a:custGeom>
            <a:solidFill>
              <a:srgbClr val="7FA8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8"/>
            <p:cNvSpPr/>
            <p:nvPr/>
          </p:nvSpPr>
          <p:spPr>
            <a:xfrm>
              <a:off x="4391825" y="1001750"/>
              <a:ext cx="1536800" cy="910575"/>
            </a:xfrm>
            <a:custGeom>
              <a:avLst/>
              <a:gdLst/>
              <a:ahLst/>
              <a:cxnLst/>
              <a:rect l="l" t="t" r="r" b="b"/>
              <a:pathLst>
                <a:path w="61472" h="36423" extrusionOk="0">
                  <a:moveTo>
                    <a:pt x="11623" y="1"/>
                  </a:moveTo>
                  <a:cubicBezTo>
                    <a:pt x="10598" y="1"/>
                    <a:pt x="9573" y="226"/>
                    <a:pt x="8792" y="677"/>
                  </a:cubicBezTo>
                  <a:lnTo>
                    <a:pt x="1176" y="5075"/>
                  </a:lnTo>
                  <a:cubicBezTo>
                    <a:pt x="416" y="5513"/>
                    <a:pt x="30" y="6084"/>
                    <a:pt x="0" y="6660"/>
                  </a:cubicBezTo>
                  <a:lnTo>
                    <a:pt x="4" y="6666"/>
                  </a:lnTo>
                  <a:lnTo>
                    <a:pt x="4" y="6769"/>
                  </a:lnTo>
                  <a:cubicBezTo>
                    <a:pt x="7" y="6791"/>
                    <a:pt x="9" y="6804"/>
                    <a:pt x="12" y="6824"/>
                  </a:cubicBezTo>
                  <a:cubicBezTo>
                    <a:pt x="12" y="6868"/>
                    <a:pt x="19" y="6909"/>
                    <a:pt x="32" y="6950"/>
                  </a:cubicBezTo>
                  <a:cubicBezTo>
                    <a:pt x="34" y="6995"/>
                    <a:pt x="44" y="7036"/>
                    <a:pt x="59" y="7078"/>
                  </a:cubicBezTo>
                  <a:cubicBezTo>
                    <a:pt x="72" y="7138"/>
                    <a:pt x="90" y="7198"/>
                    <a:pt x="117" y="7255"/>
                  </a:cubicBezTo>
                  <a:cubicBezTo>
                    <a:pt x="144" y="7315"/>
                    <a:pt x="171" y="7376"/>
                    <a:pt x="204" y="7432"/>
                  </a:cubicBezTo>
                  <a:cubicBezTo>
                    <a:pt x="254" y="7521"/>
                    <a:pt x="314" y="7606"/>
                    <a:pt x="380" y="7685"/>
                  </a:cubicBezTo>
                  <a:cubicBezTo>
                    <a:pt x="446" y="7770"/>
                    <a:pt x="520" y="7848"/>
                    <a:pt x="600" y="7920"/>
                  </a:cubicBezTo>
                  <a:cubicBezTo>
                    <a:pt x="777" y="8081"/>
                    <a:pt x="969" y="8221"/>
                    <a:pt x="1175" y="8343"/>
                  </a:cubicBezTo>
                  <a:lnTo>
                    <a:pt x="2829" y="9299"/>
                  </a:lnTo>
                  <a:lnTo>
                    <a:pt x="10655" y="13818"/>
                  </a:lnTo>
                  <a:lnTo>
                    <a:pt x="43663" y="32872"/>
                  </a:lnTo>
                  <a:lnTo>
                    <a:pt x="43665" y="32877"/>
                  </a:lnTo>
                  <a:lnTo>
                    <a:pt x="46136" y="34304"/>
                  </a:lnTo>
                  <a:lnTo>
                    <a:pt x="46144" y="34307"/>
                  </a:lnTo>
                  <a:cubicBezTo>
                    <a:pt x="46928" y="34761"/>
                    <a:pt x="47629" y="35533"/>
                    <a:pt x="48144" y="36422"/>
                  </a:cubicBezTo>
                  <a:lnTo>
                    <a:pt x="50851" y="34858"/>
                  </a:lnTo>
                  <a:cubicBezTo>
                    <a:pt x="50375" y="34023"/>
                    <a:pt x="49708" y="33299"/>
                    <a:pt x="48971" y="32872"/>
                  </a:cubicBezTo>
                  <a:cubicBezTo>
                    <a:pt x="48607" y="32660"/>
                    <a:pt x="48258" y="32461"/>
                    <a:pt x="47939" y="32275"/>
                  </a:cubicBezTo>
                  <a:lnTo>
                    <a:pt x="47486" y="32015"/>
                  </a:lnTo>
                  <a:cubicBezTo>
                    <a:pt x="46995" y="31726"/>
                    <a:pt x="46622" y="31510"/>
                    <a:pt x="46433" y="31406"/>
                  </a:cubicBezTo>
                  <a:lnTo>
                    <a:pt x="46330" y="31346"/>
                  </a:lnTo>
                  <a:cubicBezTo>
                    <a:pt x="46325" y="31345"/>
                    <a:pt x="46321" y="31341"/>
                    <a:pt x="46318" y="31338"/>
                  </a:cubicBezTo>
                  <a:lnTo>
                    <a:pt x="10650" y="10749"/>
                  </a:lnTo>
                  <a:lnTo>
                    <a:pt x="4784" y="7362"/>
                  </a:lnTo>
                  <a:cubicBezTo>
                    <a:pt x="4162" y="7005"/>
                    <a:pt x="4162" y="6417"/>
                    <a:pt x="4785" y="6056"/>
                  </a:cubicBezTo>
                  <a:lnTo>
                    <a:pt x="10486" y="2764"/>
                  </a:lnTo>
                  <a:cubicBezTo>
                    <a:pt x="10528" y="2739"/>
                    <a:pt x="10571" y="2717"/>
                    <a:pt x="10618" y="2704"/>
                  </a:cubicBezTo>
                  <a:cubicBezTo>
                    <a:pt x="10647" y="2681"/>
                    <a:pt x="10680" y="2667"/>
                    <a:pt x="10715" y="2662"/>
                  </a:cubicBezTo>
                  <a:cubicBezTo>
                    <a:pt x="10732" y="2647"/>
                    <a:pt x="10752" y="2637"/>
                    <a:pt x="10775" y="2634"/>
                  </a:cubicBezTo>
                  <a:cubicBezTo>
                    <a:pt x="10854" y="2606"/>
                    <a:pt x="10936" y="2580"/>
                    <a:pt x="11019" y="2562"/>
                  </a:cubicBezTo>
                  <a:cubicBezTo>
                    <a:pt x="11116" y="2535"/>
                    <a:pt x="11215" y="2519"/>
                    <a:pt x="11315" y="2512"/>
                  </a:cubicBezTo>
                  <a:cubicBezTo>
                    <a:pt x="11417" y="2500"/>
                    <a:pt x="11519" y="2494"/>
                    <a:pt x="11622" y="2494"/>
                  </a:cubicBezTo>
                  <a:cubicBezTo>
                    <a:pt x="11637" y="2493"/>
                    <a:pt x="11652" y="2493"/>
                    <a:pt x="11667" y="2493"/>
                  </a:cubicBezTo>
                  <a:cubicBezTo>
                    <a:pt x="11754" y="2493"/>
                    <a:pt x="11841" y="2501"/>
                    <a:pt x="11928" y="2514"/>
                  </a:cubicBezTo>
                  <a:cubicBezTo>
                    <a:pt x="12005" y="2520"/>
                    <a:pt x="12082" y="2532"/>
                    <a:pt x="12157" y="2547"/>
                  </a:cubicBezTo>
                  <a:lnTo>
                    <a:pt x="12309" y="2587"/>
                  </a:lnTo>
                  <a:cubicBezTo>
                    <a:pt x="12391" y="2607"/>
                    <a:pt x="12469" y="2634"/>
                    <a:pt x="12546" y="2671"/>
                  </a:cubicBezTo>
                  <a:cubicBezTo>
                    <a:pt x="12615" y="2699"/>
                    <a:pt x="12687" y="2734"/>
                    <a:pt x="12750" y="2764"/>
                  </a:cubicBezTo>
                  <a:lnTo>
                    <a:pt x="54284" y="26740"/>
                  </a:lnTo>
                  <a:lnTo>
                    <a:pt x="54289" y="26737"/>
                  </a:lnTo>
                  <a:lnTo>
                    <a:pt x="56772" y="28174"/>
                  </a:lnTo>
                  <a:cubicBezTo>
                    <a:pt x="57556" y="28626"/>
                    <a:pt x="58264" y="29395"/>
                    <a:pt x="58777" y="30284"/>
                  </a:cubicBezTo>
                  <a:lnTo>
                    <a:pt x="61472" y="28728"/>
                  </a:lnTo>
                  <a:cubicBezTo>
                    <a:pt x="60996" y="27893"/>
                    <a:pt x="60329" y="27168"/>
                    <a:pt x="59592" y="26742"/>
                  </a:cubicBezTo>
                  <a:cubicBezTo>
                    <a:pt x="59228" y="26528"/>
                    <a:pt x="58879" y="26331"/>
                    <a:pt x="58560" y="26144"/>
                  </a:cubicBezTo>
                  <a:lnTo>
                    <a:pt x="58107" y="25885"/>
                  </a:lnTo>
                  <a:cubicBezTo>
                    <a:pt x="57901" y="25761"/>
                    <a:pt x="57711" y="25652"/>
                    <a:pt x="57549" y="25557"/>
                  </a:cubicBezTo>
                  <a:cubicBezTo>
                    <a:pt x="57462" y="25510"/>
                    <a:pt x="57392" y="25467"/>
                    <a:pt x="57325" y="25430"/>
                  </a:cubicBezTo>
                  <a:cubicBezTo>
                    <a:pt x="57255" y="25388"/>
                    <a:pt x="57200" y="25358"/>
                    <a:pt x="57146" y="25330"/>
                  </a:cubicBezTo>
                  <a:cubicBezTo>
                    <a:pt x="57079" y="25293"/>
                    <a:pt x="57031" y="25260"/>
                    <a:pt x="56994" y="25236"/>
                  </a:cubicBezTo>
                  <a:cubicBezTo>
                    <a:pt x="56961" y="25218"/>
                    <a:pt x="56939" y="25208"/>
                    <a:pt x="56939" y="25208"/>
                  </a:cubicBezTo>
                  <a:lnTo>
                    <a:pt x="14454" y="677"/>
                  </a:lnTo>
                  <a:cubicBezTo>
                    <a:pt x="13673" y="226"/>
                    <a:pt x="12648" y="1"/>
                    <a:pt x="11623" y="1"/>
                  </a:cubicBezTo>
                  <a:close/>
                </a:path>
              </a:pathLst>
            </a:custGeom>
            <a:solidFill>
              <a:srgbClr val="AACA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8"/>
            <p:cNvSpPr/>
            <p:nvPr/>
          </p:nvSpPr>
          <p:spPr>
            <a:xfrm>
              <a:off x="1898000" y="3241950"/>
              <a:ext cx="266475" cy="268350"/>
            </a:xfrm>
            <a:custGeom>
              <a:avLst/>
              <a:gdLst/>
              <a:ahLst/>
              <a:cxnLst/>
              <a:rect l="l" t="t" r="r" b="b"/>
              <a:pathLst>
                <a:path w="10659" h="10734" extrusionOk="0">
                  <a:moveTo>
                    <a:pt x="2660" y="0"/>
                  </a:moveTo>
                  <a:lnTo>
                    <a:pt x="0" y="1534"/>
                  </a:lnTo>
                  <a:lnTo>
                    <a:pt x="0" y="10733"/>
                  </a:lnTo>
                  <a:lnTo>
                    <a:pt x="10658" y="4618"/>
                  </a:lnTo>
                  <a:lnTo>
                    <a:pt x="2660" y="0"/>
                  </a:lnTo>
                  <a:close/>
                </a:path>
              </a:pathLst>
            </a:custGeom>
            <a:solidFill>
              <a:srgbClr val="3636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8"/>
            <p:cNvSpPr/>
            <p:nvPr/>
          </p:nvSpPr>
          <p:spPr>
            <a:xfrm>
              <a:off x="3292475" y="3357175"/>
              <a:ext cx="1618475" cy="1012525"/>
            </a:xfrm>
            <a:custGeom>
              <a:avLst/>
              <a:gdLst/>
              <a:ahLst/>
              <a:cxnLst/>
              <a:rect l="l" t="t" r="r" b="b"/>
              <a:pathLst>
                <a:path w="64739" h="40501" extrusionOk="0">
                  <a:moveTo>
                    <a:pt x="64739" y="1"/>
                  </a:moveTo>
                  <a:cubicBezTo>
                    <a:pt x="64739" y="947"/>
                    <a:pt x="63766" y="1520"/>
                    <a:pt x="63324" y="1775"/>
                  </a:cubicBezTo>
                  <a:lnTo>
                    <a:pt x="5317" y="35271"/>
                  </a:lnTo>
                  <a:cubicBezTo>
                    <a:pt x="5317" y="35278"/>
                    <a:pt x="2831" y="36710"/>
                    <a:pt x="2831" y="36710"/>
                  </a:cubicBezTo>
                  <a:cubicBezTo>
                    <a:pt x="2046" y="37161"/>
                    <a:pt x="1027" y="37390"/>
                    <a:pt x="1" y="37390"/>
                  </a:cubicBezTo>
                  <a:lnTo>
                    <a:pt x="1" y="40501"/>
                  </a:lnTo>
                  <a:cubicBezTo>
                    <a:pt x="15" y="40501"/>
                    <a:pt x="30" y="40501"/>
                    <a:pt x="44" y="40501"/>
                  </a:cubicBezTo>
                  <a:cubicBezTo>
                    <a:pt x="990" y="40501"/>
                    <a:pt x="1933" y="40285"/>
                    <a:pt x="2661" y="39868"/>
                  </a:cubicBezTo>
                  <a:cubicBezTo>
                    <a:pt x="3027" y="39659"/>
                    <a:pt x="3374" y="39455"/>
                    <a:pt x="3695" y="39273"/>
                  </a:cubicBezTo>
                  <a:lnTo>
                    <a:pt x="4146" y="39010"/>
                  </a:lnTo>
                  <a:cubicBezTo>
                    <a:pt x="4355" y="38893"/>
                    <a:pt x="4544" y="38781"/>
                    <a:pt x="4707" y="38690"/>
                  </a:cubicBezTo>
                  <a:cubicBezTo>
                    <a:pt x="4793" y="38638"/>
                    <a:pt x="4864" y="38598"/>
                    <a:pt x="4930" y="38559"/>
                  </a:cubicBezTo>
                  <a:cubicBezTo>
                    <a:pt x="5001" y="38521"/>
                    <a:pt x="5053" y="38487"/>
                    <a:pt x="5107" y="38456"/>
                  </a:cubicBezTo>
                  <a:cubicBezTo>
                    <a:pt x="5172" y="38416"/>
                    <a:pt x="5224" y="38391"/>
                    <a:pt x="5264" y="38370"/>
                  </a:cubicBezTo>
                  <a:cubicBezTo>
                    <a:pt x="5295" y="38350"/>
                    <a:pt x="5316" y="38337"/>
                    <a:pt x="5316" y="38337"/>
                  </a:cubicBezTo>
                  <a:lnTo>
                    <a:pt x="63324" y="4845"/>
                  </a:lnTo>
                  <a:cubicBezTo>
                    <a:pt x="64106" y="4392"/>
                    <a:pt x="64739" y="3341"/>
                    <a:pt x="64739" y="2492"/>
                  </a:cubicBezTo>
                  <a:lnTo>
                    <a:pt x="64739" y="1"/>
                  </a:lnTo>
                  <a:close/>
                </a:path>
              </a:pathLst>
            </a:custGeom>
            <a:solidFill>
              <a:srgbClr val="5C5C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8"/>
            <p:cNvSpPr/>
            <p:nvPr/>
          </p:nvSpPr>
          <p:spPr>
            <a:xfrm>
              <a:off x="1923175" y="2576050"/>
              <a:ext cx="2997550" cy="1715875"/>
            </a:xfrm>
            <a:custGeom>
              <a:avLst/>
              <a:gdLst/>
              <a:ahLst/>
              <a:cxnLst/>
              <a:rect l="l" t="t" r="r" b="b"/>
              <a:pathLst>
                <a:path w="119902" h="68635" extrusionOk="0">
                  <a:moveTo>
                    <a:pt x="65859" y="1"/>
                  </a:moveTo>
                  <a:cubicBezTo>
                    <a:pt x="64842" y="1"/>
                    <a:pt x="63826" y="223"/>
                    <a:pt x="63050" y="667"/>
                  </a:cubicBezTo>
                  <a:lnTo>
                    <a:pt x="9651" y="31254"/>
                  </a:lnTo>
                  <a:lnTo>
                    <a:pt x="6992" y="32785"/>
                  </a:lnTo>
                  <a:lnTo>
                    <a:pt x="8" y="36780"/>
                  </a:lnTo>
                  <a:lnTo>
                    <a:pt x="1" y="36786"/>
                  </a:lnTo>
                  <a:cubicBezTo>
                    <a:pt x="4" y="36818"/>
                    <a:pt x="11" y="36851"/>
                    <a:pt x="21" y="36883"/>
                  </a:cubicBezTo>
                  <a:cubicBezTo>
                    <a:pt x="16" y="36905"/>
                    <a:pt x="19" y="36928"/>
                    <a:pt x="28" y="36948"/>
                  </a:cubicBezTo>
                  <a:cubicBezTo>
                    <a:pt x="41" y="37034"/>
                    <a:pt x="61" y="37115"/>
                    <a:pt x="86" y="37197"/>
                  </a:cubicBezTo>
                  <a:cubicBezTo>
                    <a:pt x="113" y="37294"/>
                    <a:pt x="148" y="37388"/>
                    <a:pt x="191" y="37478"/>
                  </a:cubicBezTo>
                  <a:cubicBezTo>
                    <a:pt x="232" y="37573"/>
                    <a:pt x="278" y="37665"/>
                    <a:pt x="328" y="37754"/>
                  </a:cubicBezTo>
                  <a:cubicBezTo>
                    <a:pt x="377" y="37844"/>
                    <a:pt x="434" y="37929"/>
                    <a:pt x="499" y="38008"/>
                  </a:cubicBezTo>
                  <a:cubicBezTo>
                    <a:pt x="542" y="38073"/>
                    <a:pt x="591" y="38133"/>
                    <a:pt x="643" y="38191"/>
                  </a:cubicBezTo>
                  <a:lnTo>
                    <a:pt x="753" y="38302"/>
                  </a:lnTo>
                  <a:cubicBezTo>
                    <a:pt x="813" y="38360"/>
                    <a:pt x="876" y="38415"/>
                    <a:pt x="943" y="38465"/>
                  </a:cubicBezTo>
                  <a:cubicBezTo>
                    <a:pt x="1002" y="38512"/>
                    <a:pt x="1067" y="38557"/>
                    <a:pt x="1125" y="38596"/>
                  </a:cubicBezTo>
                  <a:lnTo>
                    <a:pt x="49458" y="66516"/>
                  </a:lnTo>
                  <a:lnTo>
                    <a:pt x="49463" y="66516"/>
                  </a:lnTo>
                  <a:lnTo>
                    <a:pt x="51942" y="67948"/>
                  </a:lnTo>
                  <a:cubicBezTo>
                    <a:pt x="52771" y="68409"/>
                    <a:pt x="53715" y="68635"/>
                    <a:pt x="54773" y="68635"/>
                  </a:cubicBezTo>
                  <a:cubicBezTo>
                    <a:pt x="55794" y="68635"/>
                    <a:pt x="56819" y="68404"/>
                    <a:pt x="57605" y="67955"/>
                  </a:cubicBezTo>
                  <a:lnTo>
                    <a:pt x="60083" y="66523"/>
                  </a:lnTo>
                  <a:lnTo>
                    <a:pt x="118338" y="32890"/>
                  </a:lnTo>
                  <a:cubicBezTo>
                    <a:pt x="119902" y="31988"/>
                    <a:pt x="119902" y="30516"/>
                    <a:pt x="118345" y="29607"/>
                  </a:cubicBezTo>
                  <a:lnTo>
                    <a:pt x="110597" y="25089"/>
                  </a:lnTo>
                  <a:lnTo>
                    <a:pt x="68712" y="687"/>
                  </a:lnTo>
                  <a:cubicBezTo>
                    <a:pt x="67925" y="229"/>
                    <a:pt x="66891" y="1"/>
                    <a:pt x="65859" y="1"/>
                  </a:cubicBezTo>
                  <a:close/>
                </a:path>
              </a:pathLst>
            </a:custGeom>
            <a:solidFill>
              <a:srgbClr val="4949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8"/>
            <p:cNvSpPr/>
            <p:nvPr/>
          </p:nvSpPr>
          <p:spPr>
            <a:xfrm>
              <a:off x="1964425" y="3136275"/>
              <a:ext cx="2900950" cy="1116475"/>
            </a:xfrm>
            <a:custGeom>
              <a:avLst/>
              <a:gdLst/>
              <a:ahLst/>
              <a:cxnLst/>
              <a:rect l="l" t="t" r="r" b="b"/>
              <a:pathLst>
                <a:path w="116038" h="44659" extrusionOk="0">
                  <a:moveTo>
                    <a:pt x="116038" y="0"/>
                  </a:moveTo>
                  <a:lnTo>
                    <a:pt x="53123" y="36438"/>
                  </a:lnTo>
                  <a:lnTo>
                    <a:pt x="0" y="5761"/>
                  </a:lnTo>
                  <a:lnTo>
                    <a:pt x="7" y="14486"/>
                  </a:lnTo>
                  <a:lnTo>
                    <a:pt x="51489" y="44221"/>
                  </a:lnTo>
                  <a:cubicBezTo>
                    <a:pt x="51994" y="44512"/>
                    <a:pt x="52558" y="44658"/>
                    <a:pt x="53123" y="44658"/>
                  </a:cubicBezTo>
                  <a:cubicBezTo>
                    <a:pt x="53687" y="44658"/>
                    <a:pt x="54252" y="44512"/>
                    <a:pt x="54758" y="44221"/>
                  </a:cubicBezTo>
                  <a:lnTo>
                    <a:pt x="115221" y="9310"/>
                  </a:lnTo>
                  <a:cubicBezTo>
                    <a:pt x="115727" y="9017"/>
                    <a:pt x="116038" y="8478"/>
                    <a:pt x="116038" y="7895"/>
                  </a:cubicBezTo>
                  <a:lnTo>
                    <a:pt x="1160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8"/>
            <p:cNvSpPr/>
            <p:nvPr/>
          </p:nvSpPr>
          <p:spPr>
            <a:xfrm>
              <a:off x="3292475" y="3136225"/>
              <a:ext cx="1572900" cy="1116525"/>
            </a:xfrm>
            <a:custGeom>
              <a:avLst/>
              <a:gdLst/>
              <a:ahLst/>
              <a:cxnLst/>
              <a:rect l="l" t="t" r="r" b="b"/>
              <a:pathLst>
                <a:path w="62916" h="44661" extrusionOk="0">
                  <a:moveTo>
                    <a:pt x="62916" y="0"/>
                  </a:moveTo>
                  <a:lnTo>
                    <a:pt x="1" y="36440"/>
                  </a:lnTo>
                  <a:lnTo>
                    <a:pt x="1" y="44661"/>
                  </a:lnTo>
                  <a:cubicBezTo>
                    <a:pt x="576" y="44661"/>
                    <a:pt x="1139" y="44508"/>
                    <a:pt x="1636" y="44223"/>
                  </a:cubicBezTo>
                  <a:lnTo>
                    <a:pt x="62099" y="9312"/>
                  </a:lnTo>
                  <a:cubicBezTo>
                    <a:pt x="62605" y="9019"/>
                    <a:pt x="62916" y="8480"/>
                    <a:pt x="62916" y="7895"/>
                  </a:cubicBezTo>
                  <a:lnTo>
                    <a:pt x="62916" y="0"/>
                  </a:lnTo>
                  <a:close/>
                </a:path>
              </a:pathLst>
            </a:custGeom>
            <a:solidFill>
              <a:srgbClr val="DAE6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8"/>
            <p:cNvSpPr/>
            <p:nvPr/>
          </p:nvSpPr>
          <p:spPr>
            <a:xfrm>
              <a:off x="1947750" y="3292700"/>
              <a:ext cx="33325" cy="233625"/>
            </a:xfrm>
            <a:custGeom>
              <a:avLst/>
              <a:gdLst/>
              <a:ahLst/>
              <a:cxnLst/>
              <a:rect l="l" t="t" r="r" b="b"/>
              <a:pathLst>
                <a:path w="1333" h="9345" extrusionOk="0">
                  <a:moveTo>
                    <a:pt x="424" y="1"/>
                  </a:moveTo>
                  <a:cubicBezTo>
                    <a:pt x="176" y="1"/>
                    <a:pt x="1" y="255"/>
                    <a:pt x="2" y="670"/>
                  </a:cubicBezTo>
                  <a:lnTo>
                    <a:pt x="7" y="7910"/>
                  </a:lnTo>
                  <a:cubicBezTo>
                    <a:pt x="7" y="8451"/>
                    <a:pt x="304" y="9061"/>
                    <a:pt x="670" y="9273"/>
                  </a:cubicBezTo>
                  <a:cubicBezTo>
                    <a:pt x="755" y="9322"/>
                    <a:pt x="836" y="9345"/>
                    <a:pt x="911" y="9345"/>
                  </a:cubicBezTo>
                  <a:cubicBezTo>
                    <a:pt x="1157" y="9345"/>
                    <a:pt x="1332" y="9091"/>
                    <a:pt x="1332" y="8675"/>
                  </a:cubicBezTo>
                  <a:lnTo>
                    <a:pt x="1332" y="1439"/>
                  </a:lnTo>
                  <a:cubicBezTo>
                    <a:pt x="1332" y="897"/>
                    <a:pt x="1035" y="286"/>
                    <a:pt x="667" y="74"/>
                  </a:cubicBezTo>
                  <a:cubicBezTo>
                    <a:pt x="581" y="24"/>
                    <a:pt x="500" y="1"/>
                    <a:pt x="424" y="1"/>
                  </a:cubicBezTo>
                  <a:close/>
                </a:path>
              </a:pathLst>
            </a:custGeom>
            <a:solidFill>
              <a:srgbClr val="FFD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8"/>
            <p:cNvSpPr/>
            <p:nvPr/>
          </p:nvSpPr>
          <p:spPr>
            <a:xfrm>
              <a:off x="3292475" y="3050525"/>
              <a:ext cx="1618475" cy="1012550"/>
            </a:xfrm>
            <a:custGeom>
              <a:avLst/>
              <a:gdLst/>
              <a:ahLst/>
              <a:cxnLst/>
              <a:rect l="l" t="t" r="r" b="b"/>
              <a:pathLst>
                <a:path w="64739" h="40502" extrusionOk="0">
                  <a:moveTo>
                    <a:pt x="64739" y="0"/>
                  </a:moveTo>
                  <a:cubicBezTo>
                    <a:pt x="64739" y="979"/>
                    <a:pt x="63740" y="1537"/>
                    <a:pt x="63324" y="1776"/>
                  </a:cubicBezTo>
                  <a:lnTo>
                    <a:pt x="37152" y="16885"/>
                  </a:lnTo>
                  <a:lnTo>
                    <a:pt x="5317" y="35272"/>
                  </a:lnTo>
                  <a:cubicBezTo>
                    <a:pt x="5311" y="35272"/>
                    <a:pt x="2838" y="36697"/>
                    <a:pt x="2838" y="36697"/>
                  </a:cubicBezTo>
                  <a:cubicBezTo>
                    <a:pt x="2047" y="37155"/>
                    <a:pt x="1027" y="37377"/>
                    <a:pt x="1" y="37377"/>
                  </a:cubicBezTo>
                  <a:lnTo>
                    <a:pt x="1" y="40502"/>
                  </a:lnTo>
                  <a:cubicBezTo>
                    <a:pt x="15" y="40502"/>
                    <a:pt x="30" y="40502"/>
                    <a:pt x="44" y="40502"/>
                  </a:cubicBezTo>
                  <a:cubicBezTo>
                    <a:pt x="990" y="40502"/>
                    <a:pt x="1933" y="40286"/>
                    <a:pt x="2662" y="39868"/>
                  </a:cubicBezTo>
                  <a:cubicBezTo>
                    <a:pt x="3028" y="39659"/>
                    <a:pt x="3374" y="39456"/>
                    <a:pt x="3695" y="39272"/>
                  </a:cubicBezTo>
                  <a:lnTo>
                    <a:pt x="4146" y="39011"/>
                  </a:lnTo>
                  <a:cubicBezTo>
                    <a:pt x="4644" y="38730"/>
                    <a:pt x="5016" y="38513"/>
                    <a:pt x="5199" y="38403"/>
                  </a:cubicBezTo>
                  <a:lnTo>
                    <a:pt x="5304" y="38343"/>
                  </a:lnTo>
                  <a:cubicBezTo>
                    <a:pt x="5316" y="38338"/>
                    <a:pt x="39812" y="18415"/>
                    <a:pt x="39812" y="18415"/>
                  </a:cubicBezTo>
                  <a:lnTo>
                    <a:pt x="63324" y="4842"/>
                  </a:lnTo>
                  <a:cubicBezTo>
                    <a:pt x="64106" y="4391"/>
                    <a:pt x="64739" y="3338"/>
                    <a:pt x="64739" y="2491"/>
                  </a:cubicBezTo>
                  <a:cubicBezTo>
                    <a:pt x="64739" y="2095"/>
                    <a:pt x="64739" y="0"/>
                    <a:pt x="64739" y="0"/>
                  </a:cubicBezTo>
                  <a:close/>
                </a:path>
              </a:pathLst>
            </a:custGeom>
            <a:solidFill>
              <a:srgbClr val="5C5C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8"/>
            <p:cNvSpPr/>
            <p:nvPr/>
          </p:nvSpPr>
          <p:spPr>
            <a:xfrm>
              <a:off x="1876500" y="2269200"/>
              <a:ext cx="3044225" cy="1715775"/>
            </a:xfrm>
            <a:custGeom>
              <a:avLst/>
              <a:gdLst/>
              <a:ahLst/>
              <a:cxnLst/>
              <a:rect l="l" t="t" r="r" b="b"/>
              <a:pathLst>
                <a:path w="121769" h="68631" extrusionOk="0">
                  <a:moveTo>
                    <a:pt x="95" y="37825"/>
                  </a:moveTo>
                  <a:lnTo>
                    <a:pt x="95" y="37825"/>
                  </a:lnTo>
                  <a:cubicBezTo>
                    <a:pt x="61" y="37839"/>
                    <a:pt x="29" y="37858"/>
                    <a:pt x="0" y="37879"/>
                  </a:cubicBezTo>
                  <a:lnTo>
                    <a:pt x="95" y="37825"/>
                  </a:lnTo>
                  <a:close/>
                  <a:moveTo>
                    <a:pt x="67720" y="0"/>
                  </a:moveTo>
                  <a:cubicBezTo>
                    <a:pt x="66705" y="0"/>
                    <a:pt x="65692" y="222"/>
                    <a:pt x="64917" y="669"/>
                  </a:cubicBezTo>
                  <a:lnTo>
                    <a:pt x="95" y="37825"/>
                  </a:lnTo>
                  <a:lnTo>
                    <a:pt x="95" y="37825"/>
                  </a:lnTo>
                  <a:cubicBezTo>
                    <a:pt x="111" y="37818"/>
                    <a:pt x="127" y="37812"/>
                    <a:pt x="144" y="37808"/>
                  </a:cubicBezTo>
                  <a:cubicBezTo>
                    <a:pt x="179" y="37784"/>
                    <a:pt x="219" y="37767"/>
                    <a:pt x="261" y="37761"/>
                  </a:cubicBezTo>
                  <a:cubicBezTo>
                    <a:pt x="299" y="37741"/>
                    <a:pt x="341" y="37729"/>
                    <a:pt x="384" y="37722"/>
                  </a:cubicBezTo>
                  <a:cubicBezTo>
                    <a:pt x="444" y="37702"/>
                    <a:pt x="506" y="37689"/>
                    <a:pt x="568" y="37682"/>
                  </a:cubicBezTo>
                  <a:cubicBezTo>
                    <a:pt x="633" y="37677"/>
                    <a:pt x="698" y="37671"/>
                    <a:pt x="764" y="37671"/>
                  </a:cubicBezTo>
                  <a:cubicBezTo>
                    <a:pt x="772" y="37670"/>
                    <a:pt x="781" y="37670"/>
                    <a:pt x="789" y="37670"/>
                  </a:cubicBezTo>
                  <a:cubicBezTo>
                    <a:pt x="884" y="37670"/>
                    <a:pt x="979" y="37679"/>
                    <a:pt x="1071" y="37696"/>
                  </a:cubicBezTo>
                  <a:cubicBezTo>
                    <a:pt x="1178" y="37711"/>
                    <a:pt x="1283" y="37736"/>
                    <a:pt x="1385" y="37767"/>
                  </a:cubicBezTo>
                  <a:cubicBezTo>
                    <a:pt x="1611" y="37843"/>
                    <a:pt x="1831" y="37940"/>
                    <a:pt x="2038" y="38056"/>
                  </a:cubicBezTo>
                  <a:lnTo>
                    <a:pt x="3692" y="39010"/>
                  </a:lnTo>
                  <a:lnTo>
                    <a:pt x="11518" y="43528"/>
                  </a:lnTo>
                  <a:lnTo>
                    <a:pt x="51325" y="66525"/>
                  </a:lnTo>
                  <a:lnTo>
                    <a:pt x="51330" y="66525"/>
                  </a:lnTo>
                  <a:lnTo>
                    <a:pt x="53803" y="67950"/>
                  </a:lnTo>
                  <a:cubicBezTo>
                    <a:pt x="54610" y="68377"/>
                    <a:pt x="55516" y="68631"/>
                    <a:pt x="56569" y="68631"/>
                  </a:cubicBezTo>
                  <a:cubicBezTo>
                    <a:pt x="56592" y="68631"/>
                    <a:pt x="56616" y="68630"/>
                    <a:pt x="56640" y="68630"/>
                  </a:cubicBezTo>
                  <a:cubicBezTo>
                    <a:pt x="57661" y="68630"/>
                    <a:pt x="58686" y="68408"/>
                    <a:pt x="59472" y="67957"/>
                  </a:cubicBezTo>
                  <a:lnTo>
                    <a:pt x="61950" y="66525"/>
                  </a:lnTo>
                  <a:lnTo>
                    <a:pt x="112464" y="37363"/>
                  </a:lnTo>
                  <a:lnTo>
                    <a:pt x="120205" y="32890"/>
                  </a:lnTo>
                  <a:cubicBezTo>
                    <a:pt x="121769" y="31981"/>
                    <a:pt x="121769" y="30518"/>
                    <a:pt x="120212" y="29609"/>
                  </a:cubicBezTo>
                  <a:lnTo>
                    <a:pt x="70579" y="689"/>
                  </a:lnTo>
                  <a:cubicBezTo>
                    <a:pt x="69791" y="231"/>
                    <a:pt x="68755" y="0"/>
                    <a:pt x="67720" y="0"/>
                  </a:cubicBezTo>
                  <a:close/>
                </a:path>
              </a:pathLst>
            </a:custGeom>
            <a:solidFill>
              <a:srgbClr val="898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8"/>
            <p:cNvSpPr/>
            <p:nvPr/>
          </p:nvSpPr>
          <p:spPr>
            <a:xfrm>
              <a:off x="2050250" y="2280875"/>
              <a:ext cx="2769825" cy="1598550"/>
            </a:xfrm>
            <a:custGeom>
              <a:avLst/>
              <a:gdLst/>
              <a:ahLst/>
              <a:cxnLst/>
              <a:rect l="l" t="t" r="r" b="b"/>
              <a:pathLst>
                <a:path w="110793" h="63942" extrusionOk="0">
                  <a:moveTo>
                    <a:pt x="63163" y="0"/>
                  </a:moveTo>
                  <a:lnTo>
                    <a:pt x="939" y="35924"/>
                  </a:lnTo>
                  <a:cubicBezTo>
                    <a:pt x="1" y="36467"/>
                    <a:pt x="1" y="37344"/>
                    <a:pt x="939" y="37887"/>
                  </a:cubicBezTo>
                  <a:lnTo>
                    <a:pt x="45332" y="63535"/>
                  </a:lnTo>
                  <a:cubicBezTo>
                    <a:pt x="45801" y="63806"/>
                    <a:pt x="46417" y="63942"/>
                    <a:pt x="47032" y="63942"/>
                  </a:cubicBezTo>
                  <a:cubicBezTo>
                    <a:pt x="47647" y="63942"/>
                    <a:pt x="48261" y="63806"/>
                    <a:pt x="48729" y="63535"/>
                  </a:cubicBezTo>
                  <a:lnTo>
                    <a:pt x="110792" y="27702"/>
                  </a:lnTo>
                  <a:lnTo>
                    <a:pt x="63629" y="222"/>
                  </a:lnTo>
                  <a:cubicBezTo>
                    <a:pt x="63484" y="137"/>
                    <a:pt x="63323" y="69"/>
                    <a:pt x="63163" y="0"/>
                  </a:cubicBezTo>
                  <a:close/>
                </a:path>
              </a:pathLst>
            </a:custGeom>
            <a:solidFill>
              <a:srgbClr val="C1C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8"/>
            <p:cNvSpPr/>
            <p:nvPr/>
          </p:nvSpPr>
          <p:spPr>
            <a:xfrm>
              <a:off x="1856700" y="3210950"/>
              <a:ext cx="1435850" cy="1158750"/>
            </a:xfrm>
            <a:custGeom>
              <a:avLst/>
              <a:gdLst/>
              <a:ahLst/>
              <a:cxnLst/>
              <a:rect l="l" t="t" r="r" b="b"/>
              <a:pathLst>
                <a:path w="57434" h="46350" extrusionOk="0">
                  <a:moveTo>
                    <a:pt x="1581" y="0"/>
                  </a:moveTo>
                  <a:cubicBezTo>
                    <a:pt x="1573" y="0"/>
                    <a:pt x="1564" y="0"/>
                    <a:pt x="1556" y="1"/>
                  </a:cubicBezTo>
                  <a:cubicBezTo>
                    <a:pt x="1490" y="1"/>
                    <a:pt x="1425" y="7"/>
                    <a:pt x="1360" y="12"/>
                  </a:cubicBezTo>
                  <a:cubicBezTo>
                    <a:pt x="1297" y="19"/>
                    <a:pt x="1236" y="32"/>
                    <a:pt x="1176" y="52"/>
                  </a:cubicBezTo>
                  <a:cubicBezTo>
                    <a:pt x="1133" y="59"/>
                    <a:pt x="1091" y="71"/>
                    <a:pt x="1053" y="91"/>
                  </a:cubicBezTo>
                  <a:cubicBezTo>
                    <a:pt x="1011" y="101"/>
                    <a:pt x="971" y="116"/>
                    <a:pt x="934" y="138"/>
                  </a:cubicBezTo>
                  <a:cubicBezTo>
                    <a:pt x="916" y="144"/>
                    <a:pt x="902" y="151"/>
                    <a:pt x="882" y="158"/>
                  </a:cubicBezTo>
                  <a:lnTo>
                    <a:pt x="790" y="209"/>
                  </a:lnTo>
                  <a:lnTo>
                    <a:pt x="784" y="209"/>
                  </a:lnTo>
                  <a:cubicBezTo>
                    <a:pt x="301" y="523"/>
                    <a:pt x="0" y="1143"/>
                    <a:pt x="0" y="2020"/>
                  </a:cubicBezTo>
                  <a:lnTo>
                    <a:pt x="0" y="10814"/>
                  </a:lnTo>
                  <a:cubicBezTo>
                    <a:pt x="0" y="12618"/>
                    <a:pt x="1268" y="14815"/>
                    <a:pt x="2830" y="15718"/>
                  </a:cubicBezTo>
                  <a:lnTo>
                    <a:pt x="52117" y="44186"/>
                  </a:lnTo>
                  <a:cubicBezTo>
                    <a:pt x="52117" y="44186"/>
                    <a:pt x="52137" y="44199"/>
                    <a:pt x="52169" y="44219"/>
                  </a:cubicBezTo>
                  <a:cubicBezTo>
                    <a:pt x="52209" y="44238"/>
                    <a:pt x="52261" y="44265"/>
                    <a:pt x="52326" y="44303"/>
                  </a:cubicBezTo>
                  <a:cubicBezTo>
                    <a:pt x="52379" y="44336"/>
                    <a:pt x="52431" y="44368"/>
                    <a:pt x="52503" y="44408"/>
                  </a:cubicBezTo>
                  <a:cubicBezTo>
                    <a:pt x="52568" y="44447"/>
                    <a:pt x="52640" y="44487"/>
                    <a:pt x="52725" y="44539"/>
                  </a:cubicBezTo>
                  <a:cubicBezTo>
                    <a:pt x="52889" y="44629"/>
                    <a:pt x="53079" y="44741"/>
                    <a:pt x="53288" y="44859"/>
                  </a:cubicBezTo>
                  <a:lnTo>
                    <a:pt x="53739" y="45120"/>
                  </a:lnTo>
                  <a:cubicBezTo>
                    <a:pt x="54058" y="45304"/>
                    <a:pt x="54406" y="45508"/>
                    <a:pt x="54772" y="45717"/>
                  </a:cubicBezTo>
                  <a:cubicBezTo>
                    <a:pt x="55501" y="46134"/>
                    <a:pt x="56444" y="46350"/>
                    <a:pt x="57390" y="46350"/>
                  </a:cubicBezTo>
                  <a:cubicBezTo>
                    <a:pt x="57405" y="46350"/>
                    <a:pt x="57419" y="46350"/>
                    <a:pt x="57433" y="46350"/>
                  </a:cubicBezTo>
                  <a:lnTo>
                    <a:pt x="57433" y="43239"/>
                  </a:lnTo>
                  <a:cubicBezTo>
                    <a:pt x="56406" y="43239"/>
                    <a:pt x="55387" y="43010"/>
                    <a:pt x="54601" y="42559"/>
                  </a:cubicBezTo>
                  <a:lnTo>
                    <a:pt x="52117" y="41127"/>
                  </a:lnTo>
                  <a:lnTo>
                    <a:pt x="52117" y="41120"/>
                  </a:lnTo>
                  <a:lnTo>
                    <a:pt x="3784" y="13200"/>
                  </a:lnTo>
                  <a:cubicBezTo>
                    <a:pt x="3726" y="13161"/>
                    <a:pt x="3661" y="13114"/>
                    <a:pt x="3602" y="13069"/>
                  </a:cubicBezTo>
                  <a:cubicBezTo>
                    <a:pt x="3532" y="13023"/>
                    <a:pt x="3469" y="12967"/>
                    <a:pt x="3412" y="12906"/>
                  </a:cubicBezTo>
                  <a:lnTo>
                    <a:pt x="3302" y="12795"/>
                  </a:lnTo>
                  <a:cubicBezTo>
                    <a:pt x="3250" y="12737"/>
                    <a:pt x="3201" y="12675"/>
                    <a:pt x="3158" y="12612"/>
                  </a:cubicBezTo>
                  <a:cubicBezTo>
                    <a:pt x="3093" y="12531"/>
                    <a:pt x="3036" y="12446"/>
                    <a:pt x="2987" y="12358"/>
                  </a:cubicBezTo>
                  <a:cubicBezTo>
                    <a:pt x="2937" y="12267"/>
                    <a:pt x="2891" y="12177"/>
                    <a:pt x="2850" y="12082"/>
                  </a:cubicBezTo>
                  <a:cubicBezTo>
                    <a:pt x="2807" y="11992"/>
                    <a:pt x="2772" y="11898"/>
                    <a:pt x="2745" y="11801"/>
                  </a:cubicBezTo>
                  <a:cubicBezTo>
                    <a:pt x="2720" y="11719"/>
                    <a:pt x="2700" y="11638"/>
                    <a:pt x="2687" y="11552"/>
                  </a:cubicBezTo>
                  <a:cubicBezTo>
                    <a:pt x="2678" y="11532"/>
                    <a:pt x="2675" y="11509"/>
                    <a:pt x="2680" y="11487"/>
                  </a:cubicBezTo>
                  <a:cubicBezTo>
                    <a:pt x="2667" y="11454"/>
                    <a:pt x="2662" y="11419"/>
                    <a:pt x="2667" y="11384"/>
                  </a:cubicBezTo>
                  <a:cubicBezTo>
                    <a:pt x="2657" y="11335"/>
                    <a:pt x="2652" y="11287"/>
                    <a:pt x="2653" y="11240"/>
                  </a:cubicBezTo>
                  <a:lnTo>
                    <a:pt x="2653" y="4655"/>
                  </a:lnTo>
                  <a:cubicBezTo>
                    <a:pt x="2653" y="4144"/>
                    <a:pt x="2911" y="3848"/>
                    <a:pt x="3282" y="3848"/>
                  </a:cubicBezTo>
                  <a:cubicBezTo>
                    <a:pt x="3434" y="3848"/>
                    <a:pt x="3605" y="3897"/>
                    <a:pt x="3784" y="4002"/>
                  </a:cubicBezTo>
                  <a:lnTo>
                    <a:pt x="9651" y="7389"/>
                  </a:lnTo>
                  <a:lnTo>
                    <a:pt x="52117" y="31921"/>
                  </a:lnTo>
                  <a:cubicBezTo>
                    <a:pt x="52122" y="31921"/>
                    <a:pt x="52125" y="31924"/>
                    <a:pt x="52130" y="31928"/>
                  </a:cubicBezTo>
                  <a:lnTo>
                    <a:pt x="52234" y="31986"/>
                  </a:lnTo>
                  <a:cubicBezTo>
                    <a:pt x="52418" y="32096"/>
                    <a:pt x="52790" y="32313"/>
                    <a:pt x="53287" y="32594"/>
                  </a:cubicBezTo>
                  <a:lnTo>
                    <a:pt x="53738" y="32855"/>
                  </a:lnTo>
                  <a:cubicBezTo>
                    <a:pt x="54058" y="33039"/>
                    <a:pt x="54404" y="33242"/>
                    <a:pt x="54770" y="33451"/>
                  </a:cubicBezTo>
                  <a:cubicBezTo>
                    <a:pt x="55499" y="33869"/>
                    <a:pt x="56442" y="34085"/>
                    <a:pt x="57388" y="34085"/>
                  </a:cubicBezTo>
                  <a:cubicBezTo>
                    <a:pt x="57403" y="34085"/>
                    <a:pt x="57417" y="34085"/>
                    <a:pt x="57432" y="34085"/>
                  </a:cubicBezTo>
                  <a:lnTo>
                    <a:pt x="57432" y="30960"/>
                  </a:lnTo>
                  <a:cubicBezTo>
                    <a:pt x="56406" y="30960"/>
                    <a:pt x="55385" y="30738"/>
                    <a:pt x="54601" y="30287"/>
                  </a:cubicBezTo>
                  <a:lnTo>
                    <a:pt x="54595" y="30280"/>
                  </a:lnTo>
                  <a:lnTo>
                    <a:pt x="52122" y="28855"/>
                  </a:lnTo>
                  <a:lnTo>
                    <a:pt x="52117" y="28855"/>
                  </a:lnTo>
                  <a:lnTo>
                    <a:pt x="12310" y="5858"/>
                  </a:lnTo>
                  <a:lnTo>
                    <a:pt x="4484" y="1340"/>
                  </a:lnTo>
                  <a:lnTo>
                    <a:pt x="2830" y="386"/>
                  </a:lnTo>
                  <a:cubicBezTo>
                    <a:pt x="2622" y="270"/>
                    <a:pt x="2403" y="173"/>
                    <a:pt x="2175" y="97"/>
                  </a:cubicBezTo>
                  <a:cubicBezTo>
                    <a:pt x="2074" y="66"/>
                    <a:pt x="1968" y="41"/>
                    <a:pt x="1863" y="26"/>
                  </a:cubicBezTo>
                  <a:cubicBezTo>
                    <a:pt x="1770" y="9"/>
                    <a:pt x="1676" y="0"/>
                    <a:pt x="1581" y="0"/>
                  </a:cubicBezTo>
                  <a:close/>
                </a:path>
              </a:pathLst>
            </a:custGeom>
            <a:solidFill>
              <a:srgbClr val="706E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8"/>
            <p:cNvSpPr/>
            <p:nvPr/>
          </p:nvSpPr>
          <p:spPr>
            <a:xfrm>
              <a:off x="2072550" y="2884350"/>
              <a:ext cx="266525" cy="190175"/>
            </a:xfrm>
            <a:custGeom>
              <a:avLst/>
              <a:gdLst/>
              <a:ahLst/>
              <a:cxnLst/>
              <a:rect l="l" t="t" r="r" b="b"/>
              <a:pathLst>
                <a:path w="10661" h="7607" extrusionOk="0">
                  <a:moveTo>
                    <a:pt x="2661" y="1"/>
                  </a:moveTo>
                  <a:lnTo>
                    <a:pt x="2" y="1534"/>
                  </a:lnTo>
                  <a:lnTo>
                    <a:pt x="1" y="7606"/>
                  </a:lnTo>
                  <a:lnTo>
                    <a:pt x="1" y="7606"/>
                  </a:lnTo>
                  <a:lnTo>
                    <a:pt x="10660" y="4619"/>
                  </a:lnTo>
                  <a:lnTo>
                    <a:pt x="2661" y="1"/>
                  </a:lnTo>
                  <a:close/>
                </a:path>
              </a:pathLst>
            </a:custGeom>
            <a:solidFill>
              <a:srgbClr val="3451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8"/>
            <p:cNvSpPr/>
            <p:nvPr/>
          </p:nvSpPr>
          <p:spPr>
            <a:xfrm>
              <a:off x="3225950" y="2782050"/>
              <a:ext cx="1618475" cy="1012525"/>
            </a:xfrm>
            <a:custGeom>
              <a:avLst/>
              <a:gdLst/>
              <a:ahLst/>
              <a:cxnLst/>
              <a:rect l="l" t="t" r="r" b="b"/>
              <a:pathLst>
                <a:path w="64739" h="40501" extrusionOk="0">
                  <a:moveTo>
                    <a:pt x="64738" y="1"/>
                  </a:moveTo>
                  <a:cubicBezTo>
                    <a:pt x="64738" y="947"/>
                    <a:pt x="63766" y="1520"/>
                    <a:pt x="63323" y="1777"/>
                  </a:cubicBezTo>
                  <a:lnTo>
                    <a:pt x="5317" y="35269"/>
                  </a:lnTo>
                  <a:cubicBezTo>
                    <a:pt x="5317" y="35276"/>
                    <a:pt x="2831" y="36708"/>
                    <a:pt x="2831" y="36708"/>
                  </a:cubicBezTo>
                  <a:cubicBezTo>
                    <a:pt x="2045" y="37159"/>
                    <a:pt x="1026" y="37388"/>
                    <a:pt x="0" y="37388"/>
                  </a:cubicBezTo>
                  <a:lnTo>
                    <a:pt x="0" y="40501"/>
                  </a:lnTo>
                  <a:cubicBezTo>
                    <a:pt x="15" y="40501"/>
                    <a:pt x="29" y="40501"/>
                    <a:pt x="44" y="40501"/>
                  </a:cubicBezTo>
                  <a:cubicBezTo>
                    <a:pt x="990" y="40501"/>
                    <a:pt x="1933" y="40285"/>
                    <a:pt x="2660" y="39866"/>
                  </a:cubicBezTo>
                  <a:cubicBezTo>
                    <a:pt x="3026" y="39657"/>
                    <a:pt x="3374" y="39455"/>
                    <a:pt x="3694" y="39271"/>
                  </a:cubicBezTo>
                  <a:lnTo>
                    <a:pt x="4145" y="39009"/>
                  </a:lnTo>
                  <a:cubicBezTo>
                    <a:pt x="4354" y="38892"/>
                    <a:pt x="4543" y="38780"/>
                    <a:pt x="4707" y="38690"/>
                  </a:cubicBezTo>
                  <a:cubicBezTo>
                    <a:pt x="4792" y="38636"/>
                    <a:pt x="4864" y="38598"/>
                    <a:pt x="4929" y="38558"/>
                  </a:cubicBezTo>
                  <a:cubicBezTo>
                    <a:pt x="5001" y="38519"/>
                    <a:pt x="5054" y="38486"/>
                    <a:pt x="5106" y="38454"/>
                  </a:cubicBezTo>
                  <a:cubicBezTo>
                    <a:pt x="5171" y="38414"/>
                    <a:pt x="5223" y="38389"/>
                    <a:pt x="5263" y="38369"/>
                  </a:cubicBezTo>
                  <a:cubicBezTo>
                    <a:pt x="5295" y="38349"/>
                    <a:pt x="5315" y="38337"/>
                    <a:pt x="5315" y="38337"/>
                  </a:cubicBezTo>
                  <a:lnTo>
                    <a:pt x="63323" y="4843"/>
                  </a:lnTo>
                  <a:cubicBezTo>
                    <a:pt x="64105" y="4392"/>
                    <a:pt x="64738" y="3339"/>
                    <a:pt x="64738" y="2492"/>
                  </a:cubicBezTo>
                  <a:lnTo>
                    <a:pt x="64738" y="1"/>
                  </a:lnTo>
                  <a:close/>
                </a:path>
              </a:pathLst>
            </a:custGeom>
            <a:solidFill>
              <a:srgbClr val="6F89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8"/>
            <p:cNvSpPr/>
            <p:nvPr/>
          </p:nvSpPr>
          <p:spPr>
            <a:xfrm>
              <a:off x="2097775" y="2217075"/>
              <a:ext cx="2756425" cy="1499700"/>
            </a:xfrm>
            <a:custGeom>
              <a:avLst/>
              <a:gdLst/>
              <a:ahLst/>
              <a:cxnLst/>
              <a:rect l="l" t="t" r="r" b="b"/>
              <a:pathLst>
                <a:path w="110257" h="59988" extrusionOk="0">
                  <a:moveTo>
                    <a:pt x="65374" y="1"/>
                  </a:moveTo>
                  <a:cubicBezTo>
                    <a:pt x="64356" y="1"/>
                    <a:pt x="63341" y="223"/>
                    <a:pt x="62565" y="668"/>
                  </a:cubicBezTo>
                  <a:lnTo>
                    <a:pt x="9651" y="31310"/>
                  </a:lnTo>
                  <a:lnTo>
                    <a:pt x="6990" y="32838"/>
                  </a:lnTo>
                  <a:lnTo>
                    <a:pt x="6" y="33706"/>
                  </a:lnTo>
                  <a:lnTo>
                    <a:pt x="1" y="33712"/>
                  </a:lnTo>
                  <a:cubicBezTo>
                    <a:pt x="3" y="33746"/>
                    <a:pt x="9" y="33779"/>
                    <a:pt x="19" y="33811"/>
                  </a:cubicBezTo>
                  <a:cubicBezTo>
                    <a:pt x="14" y="33833"/>
                    <a:pt x="18" y="33856"/>
                    <a:pt x="26" y="33876"/>
                  </a:cubicBezTo>
                  <a:cubicBezTo>
                    <a:pt x="41" y="33960"/>
                    <a:pt x="59" y="34043"/>
                    <a:pt x="84" y="34125"/>
                  </a:cubicBezTo>
                  <a:cubicBezTo>
                    <a:pt x="111" y="34222"/>
                    <a:pt x="146" y="34315"/>
                    <a:pt x="190" y="34406"/>
                  </a:cubicBezTo>
                  <a:cubicBezTo>
                    <a:pt x="230" y="34499"/>
                    <a:pt x="277" y="34591"/>
                    <a:pt x="327" y="34680"/>
                  </a:cubicBezTo>
                  <a:cubicBezTo>
                    <a:pt x="375" y="34770"/>
                    <a:pt x="432" y="34855"/>
                    <a:pt x="497" y="34935"/>
                  </a:cubicBezTo>
                  <a:cubicBezTo>
                    <a:pt x="541" y="34999"/>
                    <a:pt x="589" y="35061"/>
                    <a:pt x="641" y="35119"/>
                  </a:cubicBezTo>
                  <a:lnTo>
                    <a:pt x="751" y="35229"/>
                  </a:lnTo>
                  <a:cubicBezTo>
                    <a:pt x="811" y="35288"/>
                    <a:pt x="875" y="35343"/>
                    <a:pt x="942" y="35393"/>
                  </a:cubicBezTo>
                  <a:cubicBezTo>
                    <a:pt x="1000" y="35438"/>
                    <a:pt x="1065" y="35485"/>
                    <a:pt x="1125" y="35523"/>
                  </a:cubicBezTo>
                  <a:lnTo>
                    <a:pt x="39811" y="57868"/>
                  </a:lnTo>
                  <a:lnTo>
                    <a:pt x="39817" y="57868"/>
                  </a:lnTo>
                  <a:lnTo>
                    <a:pt x="42297" y="59300"/>
                  </a:lnTo>
                  <a:cubicBezTo>
                    <a:pt x="43123" y="59760"/>
                    <a:pt x="44063" y="59987"/>
                    <a:pt x="45116" y="59987"/>
                  </a:cubicBezTo>
                  <a:cubicBezTo>
                    <a:pt x="45119" y="59987"/>
                    <a:pt x="45123" y="59987"/>
                    <a:pt x="45127" y="59987"/>
                  </a:cubicBezTo>
                  <a:cubicBezTo>
                    <a:pt x="46148" y="59987"/>
                    <a:pt x="47174" y="59758"/>
                    <a:pt x="47959" y="59307"/>
                  </a:cubicBezTo>
                  <a:lnTo>
                    <a:pt x="50437" y="57875"/>
                  </a:lnTo>
                  <a:lnTo>
                    <a:pt x="108692" y="24242"/>
                  </a:lnTo>
                  <a:cubicBezTo>
                    <a:pt x="110256" y="23340"/>
                    <a:pt x="110256" y="21870"/>
                    <a:pt x="108699" y="20961"/>
                  </a:cubicBezTo>
                  <a:lnTo>
                    <a:pt x="100952" y="19569"/>
                  </a:lnTo>
                  <a:lnTo>
                    <a:pt x="68228" y="688"/>
                  </a:lnTo>
                  <a:cubicBezTo>
                    <a:pt x="67441" y="230"/>
                    <a:pt x="66406" y="1"/>
                    <a:pt x="65374" y="1"/>
                  </a:cubicBezTo>
                  <a:close/>
                </a:path>
              </a:pathLst>
            </a:custGeom>
            <a:solidFill>
              <a:srgbClr val="4C68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8"/>
            <p:cNvSpPr/>
            <p:nvPr/>
          </p:nvSpPr>
          <p:spPr>
            <a:xfrm>
              <a:off x="2138975" y="2639300"/>
              <a:ext cx="2659875" cy="1038300"/>
            </a:xfrm>
            <a:custGeom>
              <a:avLst/>
              <a:gdLst/>
              <a:ahLst/>
              <a:cxnLst/>
              <a:rect l="l" t="t" r="r" b="b"/>
              <a:pathLst>
                <a:path w="106395" h="41532" extrusionOk="0">
                  <a:moveTo>
                    <a:pt x="106394" y="0"/>
                  </a:moveTo>
                  <a:lnTo>
                    <a:pt x="43479" y="36438"/>
                  </a:lnTo>
                  <a:lnTo>
                    <a:pt x="0" y="11335"/>
                  </a:lnTo>
                  <a:lnTo>
                    <a:pt x="7" y="16934"/>
                  </a:lnTo>
                  <a:lnTo>
                    <a:pt x="41845" y="41093"/>
                  </a:lnTo>
                  <a:cubicBezTo>
                    <a:pt x="42351" y="41385"/>
                    <a:pt x="42915" y="41532"/>
                    <a:pt x="43479" y="41532"/>
                  </a:cubicBezTo>
                  <a:cubicBezTo>
                    <a:pt x="44044" y="41532"/>
                    <a:pt x="44609" y="41385"/>
                    <a:pt x="45115" y="41093"/>
                  </a:cubicBezTo>
                  <a:lnTo>
                    <a:pt x="105577" y="6182"/>
                  </a:lnTo>
                  <a:cubicBezTo>
                    <a:pt x="106082" y="5890"/>
                    <a:pt x="106394" y="5350"/>
                    <a:pt x="106394" y="4767"/>
                  </a:cubicBezTo>
                  <a:lnTo>
                    <a:pt x="10639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8"/>
            <p:cNvSpPr/>
            <p:nvPr/>
          </p:nvSpPr>
          <p:spPr>
            <a:xfrm>
              <a:off x="3225950" y="2639300"/>
              <a:ext cx="1572900" cy="1038275"/>
            </a:xfrm>
            <a:custGeom>
              <a:avLst/>
              <a:gdLst/>
              <a:ahLst/>
              <a:cxnLst/>
              <a:rect l="l" t="t" r="r" b="b"/>
              <a:pathLst>
                <a:path w="62916" h="41531" extrusionOk="0">
                  <a:moveTo>
                    <a:pt x="62915" y="0"/>
                  </a:moveTo>
                  <a:lnTo>
                    <a:pt x="0" y="36438"/>
                  </a:lnTo>
                  <a:lnTo>
                    <a:pt x="0" y="41531"/>
                  </a:lnTo>
                  <a:cubicBezTo>
                    <a:pt x="575" y="41531"/>
                    <a:pt x="1138" y="41380"/>
                    <a:pt x="1636" y="41093"/>
                  </a:cubicBezTo>
                  <a:lnTo>
                    <a:pt x="62098" y="6182"/>
                  </a:lnTo>
                  <a:cubicBezTo>
                    <a:pt x="62603" y="5890"/>
                    <a:pt x="62915" y="5350"/>
                    <a:pt x="62915" y="4767"/>
                  </a:cubicBezTo>
                  <a:lnTo>
                    <a:pt x="62915" y="0"/>
                  </a:lnTo>
                  <a:close/>
                </a:path>
              </a:pathLst>
            </a:custGeom>
            <a:solidFill>
              <a:srgbClr val="DAE6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8"/>
            <p:cNvSpPr/>
            <p:nvPr/>
          </p:nvSpPr>
          <p:spPr>
            <a:xfrm>
              <a:off x="2122350" y="2935125"/>
              <a:ext cx="33275" cy="155425"/>
            </a:xfrm>
            <a:custGeom>
              <a:avLst/>
              <a:gdLst/>
              <a:ahLst/>
              <a:cxnLst/>
              <a:rect l="l" t="t" r="r" b="b"/>
              <a:pathLst>
                <a:path w="1331" h="6217" extrusionOk="0">
                  <a:moveTo>
                    <a:pt x="422" y="0"/>
                  </a:moveTo>
                  <a:cubicBezTo>
                    <a:pt x="174" y="0"/>
                    <a:pt x="0" y="254"/>
                    <a:pt x="0" y="670"/>
                  </a:cubicBezTo>
                  <a:lnTo>
                    <a:pt x="5" y="4781"/>
                  </a:lnTo>
                  <a:cubicBezTo>
                    <a:pt x="5" y="5323"/>
                    <a:pt x="303" y="5933"/>
                    <a:pt x="669" y="6145"/>
                  </a:cubicBezTo>
                  <a:cubicBezTo>
                    <a:pt x="753" y="6194"/>
                    <a:pt x="834" y="6217"/>
                    <a:pt x="909" y="6217"/>
                  </a:cubicBezTo>
                  <a:cubicBezTo>
                    <a:pt x="1156" y="6217"/>
                    <a:pt x="1330" y="5963"/>
                    <a:pt x="1330" y="5547"/>
                  </a:cubicBezTo>
                  <a:lnTo>
                    <a:pt x="1330" y="1438"/>
                  </a:lnTo>
                  <a:cubicBezTo>
                    <a:pt x="1330" y="897"/>
                    <a:pt x="1033" y="285"/>
                    <a:pt x="665" y="73"/>
                  </a:cubicBezTo>
                  <a:cubicBezTo>
                    <a:pt x="579" y="24"/>
                    <a:pt x="497" y="0"/>
                    <a:pt x="422" y="0"/>
                  </a:cubicBezTo>
                  <a:close/>
                </a:path>
              </a:pathLst>
            </a:custGeom>
            <a:solidFill>
              <a:srgbClr val="FFD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8"/>
            <p:cNvSpPr/>
            <p:nvPr/>
          </p:nvSpPr>
          <p:spPr>
            <a:xfrm>
              <a:off x="3225950" y="2553575"/>
              <a:ext cx="1618475" cy="1012525"/>
            </a:xfrm>
            <a:custGeom>
              <a:avLst/>
              <a:gdLst/>
              <a:ahLst/>
              <a:cxnLst/>
              <a:rect l="l" t="t" r="r" b="b"/>
              <a:pathLst>
                <a:path w="64739" h="40501" extrusionOk="0">
                  <a:moveTo>
                    <a:pt x="64738" y="1"/>
                  </a:moveTo>
                  <a:cubicBezTo>
                    <a:pt x="64738" y="980"/>
                    <a:pt x="63739" y="1536"/>
                    <a:pt x="63323" y="1777"/>
                  </a:cubicBezTo>
                  <a:lnTo>
                    <a:pt x="37152" y="16886"/>
                  </a:lnTo>
                  <a:lnTo>
                    <a:pt x="5317" y="35271"/>
                  </a:lnTo>
                  <a:cubicBezTo>
                    <a:pt x="5310" y="35271"/>
                    <a:pt x="2839" y="36696"/>
                    <a:pt x="2839" y="36696"/>
                  </a:cubicBezTo>
                  <a:cubicBezTo>
                    <a:pt x="2047" y="37154"/>
                    <a:pt x="1028" y="37376"/>
                    <a:pt x="0" y="37376"/>
                  </a:cubicBezTo>
                  <a:lnTo>
                    <a:pt x="0" y="40501"/>
                  </a:lnTo>
                  <a:cubicBezTo>
                    <a:pt x="15" y="40501"/>
                    <a:pt x="29" y="40501"/>
                    <a:pt x="44" y="40501"/>
                  </a:cubicBezTo>
                  <a:cubicBezTo>
                    <a:pt x="990" y="40501"/>
                    <a:pt x="1933" y="40285"/>
                    <a:pt x="2662" y="39867"/>
                  </a:cubicBezTo>
                  <a:cubicBezTo>
                    <a:pt x="3028" y="39658"/>
                    <a:pt x="3374" y="39455"/>
                    <a:pt x="3694" y="39272"/>
                  </a:cubicBezTo>
                  <a:lnTo>
                    <a:pt x="4145" y="39010"/>
                  </a:lnTo>
                  <a:cubicBezTo>
                    <a:pt x="4642" y="38729"/>
                    <a:pt x="5014" y="38514"/>
                    <a:pt x="5198" y="38402"/>
                  </a:cubicBezTo>
                  <a:lnTo>
                    <a:pt x="5302" y="38344"/>
                  </a:lnTo>
                  <a:cubicBezTo>
                    <a:pt x="5315" y="38337"/>
                    <a:pt x="39812" y="18414"/>
                    <a:pt x="39812" y="18414"/>
                  </a:cubicBezTo>
                  <a:lnTo>
                    <a:pt x="63321" y="4843"/>
                  </a:lnTo>
                  <a:cubicBezTo>
                    <a:pt x="64103" y="4390"/>
                    <a:pt x="64738" y="3339"/>
                    <a:pt x="64738" y="2492"/>
                  </a:cubicBezTo>
                  <a:lnTo>
                    <a:pt x="64738" y="1"/>
                  </a:lnTo>
                  <a:close/>
                </a:path>
              </a:pathLst>
            </a:custGeom>
            <a:solidFill>
              <a:srgbClr val="6F89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8"/>
            <p:cNvSpPr/>
            <p:nvPr/>
          </p:nvSpPr>
          <p:spPr>
            <a:xfrm>
              <a:off x="2051050" y="1910200"/>
              <a:ext cx="2803150" cy="1577800"/>
            </a:xfrm>
            <a:custGeom>
              <a:avLst/>
              <a:gdLst/>
              <a:ahLst/>
              <a:cxnLst/>
              <a:rect l="l" t="t" r="r" b="b"/>
              <a:pathLst>
                <a:path w="112126" h="63112" extrusionOk="0">
                  <a:moveTo>
                    <a:pt x="86" y="37884"/>
                  </a:moveTo>
                  <a:cubicBezTo>
                    <a:pt x="56" y="37898"/>
                    <a:pt x="27" y="37914"/>
                    <a:pt x="0" y="37934"/>
                  </a:cubicBezTo>
                  <a:lnTo>
                    <a:pt x="86" y="37884"/>
                  </a:lnTo>
                  <a:close/>
                  <a:moveTo>
                    <a:pt x="67240" y="1"/>
                  </a:moveTo>
                  <a:cubicBezTo>
                    <a:pt x="66223" y="1"/>
                    <a:pt x="65209" y="223"/>
                    <a:pt x="64434" y="671"/>
                  </a:cubicBezTo>
                  <a:lnTo>
                    <a:pt x="86" y="37884"/>
                  </a:lnTo>
                  <a:lnTo>
                    <a:pt x="86" y="37884"/>
                  </a:lnTo>
                  <a:cubicBezTo>
                    <a:pt x="105" y="37876"/>
                    <a:pt x="124" y="37869"/>
                    <a:pt x="144" y="37862"/>
                  </a:cubicBezTo>
                  <a:cubicBezTo>
                    <a:pt x="179" y="37839"/>
                    <a:pt x="219" y="37824"/>
                    <a:pt x="261" y="37817"/>
                  </a:cubicBezTo>
                  <a:cubicBezTo>
                    <a:pt x="299" y="37797"/>
                    <a:pt x="343" y="37784"/>
                    <a:pt x="386" y="37779"/>
                  </a:cubicBezTo>
                  <a:cubicBezTo>
                    <a:pt x="445" y="37759"/>
                    <a:pt x="507" y="37745"/>
                    <a:pt x="568" y="37739"/>
                  </a:cubicBezTo>
                  <a:cubicBezTo>
                    <a:pt x="633" y="37732"/>
                    <a:pt x="699" y="37725"/>
                    <a:pt x="765" y="37725"/>
                  </a:cubicBezTo>
                  <a:cubicBezTo>
                    <a:pt x="867" y="37725"/>
                    <a:pt x="971" y="37734"/>
                    <a:pt x="1071" y="37752"/>
                  </a:cubicBezTo>
                  <a:cubicBezTo>
                    <a:pt x="1178" y="37767"/>
                    <a:pt x="1283" y="37790"/>
                    <a:pt x="1385" y="37824"/>
                  </a:cubicBezTo>
                  <a:cubicBezTo>
                    <a:pt x="1613" y="37899"/>
                    <a:pt x="1831" y="37994"/>
                    <a:pt x="2039" y="38111"/>
                  </a:cubicBezTo>
                  <a:lnTo>
                    <a:pt x="3693" y="39065"/>
                  </a:lnTo>
                  <a:lnTo>
                    <a:pt x="11520" y="43585"/>
                  </a:lnTo>
                  <a:lnTo>
                    <a:pt x="41680" y="61006"/>
                  </a:lnTo>
                  <a:lnTo>
                    <a:pt x="41688" y="61006"/>
                  </a:lnTo>
                  <a:lnTo>
                    <a:pt x="44159" y="62431"/>
                  </a:lnTo>
                  <a:cubicBezTo>
                    <a:pt x="44964" y="62858"/>
                    <a:pt x="45867" y="63112"/>
                    <a:pt x="46915" y="63112"/>
                  </a:cubicBezTo>
                  <a:cubicBezTo>
                    <a:pt x="46942" y="63112"/>
                    <a:pt x="46969" y="63111"/>
                    <a:pt x="46996" y="63111"/>
                  </a:cubicBezTo>
                  <a:cubicBezTo>
                    <a:pt x="48017" y="63111"/>
                    <a:pt x="49043" y="62889"/>
                    <a:pt x="49828" y="62438"/>
                  </a:cubicBezTo>
                  <a:lnTo>
                    <a:pt x="52306" y="61006"/>
                  </a:lnTo>
                  <a:lnTo>
                    <a:pt x="102821" y="31844"/>
                  </a:lnTo>
                  <a:lnTo>
                    <a:pt x="110561" y="27373"/>
                  </a:lnTo>
                  <a:cubicBezTo>
                    <a:pt x="112125" y="26464"/>
                    <a:pt x="112125" y="24999"/>
                    <a:pt x="110568" y="24090"/>
                  </a:cubicBezTo>
                  <a:lnTo>
                    <a:pt x="70097" y="689"/>
                  </a:lnTo>
                  <a:cubicBezTo>
                    <a:pt x="69309" y="231"/>
                    <a:pt x="68273" y="1"/>
                    <a:pt x="67240" y="1"/>
                  </a:cubicBezTo>
                  <a:close/>
                </a:path>
              </a:pathLst>
            </a:custGeom>
            <a:solidFill>
              <a:srgbClr val="AACA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8"/>
            <p:cNvSpPr/>
            <p:nvPr/>
          </p:nvSpPr>
          <p:spPr>
            <a:xfrm>
              <a:off x="2248775" y="2068050"/>
              <a:ext cx="2352575" cy="1350700"/>
            </a:xfrm>
            <a:custGeom>
              <a:avLst/>
              <a:gdLst/>
              <a:ahLst/>
              <a:cxnLst/>
              <a:rect l="l" t="t" r="r" b="b"/>
              <a:pathLst>
                <a:path w="94103" h="54028" extrusionOk="0">
                  <a:moveTo>
                    <a:pt x="55033" y="0"/>
                  </a:moveTo>
                  <a:cubicBezTo>
                    <a:pt x="54416" y="0"/>
                    <a:pt x="53798" y="136"/>
                    <a:pt x="53327" y="408"/>
                  </a:cubicBezTo>
                  <a:lnTo>
                    <a:pt x="938" y="30646"/>
                  </a:lnTo>
                  <a:cubicBezTo>
                    <a:pt x="1" y="31189"/>
                    <a:pt x="1" y="32070"/>
                    <a:pt x="936" y="32613"/>
                  </a:cubicBezTo>
                  <a:lnTo>
                    <a:pt x="37164" y="53619"/>
                  </a:lnTo>
                  <a:cubicBezTo>
                    <a:pt x="37633" y="53891"/>
                    <a:pt x="38249" y="54027"/>
                    <a:pt x="38864" y="54027"/>
                  </a:cubicBezTo>
                  <a:cubicBezTo>
                    <a:pt x="39478" y="54027"/>
                    <a:pt x="40091" y="53892"/>
                    <a:pt x="40559" y="53621"/>
                  </a:cubicBezTo>
                  <a:lnTo>
                    <a:pt x="93164" y="23263"/>
                  </a:lnTo>
                  <a:cubicBezTo>
                    <a:pt x="94103" y="22720"/>
                    <a:pt x="94101" y="21843"/>
                    <a:pt x="93161" y="21305"/>
                  </a:cubicBezTo>
                  <a:lnTo>
                    <a:pt x="56726" y="403"/>
                  </a:lnTo>
                  <a:cubicBezTo>
                    <a:pt x="56258" y="134"/>
                    <a:pt x="55646" y="0"/>
                    <a:pt x="55033" y="0"/>
                  </a:cubicBezTo>
                  <a:close/>
                </a:path>
              </a:pathLst>
            </a:custGeom>
            <a:solidFill>
              <a:srgbClr val="C1C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8"/>
            <p:cNvSpPr/>
            <p:nvPr/>
          </p:nvSpPr>
          <p:spPr>
            <a:xfrm>
              <a:off x="2031250" y="2853325"/>
              <a:ext cx="1194725" cy="941250"/>
            </a:xfrm>
            <a:custGeom>
              <a:avLst/>
              <a:gdLst/>
              <a:ahLst/>
              <a:cxnLst/>
              <a:rect l="l" t="t" r="r" b="b"/>
              <a:pathLst>
                <a:path w="47789" h="37650" extrusionOk="0">
                  <a:moveTo>
                    <a:pt x="1556" y="0"/>
                  </a:moveTo>
                  <a:cubicBezTo>
                    <a:pt x="1491" y="0"/>
                    <a:pt x="1425" y="7"/>
                    <a:pt x="1360" y="14"/>
                  </a:cubicBezTo>
                  <a:cubicBezTo>
                    <a:pt x="1297" y="20"/>
                    <a:pt x="1237" y="34"/>
                    <a:pt x="1177" y="54"/>
                  </a:cubicBezTo>
                  <a:cubicBezTo>
                    <a:pt x="1133" y="59"/>
                    <a:pt x="1091" y="72"/>
                    <a:pt x="1053" y="92"/>
                  </a:cubicBezTo>
                  <a:cubicBezTo>
                    <a:pt x="1011" y="102"/>
                    <a:pt x="971" y="117"/>
                    <a:pt x="934" y="139"/>
                  </a:cubicBezTo>
                  <a:cubicBezTo>
                    <a:pt x="916" y="144"/>
                    <a:pt x="903" y="151"/>
                    <a:pt x="882" y="157"/>
                  </a:cubicBezTo>
                  <a:lnTo>
                    <a:pt x="791" y="211"/>
                  </a:lnTo>
                  <a:lnTo>
                    <a:pt x="784" y="211"/>
                  </a:lnTo>
                  <a:cubicBezTo>
                    <a:pt x="301" y="525"/>
                    <a:pt x="0" y="1145"/>
                    <a:pt x="0" y="2022"/>
                  </a:cubicBezTo>
                  <a:lnTo>
                    <a:pt x="0" y="7688"/>
                  </a:lnTo>
                  <a:cubicBezTo>
                    <a:pt x="0" y="9492"/>
                    <a:pt x="1268" y="11689"/>
                    <a:pt x="2831" y="12591"/>
                  </a:cubicBezTo>
                  <a:lnTo>
                    <a:pt x="42473" y="35484"/>
                  </a:lnTo>
                  <a:cubicBezTo>
                    <a:pt x="42473" y="35484"/>
                    <a:pt x="42492" y="35498"/>
                    <a:pt x="42525" y="35518"/>
                  </a:cubicBezTo>
                  <a:cubicBezTo>
                    <a:pt x="42564" y="35538"/>
                    <a:pt x="42617" y="35563"/>
                    <a:pt x="42682" y="35603"/>
                  </a:cubicBezTo>
                  <a:cubicBezTo>
                    <a:pt x="42734" y="35635"/>
                    <a:pt x="42788" y="35668"/>
                    <a:pt x="42859" y="35707"/>
                  </a:cubicBezTo>
                  <a:cubicBezTo>
                    <a:pt x="42925" y="35747"/>
                    <a:pt x="42996" y="35785"/>
                    <a:pt x="43082" y="35839"/>
                  </a:cubicBezTo>
                  <a:cubicBezTo>
                    <a:pt x="43244" y="35929"/>
                    <a:pt x="43434" y="36041"/>
                    <a:pt x="43643" y="36158"/>
                  </a:cubicBezTo>
                  <a:lnTo>
                    <a:pt x="44094" y="36420"/>
                  </a:lnTo>
                  <a:cubicBezTo>
                    <a:pt x="44415" y="36602"/>
                    <a:pt x="44761" y="36806"/>
                    <a:pt x="45127" y="37015"/>
                  </a:cubicBezTo>
                  <a:cubicBezTo>
                    <a:pt x="45858" y="37436"/>
                    <a:pt x="46806" y="37650"/>
                    <a:pt x="47755" y="37650"/>
                  </a:cubicBezTo>
                  <a:cubicBezTo>
                    <a:pt x="47766" y="37650"/>
                    <a:pt x="47777" y="37650"/>
                    <a:pt x="47788" y="37650"/>
                  </a:cubicBezTo>
                  <a:lnTo>
                    <a:pt x="47788" y="34537"/>
                  </a:lnTo>
                  <a:cubicBezTo>
                    <a:pt x="46762" y="34537"/>
                    <a:pt x="45741" y="34308"/>
                    <a:pt x="44958" y="33857"/>
                  </a:cubicBezTo>
                  <a:lnTo>
                    <a:pt x="42472" y="32425"/>
                  </a:lnTo>
                  <a:lnTo>
                    <a:pt x="42472" y="32418"/>
                  </a:lnTo>
                  <a:lnTo>
                    <a:pt x="3786" y="10073"/>
                  </a:lnTo>
                  <a:cubicBezTo>
                    <a:pt x="3726" y="10035"/>
                    <a:pt x="3661" y="9990"/>
                    <a:pt x="3603" y="9943"/>
                  </a:cubicBezTo>
                  <a:cubicBezTo>
                    <a:pt x="3532" y="9896"/>
                    <a:pt x="3469" y="9841"/>
                    <a:pt x="3412" y="9779"/>
                  </a:cubicBezTo>
                  <a:lnTo>
                    <a:pt x="3302" y="9669"/>
                  </a:lnTo>
                  <a:cubicBezTo>
                    <a:pt x="3250" y="9611"/>
                    <a:pt x="3202" y="9549"/>
                    <a:pt x="3158" y="9485"/>
                  </a:cubicBezTo>
                  <a:cubicBezTo>
                    <a:pt x="3093" y="9405"/>
                    <a:pt x="3036" y="9320"/>
                    <a:pt x="2988" y="9231"/>
                  </a:cubicBezTo>
                  <a:cubicBezTo>
                    <a:pt x="2938" y="9141"/>
                    <a:pt x="2891" y="9051"/>
                    <a:pt x="2851" y="8956"/>
                  </a:cubicBezTo>
                  <a:cubicBezTo>
                    <a:pt x="2807" y="8865"/>
                    <a:pt x="2772" y="8772"/>
                    <a:pt x="2745" y="8675"/>
                  </a:cubicBezTo>
                  <a:cubicBezTo>
                    <a:pt x="2720" y="8593"/>
                    <a:pt x="2702" y="8511"/>
                    <a:pt x="2687" y="8426"/>
                  </a:cubicBezTo>
                  <a:cubicBezTo>
                    <a:pt x="2679" y="8406"/>
                    <a:pt x="2675" y="8383"/>
                    <a:pt x="2680" y="8361"/>
                  </a:cubicBezTo>
                  <a:cubicBezTo>
                    <a:pt x="2667" y="8327"/>
                    <a:pt x="2662" y="8292"/>
                    <a:pt x="2667" y="8257"/>
                  </a:cubicBezTo>
                  <a:cubicBezTo>
                    <a:pt x="2657" y="8209"/>
                    <a:pt x="2654" y="8160"/>
                    <a:pt x="2655" y="8114"/>
                  </a:cubicBezTo>
                  <a:lnTo>
                    <a:pt x="2655" y="4657"/>
                  </a:lnTo>
                  <a:cubicBezTo>
                    <a:pt x="2655" y="4146"/>
                    <a:pt x="2913" y="3849"/>
                    <a:pt x="3285" y="3849"/>
                  </a:cubicBezTo>
                  <a:cubicBezTo>
                    <a:pt x="3436" y="3849"/>
                    <a:pt x="3607" y="3898"/>
                    <a:pt x="3786" y="4002"/>
                  </a:cubicBezTo>
                  <a:lnTo>
                    <a:pt x="9651" y="7390"/>
                  </a:lnTo>
                  <a:lnTo>
                    <a:pt x="42472" y="26347"/>
                  </a:lnTo>
                  <a:cubicBezTo>
                    <a:pt x="42477" y="26347"/>
                    <a:pt x="42482" y="26350"/>
                    <a:pt x="42485" y="26354"/>
                  </a:cubicBezTo>
                  <a:lnTo>
                    <a:pt x="42590" y="26412"/>
                  </a:lnTo>
                  <a:cubicBezTo>
                    <a:pt x="42772" y="26524"/>
                    <a:pt x="43145" y="26739"/>
                    <a:pt x="43643" y="27020"/>
                  </a:cubicBezTo>
                  <a:lnTo>
                    <a:pt x="44094" y="27282"/>
                  </a:lnTo>
                  <a:cubicBezTo>
                    <a:pt x="44413" y="27465"/>
                    <a:pt x="44761" y="27668"/>
                    <a:pt x="45127" y="27877"/>
                  </a:cubicBezTo>
                  <a:cubicBezTo>
                    <a:pt x="45856" y="28295"/>
                    <a:pt x="46799" y="28511"/>
                    <a:pt x="47745" y="28511"/>
                  </a:cubicBezTo>
                  <a:cubicBezTo>
                    <a:pt x="47759" y="28511"/>
                    <a:pt x="47774" y="28511"/>
                    <a:pt x="47788" y="28511"/>
                  </a:cubicBezTo>
                  <a:lnTo>
                    <a:pt x="47788" y="25386"/>
                  </a:lnTo>
                  <a:cubicBezTo>
                    <a:pt x="46761" y="25386"/>
                    <a:pt x="45741" y="25164"/>
                    <a:pt x="44956" y="24713"/>
                  </a:cubicBezTo>
                  <a:lnTo>
                    <a:pt x="44950" y="24706"/>
                  </a:lnTo>
                  <a:lnTo>
                    <a:pt x="42478" y="23281"/>
                  </a:lnTo>
                  <a:lnTo>
                    <a:pt x="42472" y="23281"/>
                  </a:lnTo>
                  <a:lnTo>
                    <a:pt x="12312" y="5860"/>
                  </a:lnTo>
                  <a:lnTo>
                    <a:pt x="4485" y="1342"/>
                  </a:lnTo>
                  <a:lnTo>
                    <a:pt x="2831" y="386"/>
                  </a:lnTo>
                  <a:cubicBezTo>
                    <a:pt x="2622" y="269"/>
                    <a:pt x="2403" y="174"/>
                    <a:pt x="2177" y="99"/>
                  </a:cubicBezTo>
                  <a:cubicBezTo>
                    <a:pt x="2074" y="67"/>
                    <a:pt x="1970" y="42"/>
                    <a:pt x="1863" y="27"/>
                  </a:cubicBezTo>
                  <a:cubicBezTo>
                    <a:pt x="1761" y="9"/>
                    <a:pt x="1659" y="0"/>
                    <a:pt x="1556" y="0"/>
                  </a:cubicBezTo>
                  <a:close/>
                </a:path>
              </a:pathLst>
            </a:custGeom>
            <a:solidFill>
              <a:srgbClr val="7FA8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8"/>
            <p:cNvSpPr/>
            <p:nvPr/>
          </p:nvSpPr>
          <p:spPr>
            <a:xfrm>
              <a:off x="2266875" y="2420050"/>
              <a:ext cx="266475" cy="306725"/>
            </a:xfrm>
            <a:custGeom>
              <a:avLst/>
              <a:gdLst/>
              <a:ahLst/>
              <a:cxnLst/>
              <a:rect l="l" t="t" r="r" b="b"/>
              <a:pathLst>
                <a:path w="10659" h="12269" extrusionOk="0">
                  <a:moveTo>
                    <a:pt x="2658" y="0"/>
                  </a:moveTo>
                  <a:lnTo>
                    <a:pt x="0" y="1534"/>
                  </a:lnTo>
                  <a:lnTo>
                    <a:pt x="0" y="12269"/>
                  </a:lnTo>
                  <a:lnTo>
                    <a:pt x="10658" y="7686"/>
                  </a:lnTo>
                  <a:lnTo>
                    <a:pt x="2658" y="0"/>
                  </a:lnTo>
                  <a:close/>
                </a:path>
              </a:pathLst>
            </a:custGeom>
            <a:solidFill>
              <a:srgbClr val="8E2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8"/>
            <p:cNvSpPr/>
            <p:nvPr/>
          </p:nvSpPr>
          <p:spPr>
            <a:xfrm>
              <a:off x="3225900" y="2469325"/>
              <a:ext cx="1363425" cy="865325"/>
            </a:xfrm>
            <a:custGeom>
              <a:avLst/>
              <a:gdLst/>
              <a:ahLst/>
              <a:cxnLst/>
              <a:rect l="l" t="t" r="r" b="b"/>
              <a:pathLst>
                <a:path w="54537" h="34613" extrusionOk="0">
                  <a:moveTo>
                    <a:pt x="54537" y="1"/>
                  </a:moveTo>
                  <a:cubicBezTo>
                    <a:pt x="54537" y="946"/>
                    <a:pt x="53564" y="1519"/>
                    <a:pt x="53120" y="1775"/>
                  </a:cubicBezTo>
                  <a:lnTo>
                    <a:pt x="5317" y="29383"/>
                  </a:lnTo>
                  <a:cubicBezTo>
                    <a:pt x="5317" y="29390"/>
                    <a:pt x="2831" y="30822"/>
                    <a:pt x="2831" y="30822"/>
                  </a:cubicBezTo>
                  <a:cubicBezTo>
                    <a:pt x="2047" y="31273"/>
                    <a:pt x="1026" y="31502"/>
                    <a:pt x="1" y="31502"/>
                  </a:cubicBezTo>
                  <a:lnTo>
                    <a:pt x="1" y="34613"/>
                  </a:lnTo>
                  <a:cubicBezTo>
                    <a:pt x="15" y="34613"/>
                    <a:pt x="29" y="34613"/>
                    <a:pt x="44" y="34613"/>
                  </a:cubicBezTo>
                  <a:cubicBezTo>
                    <a:pt x="990" y="34613"/>
                    <a:pt x="1933" y="34397"/>
                    <a:pt x="2660" y="33979"/>
                  </a:cubicBezTo>
                  <a:cubicBezTo>
                    <a:pt x="3028" y="33771"/>
                    <a:pt x="3374" y="33567"/>
                    <a:pt x="3695" y="33385"/>
                  </a:cubicBezTo>
                  <a:lnTo>
                    <a:pt x="4146" y="33122"/>
                  </a:lnTo>
                  <a:cubicBezTo>
                    <a:pt x="4355" y="33005"/>
                    <a:pt x="4543" y="32893"/>
                    <a:pt x="4707" y="32802"/>
                  </a:cubicBezTo>
                  <a:cubicBezTo>
                    <a:pt x="4792" y="32750"/>
                    <a:pt x="4864" y="32711"/>
                    <a:pt x="4929" y="32671"/>
                  </a:cubicBezTo>
                  <a:cubicBezTo>
                    <a:pt x="5001" y="32633"/>
                    <a:pt x="5055" y="32599"/>
                    <a:pt x="5106" y="32566"/>
                  </a:cubicBezTo>
                  <a:cubicBezTo>
                    <a:pt x="5172" y="32528"/>
                    <a:pt x="5223" y="32501"/>
                    <a:pt x="5264" y="32482"/>
                  </a:cubicBezTo>
                  <a:cubicBezTo>
                    <a:pt x="5295" y="32462"/>
                    <a:pt x="5315" y="32449"/>
                    <a:pt x="5315" y="32449"/>
                  </a:cubicBezTo>
                  <a:lnTo>
                    <a:pt x="53122" y="4843"/>
                  </a:lnTo>
                  <a:cubicBezTo>
                    <a:pt x="53904" y="4392"/>
                    <a:pt x="54537" y="3339"/>
                    <a:pt x="54537" y="2492"/>
                  </a:cubicBezTo>
                  <a:lnTo>
                    <a:pt x="54537" y="1"/>
                  </a:lnTo>
                  <a:close/>
                </a:path>
              </a:pathLst>
            </a:custGeom>
            <a:solidFill>
              <a:srgbClr val="BF28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8"/>
            <p:cNvSpPr/>
            <p:nvPr/>
          </p:nvSpPr>
          <p:spPr>
            <a:xfrm>
              <a:off x="2292050" y="1899925"/>
              <a:ext cx="2307025" cy="1356950"/>
            </a:xfrm>
            <a:custGeom>
              <a:avLst/>
              <a:gdLst/>
              <a:ahLst/>
              <a:cxnLst/>
              <a:rect l="l" t="t" r="r" b="b"/>
              <a:pathLst>
                <a:path w="92281" h="54278" extrusionOk="0">
                  <a:moveTo>
                    <a:pt x="55173" y="1"/>
                  </a:moveTo>
                  <a:cubicBezTo>
                    <a:pt x="54155" y="1"/>
                    <a:pt x="53139" y="223"/>
                    <a:pt x="52363" y="669"/>
                  </a:cubicBezTo>
                  <a:lnTo>
                    <a:pt x="9651" y="25423"/>
                  </a:lnTo>
                  <a:lnTo>
                    <a:pt x="9651" y="28491"/>
                  </a:lnTo>
                  <a:lnTo>
                    <a:pt x="7" y="32482"/>
                  </a:lnTo>
                  <a:lnTo>
                    <a:pt x="1" y="32489"/>
                  </a:lnTo>
                  <a:cubicBezTo>
                    <a:pt x="4" y="32522"/>
                    <a:pt x="11" y="32556"/>
                    <a:pt x="21" y="32588"/>
                  </a:cubicBezTo>
                  <a:cubicBezTo>
                    <a:pt x="16" y="32609"/>
                    <a:pt x="17" y="32633"/>
                    <a:pt x="27" y="32653"/>
                  </a:cubicBezTo>
                  <a:cubicBezTo>
                    <a:pt x="41" y="32736"/>
                    <a:pt x="61" y="32820"/>
                    <a:pt x="86" y="32902"/>
                  </a:cubicBezTo>
                  <a:cubicBezTo>
                    <a:pt x="113" y="32999"/>
                    <a:pt x="148" y="33092"/>
                    <a:pt x="190" y="33182"/>
                  </a:cubicBezTo>
                  <a:cubicBezTo>
                    <a:pt x="231" y="33276"/>
                    <a:pt x="276" y="33368"/>
                    <a:pt x="328" y="33456"/>
                  </a:cubicBezTo>
                  <a:cubicBezTo>
                    <a:pt x="377" y="33547"/>
                    <a:pt x="433" y="33632"/>
                    <a:pt x="497" y="33712"/>
                  </a:cubicBezTo>
                  <a:cubicBezTo>
                    <a:pt x="542" y="33776"/>
                    <a:pt x="590" y="33837"/>
                    <a:pt x="641" y="33896"/>
                  </a:cubicBezTo>
                  <a:lnTo>
                    <a:pt x="753" y="34006"/>
                  </a:lnTo>
                  <a:cubicBezTo>
                    <a:pt x="813" y="34065"/>
                    <a:pt x="876" y="34120"/>
                    <a:pt x="941" y="34170"/>
                  </a:cubicBezTo>
                  <a:cubicBezTo>
                    <a:pt x="1002" y="34215"/>
                    <a:pt x="1067" y="34262"/>
                    <a:pt x="1125" y="34300"/>
                  </a:cubicBezTo>
                  <a:lnTo>
                    <a:pt x="32040" y="52159"/>
                  </a:lnTo>
                  <a:lnTo>
                    <a:pt x="32046" y="52159"/>
                  </a:lnTo>
                  <a:lnTo>
                    <a:pt x="34524" y="53591"/>
                  </a:lnTo>
                  <a:cubicBezTo>
                    <a:pt x="35351" y="54052"/>
                    <a:pt x="36297" y="54278"/>
                    <a:pt x="37355" y="54278"/>
                  </a:cubicBezTo>
                  <a:cubicBezTo>
                    <a:pt x="38374" y="54278"/>
                    <a:pt x="39401" y="54047"/>
                    <a:pt x="40185" y="53598"/>
                  </a:cubicBezTo>
                  <a:lnTo>
                    <a:pt x="42663" y="52166"/>
                  </a:lnTo>
                  <a:lnTo>
                    <a:pt x="90718" y="24419"/>
                  </a:lnTo>
                  <a:cubicBezTo>
                    <a:pt x="92280" y="23517"/>
                    <a:pt x="92280" y="22045"/>
                    <a:pt x="90725" y="21136"/>
                  </a:cubicBezTo>
                  <a:lnTo>
                    <a:pt x="84312" y="17377"/>
                  </a:lnTo>
                  <a:lnTo>
                    <a:pt x="58026" y="687"/>
                  </a:lnTo>
                  <a:cubicBezTo>
                    <a:pt x="57239" y="230"/>
                    <a:pt x="56205" y="1"/>
                    <a:pt x="55173" y="1"/>
                  </a:cubicBezTo>
                  <a:close/>
                </a:path>
              </a:pathLst>
            </a:custGeom>
            <a:solidFill>
              <a:srgbClr val="AF2A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8"/>
            <p:cNvSpPr/>
            <p:nvPr/>
          </p:nvSpPr>
          <p:spPr>
            <a:xfrm>
              <a:off x="2333250" y="2209975"/>
              <a:ext cx="2210475" cy="1007725"/>
            </a:xfrm>
            <a:custGeom>
              <a:avLst/>
              <a:gdLst/>
              <a:ahLst/>
              <a:cxnLst/>
              <a:rect l="l" t="t" r="r" b="b"/>
              <a:pathLst>
                <a:path w="88419" h="40309" extrusionOk="0">
                  <a:moveTo>
                    <a:pt x="88418" y="1"/>
                  </a:moveTo>
                  <a:lnTo>
                    <a:pt x="35705" y="30554"/>
                  </a:lnTo>
                  <a:lnTo>
                    <a:pt x="0" y="9937"/>
                  </a:lnTo>
                  <a:lnTo>
                    <a:pt x="8" y="20197"/>
                  </a:lnTo>
                  <a:lnTo>
                    <a:pt x="34071" y="39871"/>
                  </a:lnTo>
                  <a:cubicBezTo>
                    <a:pt x="34577" y="40162"/>
                    <a:pt x="35142" y="40308"/>
                    <a:pt x="35706" y="40308"/>
                  </a:cubicBezTo>
                  <a:cubicBezTo>
                    <a:pt x="36271" y="40308"/>
                    <a:pt x="36835" y="40162"/>
                    <a:pt x="37341" y="39871"/>
                  </a:cubicBezTo>
                  <a:lnTo>
                    <a:pt x="87601" y="10846"/>
                  </a:lnTo>
                  <a:cubicBezTo>
                    <a:pt x="88107" y="10554"/>
                    <a:pt x="88418" y="10014"/>
                    <a:pt x="88418" y="9431"/>
                  </a:cubicBezTo>
                  <a:lnTo>
                    <a:pt x="884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8"/>
            <p:cNvSpPr/>
            <p:nvPr/>
          </p:nvSpPr>
          <p:spPr>
            <a:xfrm>
              <a:off x="3225900" y="2209975"/>
              <a:ext cx="1317850" cy="1007725"/>
            </a:xfrm>
            <a:custGeom>
              <a:avLst/>
              <a:gdLst/>
              <a:ahLst/>
              <a:cxnLst/>
              <a:rect l="l" t="t" r="r" b="b"/>
              <a:pathLst>
                <a:path w="52714" h="40309" extrusionOk="0">
                  <a:moveTo>
                    <a:pt x="52714" y="1"/>
                  </a:moveTo>
                  <a:lnTo>
                    <a:pt x="1" y="30554"/>
                  </a:lnTo>
                  <a:lnTo>
                    <a:pt x="1" y="40309"/>
                  </a:lnTo>
                  <a:cubicBezTo>
                    <a:pt x="574" y="40309"/>
                    <a:pt x="1138" y="40158"/>
                    <a:pt x="1635" y="39871"/>
                  </a:cubicBezTo>
                  <a:lnTo>
                    <a:pt x="51895" y="10846"/>
                  </a:lnTo>
                  <a:cubicBezTo>
                    <a:pt x="52401" y="10554"/>
                    <a:pt x="52714" y="10014"/>
                    <a:pt x="52714" y="9431"/>
                  </a:cubicBezTo>
                  <a:lnTo>
                    <a:pt x="52714" y="1"/>
                  </a:lnTo>
                  <a:close/>
                </a:path>
              </a:pathLst>
            </a:custGeom>
            <a:solidFill>
              <a:srgbClr val="DAE6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8"/>
            <p:cNvSpPr/>
            <p:nvPr/>
          </p:nvSpPr>
          <p:spPr>
            <a:xfrm>
              <a:off x="2316625" y="2470850"/>
              <a:ext cx="33275" cy="271975"/>
            </a:xfrm>
            <a:custGeom>
              <a:avLst/>
              <a:gdLst/>
              <a:ahLst/>
              <a:cxnLst/>
              <a:rect l="l" t="t" r="r" b="b"/>
              <a:pathLst>
                <a:path w="1331" h="10879" extrusionOk="0">
                  <a:moveTo>
                    <a:pt x="422" y="0"/>
                  </a:moveTo>
                  <a:cubicBezTo>
                    <a:pt x="175" y="0"/>
                    <a:pt x="0" y="254"/>
                    <a:pt x="0" y="670"/>
                  </a:cubicBezTo>
                  <a:lnTo>
                    <a:pt x="5" y="9443"/>
                  </a:lnTo>
                  <a:cubicBezTo>
                    <a:pt x="5" y="9984"/>
                    <a:pt x="303" y="10596"/>
                    <a:pt x="668" y="10807"/>
                  </a:cubicBezTo>
                  <a:cubicBezTo>
                    <a:pt x="753" y="10855"/>
                    <a:pt x="834" y="10878"/>
                    <a:pt x="909" y="10878"/>
                  </a:cubicBezTo>
                  <a:cubicBezTo>
                    <a:pt x="1156" y="10878"/>
                    <a:pt x="1330" y="10624"/>
                    <a:pt x="1330" y="10208"/>
                  </a:cubicBezTo>
                  <a:lnTo>
                    <a:pt x="1330" y="1438"/>
                  </a:lnTo>
                  <a:cubicBezTo>
                    <a:pt x="1330" y="897"/>
                    <a:pt x="1033" y="286"/>
                    <a:pt x="665" y="73"/>
                  </a:cubicBezTo>
                  <a:cubicBezTo>
                    <a:pt x="579" y="24"/>
                    <a:pt x="497" y="0"/>
                    <a:pt x="422" y="0"/>
                  </a:cubicBezTo>
                  <a:close/>
                </a:path>
              </a:pathLst>
            </a:custGeom>
            <a:solidFill>
              <a:srgbClr val="FFD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8"/>
            <p:cNvSpPr/>
            <p:nvPr/>
          </p:nvSpPr>
          <p:spPr>
            <a:xfrm>
              <a:off x="3225900" y="2124275"/>
              <a:ext cx="1363425" cy="865400"/>
            </a:xfrm>
            <a:custGeom>
              <a:avLst/>
              <a:gdLst/>
              <a:ahLst/>
              <a:cxnLst/>
              <a:rect l="l" t="t" r="r" b="b"/>
              <a:pathLst>
                <a:path w="54537" h="34616" extrusionOk="0">
                  <a:moveTo>
                    <a:pt x="54537" y="0"/>
                  </a:moveTo>
                  <a:cubicBezTo>
                    <a:pt x="54537" y="979"/>
                    <a:pt x="53538" y="1538"/>
                    <a:pt x="53122" y="1776"/>
                  </a:cubicBezTo>
                  <a:lnTo>
                    <a:pt x="34504" y="12533"/>
                  </a:lnTo>
                  <a:lnTo>
                    <a:pt x="5317" y="29384"/>
                  </a:lnTo>
                  <a:cubicBezTo>
                    <a:pt x="5310" y="29384"/>
                    <a:pt x="2839" y="30810"/>
                    <a:pt x="2839" y="30810"/>
                  </a:cubicBezTo>
                  <a:cubicBezTo>
                    <a:pt x="2047" y="31267"/>
                    <a:pt x="1028" y="31490"/>
                    <a:pt x="1" y="31490"/>
                  </a:cubicBezTo>
                  <a:lnTo>
                    <a:pt x="1" y="34616"/>
                  </a:lnTo>
                  <a:cubicBezTo>
                    <a:pt x="15" y="34616"/>
                    <a:pt x="29" y="34616"/>
                    <a:pt x="44" y="34616"/>
                  </a:cubicBezTo>
                  <a:cubicBezTo>
                    <a:pt x="990" y="34616"/>
                    <a:pt x="1933" y="34400"/>
                    <a:pt x="2662" y="33981"/>
                  </a:cubicBezTo>
                  <a:cubicBezTo>
                    <a:pt x="3028" y="33772"/>
                    <a:pt x="3374" y="33570"/>
                    <a:pt x="3695" y="33386"/>
                  </a:cubicBezTo>
                  <a:lnTo>
                    <a:pt x="4146" y="33124"/>
                  </a:lnTo>
                  <a:cubicBezTo>
                    <a:pt x="4642" y="32843"/>
                    <a:pt x="5015" y="32627"/>
                    <a:pt x="5198" y="32517"/>
                  </a:cubicBezTo>
                  <a:lnTo>
                    <a:pt x="5302" y="32457"/>
                  </a:lnTo>
                  <a:cubicBezTo>
                    <a:pt x="5315" y="32450"/>
                    <a:pt x="37164" y="14063"/>
                    <a:pt x="37164" y="14063"/>
                  </a:cubicBezTo>
                  <a:lnTo>
                    <a:pt x="53120" y="4842"/>
                  </a:lnTo>
                  <a:cubicBezTo>
                    <a:pt x="53902" y="4391"/>
                    <a:pt x="54537" y="3339"/>
                    <a:pt x="54537" y="2492"/>
                  </a:cubicBezTo>
                  <a:lnTo>
                    <a:pt x="54537" y="0"/>
                  </a:lnTo>
                  <a:close/>
                </a:path>
              </a:pathLst>
            </a:custGeom>
            <a:solidFill>
              <a:srgbClr val="BF28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8"/>
            <p:cNvSpPr/>
            <p:nvPr/>
          </p:nvSpPr>
          <p:spPr>
            <a:xfrm>
              <a:off x="2245325" y="1593075"/>
              <a:ext cx="2353750" cy="1318475"/>
            </a:xfrm>
            <a:custGeom>
              <a:avLst/>
              <a:gdLst/>
              <a:ahLst/>
              <a:cxnLst/>
              <a:rect l="l" t="t" r="r" b="b"/>
              <a:pathLst>
                <a:path w="94150" h="52739" extrusionOk="0">
                  <a:moveTo>
                    <a:pt x="86" y="31999"/>
                  </a:moveTo>
                  <a:cubicBezTo>
                    <a:pt x="56" y="32012"/>
                    <a:pt x="27" y="32029"/>
                    <a:pt x="0" y="32048"/>
                  </a:cubicBezTo>
                  <a:lnTo>
                    <a:pt x="86" y="31999"/>
                  </a:lnTo>
                  <a:close/>
                  <a:moveTo>
                    <a:pt x="57035" y="0"/>
                  </a:moveTo>
                  <a:cubicBezTo>
                    <a:pt x="56019" y="0"/>
                    <a:pt x="55006" y="222"/>
                    <a:pt x="54232" y="669"/>
                  </a:cubicBezTo>
                  <a:lnTo>
                    <a:pt x="86" y="31999"/>
                  </a:lnTo>
                  <a:lnTo>
                    <a:pt x="86" y="31999"/>
                  </a:lnTo>
                  <a:cubicBezTo>
                    <a:pt x="105" y="31990"/>
                    <a:pt x="124" y="31983"/>
                    <a:pt x="144" y="31977"/>
                  </a:cubicBezTo>
                  <a:cubicBezTo>
                    <a:pt x="179" y="31953"/>
                    <a:pt x="219" y="31938"/>
                    <a:pt x="261" y="31931"/>
                  </a:cubicBezTo>
                  <a:cubicBezTo>
                    <a:pt x="301" y="31911"/>
                    <a:pt x="343" y="31898"/>
                    <a:pt x="386" y="31891"/>
                  </a:cubicBezTo>
                  <a:cubicBezTo>
                    <a:pt x="446" y="31871"/>
                    <a:pt x="506" y="31858"/>
                    <a:pt x="570" y="31853"/>
                  </a:cubicBezTo>
                  <a:cubicBezTo>
                    <a:pt x="635" y="31845"/>
                    <a:pt x="700" y="31841"/>
                    <a:pt x="765" y="31839"/>
                  </a:cubicBezTo>
                  <a:cubicBezTo>
                    <a:pt x="773" y="31839"/>
                    <a:pt x="780" y="31839"/>
                    <a:pt x="788" y="31839"/>
                  </a:cubicBezTo>
                  <a:cubicBezTo>
                    <a:pt x="884" y="31839"/>
                    <a:pt x="978" y="31849"/>
                    <a:pt x="1073" y="31865"/>
                  </a:cubicBezTo>
                  <a:cubicBezTo>
                    <a:pt x="1180" y="31881"/>
                    <a:pt x="1283" y="31905"/>
                    <a:pt x="1387" y="31938"/>
                  </a:cubicBezTo>
                  <a:cubicBezTo>
                    <a:pt x="1612" y="32012"/>
                    <a:pt x="1831" y="32108"/>
                    <a:pt x="2040" y="32225"/>
                  </a:cubicBezTo>
                  <a:lnTo>
                    <a:pt x="3694" y="33179"/>
                  </a:lnTo>
                  <a:lnTo>
                    <a:pt x="11520" y="37697"/>
                  </a:lnTo>
                  <a:lnTo>
                    <a:pt x="33907" y="50632"/>
                  </a:lnTo>
                  <a:lnTo>
                    <a:pt x="33914" y="50632"/>
                  </a:lnTo>
                  <a:lnTo>
                    <a:pt x="36385" y="52058"/>
                  </a:lnTo>
                  <a:cubicBezTo>
                    <a:pt x="37190" y="52484"/>
                    <a:pt x="38094" y="52738"/>
                    <a:pt x="39143" y="52738"/>
                  </a:cubicBezTo>
                  <a:cubicBezTo>
                    <a:pt x="39170" y="52738"/>
                    <a:pt x="39197" y="52738"/>
                    <a:pt x="39224" y="52738"/>
                  </a:cubicBezTo>
                  <a:cubicBezTo>
                    <a:pt x="40243" y="52738"/>
                    <a:pt x="41270" y="52515"/>
                    <a:pt x="42054" y="52064"/>
                  </a:cubicBezTo>
                  <a:lnTo>
                    <a:pt x="44532" y="50632"/>
                  </a:lnTo>
                  <a:lnTo>
                    <a:pt x="84844" y="27358"/>
                  </a:lnTo>
                  <a:lnTo>
                    <a:pt x="92587" y="22886"/>
                  </a:lnTo>
                  <a:cubicBezTo>
                    <a:pt x="94149" y="21977"/>
                    <a:pt x="94149" y="20513"/>
                    <a:pt x="92594" y="19603"/>
                  </a:cubicBezTo>
                  <a:lnTo>
                    <a:pt x="59895" y="689"/>
                  </a:lnTo>
                  <a:cubicBezTo>
                    <a:pt x="59106" y="231"/>
                    <a:pt x="58069" y="0"/>
                    <a:pt x="57035" y="0"/>
                  </a:cubicBezTo>
                  <a:close/>
                </a:path>
              </a:pathLst>
            </a:custGeom>
            <a:solidFill>
              <a:srgbClr val="FF66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8"/>
            <p:cNvSpPr/>
            <p:nvPr/>
          </p:nvSpPr>
          <p:spPr>
            <a:xfrm>
              <a:off x="2555550" y="1877325"/>
              <a:ext cx="1579150" cy="849375"/>
            </a:xfrm>
            <a:custGeom>
              <a:avLst/>
              <a:gdLst/>
              <a:ahLst/>
              <a:cxnLst/>
              <a:rect l="l" t="t" r="r" b="b"/>
              <a:pathLst>
                <a:path w="63166" h="33975" extrusionOk="0">
                  <a:moveTo>
                    <a:pt x="31368" y="1"/>
                  </a:moveTo>
                  <a:cubicBezTo>
                    <a:pt x="28100" y="1"/>
                    <a:pt x="24831" y="313"/>
                    <a:pt x="21709" y="938"/>
                  </a:cubicBezTo>
                  <a:lnTo>
                    <a:pt x="3547" y="11446"/>
                  </a:lnTo>
                  <a:cubicBezTo>
                    <a:pt x="0" y="17395"/>
                    <a:pt x="2336" y="24254"/>
                    <a:pt x="10559" y="29002"/>
                  </a:cubicBezTo>
                  <a:cubicBezTo>
                    <a:pt x="16303" y="32318"/>
                    <a:pt x="23828" y="33975"/>
                    <a:pt x="31354" y="33975"/>
                  </a:cubicBezTo>
                  <a:cubicBezTo>
                    <a:pt x="35770" y="33975"/>
                    <a:pt x="40187" y="33404"/>
                    <a:pt x="44244" y="32264"/>
                  </a:cubicBezTo>
                  <a:lnTo>
                    <a:pt x="57824" y="24423"/>
                  </a:lnTo>
                  <a:cubicBezTo>
                    <a:pt x="63166" y="18089"/>
                    <a:pt x="61288" y="10238"/>
                    <a:pt x="52174" y="4976"/>
                  </a:cubicBezTo>
                  <a:cubicBezTo>
                    <a:pt x="46429" y="1659"/>
                    <a:pt x="38899" y="1"/>
                    <a:pt x="31368" y="1"/>
                  </a:cubicBezTo>
                  <a:close/>
                </a:path>
              </a:pathLst>
            </a:custGeom>
            <a:solidFill>
              <a:srgbClr val="C1C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8"/>
            <p:cNvSpPr/>
            <p:nvPr/>
          </p:nvSpPr>
          <p:spPr>
            <a:xfrm>
              <a:off x="2225525" y="2389050"/>
              <a:ext cx="1000450" cy="945600"/>
            </a:xfrm>
            <a:custGeom>
              <a:avLst/>
              <a:gdLst/>
              <a:ahLst/>
              <a:cxnLst/>
              <a:rect l="l" t="t" r="r" b="b"/>
              <a:pathLst>
                <a:path w="40018" h="37824" extrusionOk="0">
                  <a:moveTo>
                    <a:pt x="1580" y="0"/>
                  </a:moveTo>
                  <a:cubicBezTo>
                    <a:pt x="1572" y="0"/>
                    <a:pt x="1565" y="0"/>
                    <a:pt x="1557" y="0"/>
                  </a:cubicBezTo>
                  <a:cubicBezTo>
                    <a:pt x="1490" y="0"/>
                    <a:pt x="1425" y="6"/>
                    <a:pt x="1360" y="14"/>
                  </a:cubicBezTo>
                  <a:cubicBezTo>
                    <a:pt x="1298" y="19"/>
                    <a:pt x="1237" y="32"/>
                    <a:pt x="1178" y="52"/>
                  </a:cubicBezTo>
                  <a:cubicBezTo>
                    <a:pt x="1133" y="59"/>
                    <a:pt x="1091" y="72"/>
                    <a:pt x="1053" y="91"/>
                  </a:cubicBezTo>
                  <a:cubicBezTo>
                    <a:pt x="1011" y="101"/>
                    <a:pt x="971" y="117"/>
                    <a:pt x="934" y="138"/>
                  </a:cubicBezTo>
                  <a:cubicBezTo>
                    <a:pt x="916" y="144"/>
                    <a:pt x="902" y="151"/>
                    <a:pt x="882" y="158"/>
                  </a:cubicBezTo>
                  <a:lnTo>
                    <a:pt x="790" y="209"/>
                  </a:lnTo>
                  <a:lnTo>
                    <a:pt x="784" y="209"/>
                  </a:lnTo>
                  <a:cubicBezTo>
                    <a:pt x="301" y="523"/>
                    <a:pt x="0" y="1145"/>
                    <a:pt x="0" y="2020"/>
                  </a:cubicBezTo>
                  <a:lnTo>
                    <a:pt x="0" y="12349"/>
                  </a:lnTo>
                  <a:cubicBezTo>
                    <a:pt x="0" y="14154"/>
                    <a:pt x="1268" y="16351"/>
                    <a:pt x="2830" y="17253"/>
                  </a:cubicBezTo>
                  <a:lnTo>
                    <a:pt x="34701" y="35660"/>
                  </a:lnTo>
                  <a:cubicBezTo>
                    <a:pt x="34701" y="35660"/>
                    <a:pt x="34719" y="35673"/>
                    <a:pt x="34753" y="35693"/>
                  </a:cubicBezTo>
                  <a:cubicBezTo>
                    <a:pt x="34791" y="35714"/>
                    <a:pt x="34844" y="35739"/>
                    <a:pt x="34910" y="35779"/>
                  </a:cubicBezTo>
                  <a:cubicBezTo>
                    <a:pt x="34961" y="35810"/>
                    <a:pt x="35015" y="35844"/>
                    <a:pt x="35087" y="35882"/>
                  </a:cubicBezTo>
                  <a:cubicBezTo>
                    <a:pt x="35152" y="35922"/>
                    <a:pt x="35224" y="35961"/>
                    <a:pt x="35309" y="36014"/>
                  </a:cubicBezTo>
                  <a:cubicBezTo>
                    <a:pt x="35471" y="36104"/>
                    <a:pt x="35661" y="36216"/>
                    <a:pt x="35870" y="36335"/>
                  </a:cubicBezTo>
                  <a:lnTo>
                    <a:pt x="36321" y="36596"/>
                  </a:lnTo>
                  <a:cubicBezTo>
                    <a:pt x="36642" y="36778"/>
                    <a:pt x="36988" y="36982"/>
                    <a:pt x="37354" y="37190"/>
                  </a:cubicBezTo>
                  <a:cubicBezTo>
                    <a:pt x="38083" y="37608"/>
                    <a:pt x="39026" y="37824"/>
                    <a:pt x="39972" y="37824"/>
                  </a:cubicBezTo>
                  <a:cubicBezTo>
                    <a:pt x="39987" y="37824"/>
                    <a:pt x="40001" y="37824"/>
                    <a:pt x="40016" y="37824"/>
                  </a:cubicBezTo>
                  <a:lnTo>
                    <a:pt x="40016" y="34713"/>
                  </a:lnTo>
                  <a:cubicBezTo>
                    <a:pt x="38990" y="34713"/>
                    <a:pt x="37969" y="34484"/>
                    <a:pt x="37185" y="34033"/>
                  </a:cubicBezTo>
                  <a:lnTo>
                    <a:pt x="34699" y="32601"/>
                  </a:lnTo>
                  <a:lnTo>
                    <a:pt x="34699" y="32594"/>
                  </a:lnTo>
                  <a:lnTo>
                    <a:pt x="3786" y="14735"/>
                  </a:lnTo>
                  <a:cubicBezTo>
                    <a:pt x="3726" y="14697"/>
                    <a:pt x="3661" y="14650"/>
                    <a:pt x="3602" y="14605"/>
                  </a:cubicBezTo>
                  <a:cubicBezTo>
                    <a:pt x="3534" y="14558"/>
                    <a:pt x="3470" y="14503"/>
                    <a:pt x="3414" y="14441"/>
                  </a:cubicBezTo>
                  <a:lnTo>
                    <a:pt x="3302" y="14331"/>
                  </a:lnTo>
                  <a:cubicBezTo>
                    <a:pt x="3250" y="14272"/>
                    <a:pt x="3201" y="14211"/>
                    <a:pt x="3158" y="14147"/>
                  </a:cubicBezTo>
                  <a:cubicBezTo>
                    <a:pt x="3094" y="14067"/>
                    <a:pt x="3038" y="13982"/>
                    <a:pt x="2988" y="13891"/>
                  </a:cubicBezTo>
                  <a:cubicBezTo>
                    <a:pt x="2937" y="13803"/>
                    <a:pt x="2891" y="13711"/>
                    <a:pt x="2851" y="13617"/>
                  </a:cubicBezTo>
                  <a:cubicBezTo>
                    <a:pt x="2807" y="13527"/>
                    <a:pt x="2772" y="13434"/>
                    <a:pt x="2745" y="13337"/>
                  </a:cubicBezTo>
                  <a:cubicBezTo>
                    <a:pt x="2722" y="13255"/>
                    <a:pt x="2702" y="13171"/>
                    <a:pt x="2687" y="13088"/>
                  </a:cubicBezTo>
                  <a:cubicBezTo>
                    <a:pt x="2678" y="13068"/>
                    <a:pt x="2677" y="13044"/>
                    <a:pt x="2680" y="13023"/>
                  </a:cubicBezTo>
                  <a:cubicBezTo>
                    <a:pt x="2667" y="12989"/>
                    <a:pt x="2663" y="12954"/>
                    <a:pt x="2667" y="12917"/>
                  </a:cubicBezTo>
                  <a:cubicBezTo>
                    <a:pt x="2657" y="12871"/>
                    <a:pt x="2653" y="12822"/>
                    <a:pt x="2655" y="12774"/>
                  </a:cubicBezTo>
                  <a:lnTo>
                    <a:pt x="2655" y="4655"/>
                  </a:lnTo>
                  <a:cubicBezTo>
                    <a:pt x="2655" y="4145"/>
                    <a:pt x="2912" y="3849"/>
                    <a:pt x="3284" y="3849"/>
                  </a:cubicBezTo>
                  <a:cubicBezTo>
                    <a:pt x="3436" y="3849"/>
                    <a:pt x="3606" y="3898"/>
                    <a:pt x="3786" y="4002"/>
                  </a:cubicBezTo>
                  <a:lnTo>
                    <a:pt x="9651" y="7389"/>
                  </a:lnTo>
                  <a:lnTo>
                    <a:pt x="34701" y="21859"/>
                  </a:lnTo>
                  <a:cubicBezTo>
                    <a:pt x="34706" y="21861"/>
                    <a:pt x="34711" y="21863"/>
                    <a:pt x="34714" y="21866"/>
                  </a:cubicBezTo>
                  <a:lnTo>
                    <a:pt x="34819" y="21926"/>
                  </a:lnTo>
                  <a:cubicBezTo>
                    <a:pt x="35001" y="22036"/>
                    <a:pt x="35374" y="22252"/>
                    <a:pt x="35872" y="22533"/>
                  </a:cubicBezTo>
                  <a:lnTo>
                    <a:pt x="36323" y="22795"/>
                  </a:lnTo>
                  <a:cubicBezTo>
                    <a:pt x="36642" y="22979"/>
                    <a:pt x="36990" y="23181"/>
                    <a:pt x="37356" y="23390"/>
                  </a:cubicBezTo>
                  <a:cubicBezTo>
                    <a:pt x="38085" y="23809"/>
                    <a:pt x="39028" y="24025"/>
                    <a:pt x="39974" y="24025"/>
                  </a:cubicBezTo>
                  <a:cubicBezTo>
                    <a:pt x="39988" y="24025"/>
                    <a:pt x="40003" y="24025"/>
                    <a:pt x="40017" y="24025"/>
                  </a:cubicBezTo>
                  <a:lnTo>
                    <a:pt x="40017" y="20899"/>
                  </a:lnTo>
                  <a:cubicBezTo>
                    <a:pt x="38990" y="20899"/>
                    <a:pt x="37970" y="20676"/>
                    <a:pt x="37185" y="20225"/>
                  </a:cubicBezTo>
                  <a:lnTo>
                    <a:pt x="37179" y="20219"/>
                  </a:lnTo>
                  <a:lnTo>
                    <a:pt x="34707" y="18793"/>
                  </a:lnTo>
                  <a:lnTo>
                    <a:pt x="34701" y="18793"/>
                  </a:lnTo>
                  <a:lnTo>
                    <a:pt x="12312" y="5858"/>
                  </a:lnTo>
                  <a:lnTo>
                    <a:pt x="4485" y="1340"/>
                  </a:lnTo>
                  <a:lnTo>
                    <a:pt x="2830" y="386"/>
                  </a:lnTo>
                  <a:cubicBezTo>
                    <a:pt x="2623" y="269"/>
                    <a:pt x="2404" y="173"/>
                    <a:pt x="2177" y="97"/>
                  </a:cubicBezTo>
                  <a:cubicBezTo>
                    <a:pt x="2075" y="66"/>
                    <a:pt x="1970" y="42"/>
                    <a:pt x="1865" y="26"/>
                  </a:cubicBezTo>
                  <a:cubicBezTo>
                    <a:pt x="1770" y="10"/>
                    <a:pt x="1674" y="0"/>
                    <a:pt x="1580" y="0"/>
                  </a:cubicBezTo>
                  <a:close/>
                </a:path>
              </a:pathLst>
            </a:custGeom>
            <a:solidFill>
              <a:srgbClr val="E747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8"/>
            <p:cNvSpPr/>
            <p:nvPr/>
          </p:nvSpPr>
          <p:spPr>
            <a:xfrm>
              <a:off x="2728800" y="1459525"/>
              <a:ext cx="1222925" cy="1179425"/>
            </a:xfrm>
            <a:custGeom>
              <a:avLst/>
              <a:gdLst/>
              <a:ahLst/>
              <a:cxnLst/>
              <a:rect l="l" t="t" r="r" b="b"/>
              <a:pathLst>
                <a:path w="48917" h="47177" extrusionOk="0">
                  <a:moveTo>
                    <a:pt x="24459" y="0"/>
                  </a:moveTo>
                  <a:cubicBezTo>
                    <a:pt x="18213" y="0"/>
                    <a:pt x="11967" y="1376"/>
                    <a:pt x="7202" y="4127"/>
                  </a:cubicBezTo>
                  <a:cubicBezTo>
                    <a:pt x="2380" y="6912"/>
                    <a:pt x="0" y="10571"/>
                    <a:pt x="59" y="14218"/>
                  </a:cubicBezTo>
                  <a:lnTo>
                    <a:pt x="56" y="14218"/>
                  </a:lnTo>
                  <a:lnTo>
                    <a:pt x="56" y="33001"/>
                  </a:lnTo>
                  <a:cubicBezTo>
                    <a:pt x="17" y="36635"/>
                    <a:pt x="2396" y="40277"/>
                    <a:pt x="7200" y="43049"/>
                  </a:cubicBezTo>
                  <a:cubicBezTo>
                    <a:pt x="11966" y="45801"/>
                    <a:pt x="18212" y="47177"/>
                    <a:pt x="24458" y="47177"/>
                  </a:cubicBezTo>
                  <a:cubicBezTo>
                    <a:pt x="30705" y="47177"/>
                    <a:pt x="36951" y="45801"/>
                    <a:pt x="41717" y="43049"/>
                  </a:cubicBezTo>
                  <a:cubicBezTo>
                    <a:pt x="46472" y="40304"/>
                    <a:pt x="48854" y="36709"/>
                    <a:pt x="48864" y="33110"/>
                  </a:cubicBezTo>
                  <a:lnTo>
                    <a:pt x="48864" y="33073"/>
                  </a:lnTo>
                  <a:lnTo>
                    <a:pt x="48864" y="14218"/>
                  </a:lnTo>
                  <a:lnTo>
                    <a:pt x="48859" y="14218"/>
                  </a:lnTo>
                  <a:cubicBezTo>
                    <a:pt x="48916" y="10571"/>
                    <a:pt x="46539" y="6912"/>
                    <a:pt x="41717" y="4127"/>
                  </a:cubicBezTo>
                  <a:cubicBezTo>
                    <a:pt x="36952" y="1376"/>
                    <a:pt x="30705" y="0"/>
                    <a:pt x="24459" y="0"/>
                  </a:cubicBezTo>
                  <a:close/>
                </a:path>
              </a:pathLst>
            </a:custGeom>
            <a:solidFill>
              <a:srgbClr val="3445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8"/>
            <p:cNvSpPr/>
            <p:nvPr/>
          </p:nvSpPr>
          <p:spPr>
            <a:xfrm>
              <a:off x="2728800" y="1459525"/>
              <a:ext cx="1222925" cy="1179425"/>
            </a:xfrm>
            <a:custGeom>
              <a:avLst/>
              <a:gdLst/>
              <a:ahLst/>
              <a:cxnLst/>
              <a:rect l="l" t="t" r="r" b="b"/>
              <a:pathLst>
                <a:path w="48917" h="47177" extrusionOk="0">
                  <a:moveTo>
                    <a:pt x="24459" y="0"/>
                  </a:moveTo>
                  <a:cubicBezTo>
                    <a:pt x="18213" y="0"/>
                    <a:pt x="11967" y="1376"/>
                    <a:pt x="7202" y="4127"/>
                  </a:cubicBezTo>
                  <a:cubicBezTo>
                    <a:pt x="2380" y="6912"/>
                    <a:pt x="0" y="10571"/>
                    <a:pt x="59" y="14218"/>
                  </a:cubicBezTo>
                  <a:lnTo>
                    <a:pt x="56" y="14218"/>
                  </a:lnTo>
                  <a:lnTo>
                    <a:pt x="56" y="33001"/>
                  </a:lnTo>
                  <a:cubicBezTo>
                    <a:pt x="17" y="36635"/>
                    <a:pt x="2396" y="40277"/>
                    <a:pt x="7200" y="43049"/>
                  </a:cubicBezTo>
                  <a:cubicBezTo>
                    <a:pt x="11966" y="45801"/>
                    <a:pt x="18212" y="47177"/>
                    <a:pt x="24458" y="47177"/>
                  </a:cubicBezTo>
                  <a:cubicBezTo>
                    <a:pt x="30705" y="47177"/>
                    <a:pt x="36951" y="45801"/>
                    <a:pt x="41717" y="43049"/>
                  </a:cubicBezTo>
                  <a:cubicBezTo>
                    <a:pt x="46472" y="40304"/>
                    <a:pt x="48854" y="36709"/>
                    <a:pt x="48864" y="33110"/>
                  </a:cubicBezTo>
                  <a:lnTo>
                    <a:pt x="48864" y="33073"/>
                  </a:lnTo>
                  <a:lnTo>
                    <a:pt x="48864" y="14218"/>
                  </a:lnTo>
                  <a:lnTo>
                    <a:pt x="48859" y="14218"/>
                  </a:lnTo>
                  <a:cubicBezTo>
                    <a:pt x="48916" y="10571"/>
                    <a:pt x="46539" y="6912"/>
                    <a:pt x="41717" y="4127"/>
                  </a:cubicBezTo>
                  <a:cubicBezTo>
                    <a:pt x="36952" y="1376"/>
                    <a:pt x="30705" y="0"/>
                    <a:pt x="24459" y="0"/>
                  </a:cubicBezTo>
                  <a:close/>
                </a:path>
              </a:pathLst>
            </a:custGeom>
            <a:solidFill>
              <a:srgbClr val="3445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8"/>
            <p:cNvSpPr/>
            <p:nvPr/>
          </p:nvSpPr>
          <p:spPr>
            <a:xfrm>
              <a:off x="2333525" y="1230575"/>
              <a:ext cx="2013450" cy="1162475"/>
            </a:xfrm>
            <a:custGeom>
              <a:avLst/>
              <a:gdLst/>
              <a:ahLst/>
              <a:cxnLst/>
              <a:rect l="l" t="t" r="r" b="b"/>
              <a:pathLst>
                <a:path w="80538" h="46499" extrusionOk="0">
                  <a:moveTo>
                    <a:pt x="40270" y="0"/>
                  </a:moveTo>
                  <a:lnTo>
                    <a:pt x="1" y="23249"/>
                  </a:lnTo>
                  <a:lnTo>
                    <a:pt x="40270" y="46498"/>
                  </a:lnTo>
                  <a:lnTo>
                    <a:pt x="80538" y="23249"/>
                  </a:lnTo>
                  <a:lnTo>
                    <a:pt x="40270" y="0"/>
                  </a:lnTo>
                  <a:close/>
                </a:path>
              </a:pathLst>
            </a:custGeom>
            <a:solidFill>
              <a:srgbClr val="3E54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8"/>
            <p:cNvSpPr/>
            <p:nvPr/>
          </p:nvSpPr>
          <p:spPr>
            <a:xfrm>
              <a:off x="3319350" y="1816950"/>
              <a:ext cx="524725" cy="305725"/>
            </a:xfrm>
            <a:custGeom>
              <a:avLst/>
              <a:gdLst/>
              <a:ahLst/>
              <a:cxnLst/>
              <a:rect l="l" t="t" r="r" b="b"/>
              <a:pathLst>
                <a:path w="20989" h="12229" extrusionOk="0">
                  <a:moveTo>
                    <a:pt x="809" y="1"/>
                  </a:moveTo>
                  <a:cubicBezTo>
                    <a:pt x="563" y="1"/>
                    <a:pt x="323" y="129"/>
                    <a:pt x="192" y="359"/>
                  </a:cubicBezTo>
                  <a:cubicBezTo>
                    <a:pt x="0" y="696"/>
                    <a:pt x="115" y="1128"/>
                    <a:pt x="453" y="1321"/>
                  </a:cubicBezTo>
                  <a:lnTo>
                    <a:pt x="19568" y="12228"/>
                  </a:lnTo>
                  <a:lnTo>
                    <a:pt x="20989" y="11408"/>
                  </a:lnTo>
                  <a:lnTo>
                    <a:pt x="1155" y="92"/>
                  </a:lnTo>
                  <a:cubicBezTo>
                    <a:pt x="1045" y="30"/>
                    <a:pt x="926" y="1"/>
                    <a:pt x="809" y="1"/>
                  </a:cubicBezTo>
                  <a:close/>
                </a:path>
              </a:pathLst>
            </a:custGeom>
            <a:solidFill>
              <a:srgbClr val="2E44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8"/>
            <p:cNvSpPr/>
            <p:nvPr/>
          </p:nvSpPr>
          <p:spPr>
            <a:xfrm>
              <a:off x="2333525" y="1811800"/>
              <a:ext cx="1006775" cy="622750"/>
            </a:xfrm>
            <a:custGeom>
              <a:avLst/>
              <a:gdLst/>
              <a:ahLst/>
              <a:cxnLst/>
              <a:rect l="l" t="t" r="r" b="b"/>
              <a:pathLst>
                <a:path w="40271" h="24910" extrusionOk="0">
                  <a:moveTo>
                    <a:pt x="1" y="0"/>
                  </a:moveTo>
                  <a:lnTo>
                    <a:pt x="1" y="1661"/>
                  </a:lnTo>
                  <a:lnTo>
                    <a:pt x="40270" y="24910"/>
                  </a:lnTo>
                  <a:lnTo>
                    <a:pt x="40270" y="2324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1225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8"/>
            <p:cNvSpPr/>
            <p:nvPr/>
          </p:nvSpPr>
          <p:spPr>
            <a:xfrm>
              <a:off x="3340275" y="1811800"/>
              <a:ext cx="1006700" cy="622750"/>
            </a:xfrm>
            <a:custGeom>
              <a:avLst/>
              <a:gdLst/>
              <a:ahLst/>
              <a:cxnLst/>
              <a:rect l="l" t="t" r="r" b="b"/>
              <a:pathLst>
                <a:path w="40268" h="24910" extrusionOk="0">
                  <a:moveTo>
                    <a:pt x="40268" y="0"/>
                  </a:moveTo>
                  <a:lnTo>
                    <a:pt x="0" y="23249"/>
                  </a:lnTo>
                  <a:lnTo>
                    <a:pt x="0" y="24910"/>
                  </a:lnTo>
                  <a:lnTo>
                    <a:pt x="40268" y="1661"/>
                  </a:lnTo>
                  <a:lnTo>
                    <a:pt x="40268" y="0"/>
                  </a:lnTo>
                  <a:close/>
                </a:path>
              </a:pathLst>
            </a:custGeom>
            <a:solidFill>
              <a:srgbClr val="2E44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8"/>
            <p:cNvSpPr/>
            <p:nvPr/>
          </p:nvSpPr>
          <p:spPr>
            <a:xfrm>
              <a:off x="2729000" y="2081625"/>
              <a:ext cx="1220875" cy="415225"/>
            </a:xfrm>
            <a:custGeom>
              <a:avLst/>
              <a:gdLst/>
              <a:ahLst/>
              <a:cxnLst/>
              <a:rect l="l" t="t" r="r" b="b"/>
              <a:pathLst>
                <a:path w="48835" h="16609" extrusionOk="0">
                  <a:moveTo>
                    <a:pt x="1" y="1"/>
                  </a:moveTo>
                  <a:lnTo>
                    <a:pt x="24451" y="16608"/>
                  </a:lnTo>
                  <a:lnTo>
                    <a:pt x="48835" y="39"/>
                  </a:lnTo>
                  <a:lnTo>
                    <a:pt x="24451" y="1411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31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8"/>
            <p:cNvSpPr/>
            <p:nvPr/>
          </p:nvSpPr>
          <p:spPr>
            <a:xfrm>
              <a:off x="3807625" y="2618700"/>
              <a:ext cx="143850" cy="334800"/>
            </a:xfrm>
            <a:custGeom>
              <a:avLst/>
              <a:gdLst/>
              <a:ahLst/>
              <a:cxnLst/>
              <a:rect l="l" t="t" r="r" b="b"/>
              <a:pathLst>
                <a:path w="5754" h="13392" extrusionOk="0">
                  <a:moveTo>
                    <a:pt x="1812" y="0"/>
                  </a:moveTo>
                  <a:lnTo>
                    <a:pt x="1" y="11731"/>
                  </a:lnTo>
                  <a:cubicBezTo>
                    <a:pt x="1" y="12838"/>
                    <a:pt x="1439" y="13391"/>
                    <a:pt x="2877" y="13391"/>
                  </a:cubicBezTo>
                  <a:cubicBezTo>
                    <a:pt x="4315" y="13391"/>
                    <a:pt x="5753" y="12838"/>
                    <a:pt x="5753" y="11731"/>
                  </a:cubicBezTo>
                  <a:lnTo>
                    <a:pt x="4026" y="0"/>
                  </a:lnTo>
                  <a:cubicBezTo>
                    <a:pt x="3788" y="177"/>
                    <a:pt x="3358" y="271"/>
                    <a:pt x="2922" y="271"/>
                  </a:cubicBezTo>
                  <a:cubicBezTo>
                    <a:pt x="2502" y="271"/>
                    <a:pt x="2077" y="184"/>
                    <a:pt x="1812" y="0"/>
                  </a:cubicBezTo>
                  <a:close/>
                </a:path>
              </a:pathLst>
            </a:custGeom>
            <a:solidFill>
              <a:srgbClr val="FFD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8"/>
            <p:cNvSpPr/>
            <p:nvPr/>
          </p:nvSpPr>
          <p:spPr>
            <a:xfrm>
              <a:off x="3910725" y="2786075"/>
              <a:ext cx="17850" cy="161000"/>
            </a:xfrm>
            <a:custGeom>
              <a:avLst/>
              <a:gdLst/>
              <a:ahLst/>
              <a:cxnLst/>
              <a:rect l="l" t="t" r="r" b="b"/>
              <a:pathLst>
                <a:path w="714" h="6440" extrusionOk="0">
                  <a:moveTo>
                    <a:pt x="0" y="0"/>
                  </a:moveTo>
                  <a:lnTo>
                    <a:pt x="361" y="6439"/>
                  </a:lnTo>
                  <a:cubicBezTo>
                    <a:pt x="481" y="6398"/>
                    <a:pt x="598" y="6348"/>
                    <a:pt x="714" y="629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DB7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8"/>
            <p:cNvSpPr/>
            <p:nvPr/>
          </p:nvSpPr>
          <p:spPr>
            <a:xfrm>
              <a:off x="3833525" y="2686775"/>
              <a:ext cx="28250" cy="261425"/>
            </a:xfrm>
            <a:custGeom>
              <a:avLst/>
              <a:gdLst/>
              <a:ahLst/>
              <a:cxnLst/>
              <a:rect l="l" t="t" r="r" b="b"/>
              <a:pathLst>
                <a:path w="1130" h="10457" extrusionOk="0">
                  <a:moveTo>
                    <a:pt x="1130" y="1"/>
                  </a:moveTo>
                  <a:lnTo>
                    <a:pt x="0" y="10316"/>
                  </a:lnTo>
                  <a:cubicBezTo>
                    <a:pt x="121" y="10370"/>
                    <a:pt x="243" y="10417"/>
                    <a:pt x="368" y="10457"/>
                  </a:cubicBezTo>
                  <a:lnTo>
                    <a:pt x="1130" y="1"/>
                  </a:lnTo>
                  <a:close/>
                </a:path>
              </a:pathLst>
            </a:custGeom>
            <a:solidFill>
              <a:srgbClr val="FDB7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8"/>
            <p:cNvSpPr/>
            <p:nvPr/>
          </p:nvSpPr>
          <p:spPr>
            <a:xfrm>
              <a:off x="3875050" y="2745850"/>
              <a:ext cx="9050" cy="207625"/>
            </a:xfrm>
            <a:custGeom>
              <a:avLst/>
              <a:gdLst/>
              <a:ahLst/>
              <a:cxnLst/>
              <a:rect l="l" t="t" r="r" b="b"/>
              <a:pathLst>
                <a:path w="362" h="8305" extrusionOk="0">
                  <a:moveTo>
                    <a:pt x="177" y="0"/>
                  </a:moveTo>
                  <a:lnTo>
                    <a:pt x="0" y="8301"/>
                  </a:lnTo>
                  <a:cubicBezTo>
                    <a:pt x="60" y="8303"/>
                    <a:pt x="121" y="8305"/>
                    <a:pt x="181" y="8305"/>
                  </a:cubicBezTo>
                  <a:cubicBezTo>
                    <a:pt x="241" y="8305"/>
                    <a:pt x="301" y="8303"/>
                    <a:pt x="361" y="8301"/>
                  </a:cubicBezTo>
                  <a:lnTo>
                    <a:pt x="177" y="0"/>
                  </a:lnTo>
                  <a:close/>
                </a:path>
              </a:pathLst>
            </a:custGeom>
            <a:solidFill>
              <a:srgbClr val="FDB7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8"/>
            <p:cNvSpPr/>
            <p:nvPr/>
          </p:nvSpPr>
          <p:spPr>
            <a:xfrm>
              <a:off x="3841675" y="2600825"/>
              <a:ext cx="78075" cy="42375"/>
            </a:xfrm>
            <a:custGeom>
              <a:avLst/>
              <a:gdLst/>
              <a:ahLst/>
              <a:cxnLst/>
              <a:rect l="l" t="t" r="r" b="b"/>
              <a:pathLst>
                <a:path w="3123" h="1695" extrusionOk="0">
                  <a:moveTo>
                    <a:pt x="2318" y="1"/>
                  </a:moveTo>
                  <a:cubicBezTo>
                    <a:pt x="2168" y="1"/>
                    <a:pt x="2016" y="49"/>
                    <a:pt x="1887" y="147"/>
                  </a:cubicBezTo>
                  <a:cubicBezTo>
                    <a:pt x="1780" y="227"/>
                    <a:pt x="1683" y="278"/>
                    <a:pt x="1571" y="278"/>
                  </a:cubicBezTo>
                  <a:cubicBezTo>
                    <a:pt x="1469" y="278"/>
                    <a:pt x="1354" y="235"/>
                    <a:pt x="1208" y="134"/>
                  </a:cubicBezTo>
                  <a:cubicBezTo>
                    <a:pt x="1085" y="48"/>
                    <a:pt x="944" y="7"/>
                    <a:pt x="804" y="7"/>
                  </a:cubicBezTo>
                  <a:cubicBezTo>
                    <a:pt x="580" y="7"/>
                    <a:pt x="360" y="114"/>
                    <a:pt x="223" y="313"/>
                  </a:cubicBezTo>
                  <a:cubicBezTo>
                    <a:pt x="0" y="634"/>
                    <a:pt x="80" y="1075"/>
                    <a:pt x="403" y="1299"/>
                  </a:cubicBezTo>
                  <a:cubicBezTo>
                    <a:pt x="784" y="1563"/>
                    <a:pt x="1180" y="1695"/>
                    <a:pt x="1573" y="1695"/>
                  </a:cubicBezTo>
                  <a:cubicBezTo>
                    <a:pt x="1970" y="1695"/>
                    <a:pt x="2364" y="1558"/>
                    <a:pt x="2734" y="1284"/>
                  </a:cubicBezTo>
                  <a:cubicBezTo>
                    <a:pt x="3055" y="1051"/>
                    <a:pt x="3123" y="602"/>
                    <a:pt x="2886" y="286"/>
                  </a:cubicBezTo>
                  <a:cubicBezTo>
                    <a:pt x="2747" y="99"/>
                    <a:pt x="2534" y="1"/>
                    <a:pt x="2318" y="1"/>
                  </a:cubicBezTo>
                  <a:close/>
                </a:path>
              </a:pathLst>
            </a:custGeom>
            <a:solidFill>
              <a:srgbClr val="FC96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8"/>
            <p:cNvSpPr/>
            <p:nvPr/>
          </p:nvSpPr>
          <p:spPr>
            <a:xfrm>
              <a:off x="3319225" y="1797275"/>
              <a:ext cx="578075" cy="800275"/>
            </a:xfrm>
            <a:custGeom>
              <a:avLst/>
              <a:gdLst/>
              <a:ahLst/>
              <a:cxnLst/>
              <a:rect l="l" t="t" r="r" b="b"/>
              <a:pathLst>
                <a:path w="23123" h="32011" extrusionOk="0">
                  <a:moveTo>
                    <a:pt x="810" y="0"/>
                  </a:moveTo>
                  <a:cubicBezTo>
                    <a:pt x="564" y="0"/>
                    <a:pt x="325" y="129"/>
                    <a:pt x="194" y="357"/>
                  </a:cubicBezTo>
                  <a:cubicBezTo>
                    <a:pt x="0" y="698"/>
                    <a:pt x="119" y="1131"/>
                    <a:pt x="458" y="1323"/>
                  </a:cubicBezTo>
                  <a:lnTo>
                    <a:pt x="20638" y="12836"/>
                  </a:lnTo>
                  <a:cubicBezTo>
                    <a:pt x="21298" y="13214"/>
                    <a:pt x="21705" y="13917"/>
                    <a:pt x="21705" y="14678"/>
                  </a:cubicBezTo>
                  <a:lnTo>
                    <a:pt x="21705" y="31304"/>
                  </a:lnTo>
                  <a:cubicBezTo>
                    <a:pt x="21705" y="31695"/>
                    <a:pt x="22023" y="32010"/>
                    <a:pt x="22414" y="32010"/>
                  </a:cubicBezTo>
                  <a:cubicBezTo>
                    <a:pt x="22805" y="32010"/>
                    <a:pt x="23122" y="31695"/>
                    <a:pt x="23122" y="31304"/>
                  </a:cubicBezTo>
                  <a:lnTo>
                    <a:pt x="23122" y="14678"/>
                  </a:lnTo>
                  <a:cubicBezTo>
                    <a:pt x="23120" y="13408"/>
                    <a:pt x="22440" y="12237"/>
                    <a:pt x="21339" y="11607"/>
                  </a:cubicBezTo>
                  <a:lnTo>
                    <a:pt x="1160" y="93"/>
                  </a:lnTo>
                  <a:cubicBezTo>
                    <a:pt x="1049" y="30"/>
                    <a:pt x="929" y="0"/>
                    <a:pt x="810" y="0"/>
                  </a:cubicBezTo>
                  <a:close/>
                </a:path>
              </a:pathLst>
            </a:custGeom>
            <a:solidFill>
              <a:srgbClr val="BBD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8"/>
            <p:cNvSpPr/>
            <p:nvPr/>
          </p:nvSpPr>
          <p:spPr>
            <a:xfrm>
              <a:off x="3840700" y="2540975"/>
              <a:ext cx="80825" cy="77750"/>
            </a:xfrm>
            <a:custGeom>
              <a:avLst/>
              <a:gdLst/>
              <a:ahLst/>
              <a:cxnLst/>
              <a:rect l="l" t="t" r="r" b="b"/>
              <a:pathLst>
                <a:path w="3233" h="3110" extrusionOk="0">
                  <a:moveTo>
                    <a:pt x="1554" y="1"/>
                  </a:moveTo>
                  <a:cubicBezTo>
                    <a:pt x="1354" y="1"/>
                    <a:pt x="1152" y="39"/>
                    <a:pt x="960" y="119"/>
                  </a:cubicBezTo>
                  <a:cubicBezTo>
                    <a:pt x="380" y="359"/>
                    <a:pt x="1" y="926"/>
                    <a:pt x="1" y="1556"/>
                  </a:cubicBezTo>
                  <a:cubicBezTo>
                    <a:pt x="1" y="2413"/>
                    <a:pt x="698" y="3109"/>
                    <a:pt x="1556" y="3109"/>
                  </a:cubicBezTo>
                  <a:cubicBezTo>
                    <a:pt x="2185" y="3109"/>
                    <a:pt x="2751" y="2730"/>
                    <a:pt x="2992" y="2150"/>
                  </a:cubicBezTo>
                  <a:cubicBezTo>
                    <a:pt x="3232" y="1569"/>
                    <a:pt x="3099" y="901"/>
                    <a:pt x="2654" y="456"/>
                  </a:cubicBezTo>
                  <a:cubicBezTo>
                    <a:pt x="2357" y="159"/>
                    <a:pt x="1959" y="1"/>
                    <a:pt x="1554" y="1"/>
                  </a:cubicBezTo>
                  <a:close/>
                </a:path>
              </a:pathLst>
            </a:custGeom>
            <a:solidFill>
              <a:srgbClr val="FFD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8"/>
            <p:cNvSpPr/>
            <p:nvPr/>
          </p:nvSpPr>
          <p:spPr>
            <a:xfrm>
              <a:off x="3838000" y="2541500"/>
              <a:ext cx="80225" cy="77225"/>
            </a:xfrm>
            <a:custGeom>
              <a:avLst/>
              <a:gdLst/>
              <a:ahLst/>
              <a:cxnLst/>
              <a:rect l="l" t="t" r="r" b="b"/>
              <a:pathLst>
                <a:path w="3209" h="3089" extrusionOk="0">
                  <a:moveTo>
                    <a:pt x="1449" y="1"/>
                  </a:moveTo>
                  <a:lnTo>
                    <a:pt x="1449" y="1"/>
                  </a:lnTo>
                  <a:cubicBezTo>
                    <a:pt x="854" y="83"/>
                    <a:pt x="359" y="500"/>
                    <a:pt x="181" y="1074"/>
                  </a:cubicBezTo>
                  <a:cubicBezTo>
                    <a:pt x="0" y="1647"/>
                    <a:pt x="167" y="2271"/>
                    <a:pt x="610" y="2679"/>
                  </a:cubicBezTo>
                  <a:cubicBezTo>
                    <a:pt x="902" y="2947"/>
                    <a:pt x="1278" y="3089"/>
                    <a:pt x="1661" y="3089"/>
                  </a:cubicBezTo>
                  <a:cubicBezTo>
                    <a:pt x="1857" y="3089"/>
                    <a:pt x="2055" y="3051"/>
                    <a:pt x="2244" y="2975"/>
                  </a:cubicBezTo>
                  <a:cubicBezTo>
                    <a:pt x="2801" y="2748"/>
                    <a:pt x="3176" y="2221"/>
                    <a:pt x="3208" y="1622"/>
                  </a:cubicBezTo>
                  <a:lnTo>
                    <a:pt x="3208" y="1622"/>
                  </a:lnTo>
                  <a:cubicBezTo>
                    <a:pt x="3142" y="1904"/>
                    <a:pt x="2687" y="2380"/>
                    <a:pt x="2088" y="2380"/>
                  </a:cubicBezTo>
                  <a:cubicBezTo>
                    <a:pt x="1897" y="2380"/>
                    <a:pt x="1691" y="2332"/>
                    <a:pt x="1479" y="2213"/>
                  </a:cubicBezTo>
                  <a:cubicBezTo>
                    <a:pt x="540" y="1687"/>
                    <a:pt x="720" y="487"/>
                    <a:pt x="1449" y="1"/>
                  </a:cubicBezTo>
                  <a:close/>
                </a:path>
              </a:pathLst>
            </a:custGeom>
            <a:solidFill>
              <a:srgbClr val="FDB7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8"/>
            <p:cNvSpPr/>
            <p:nvPr/>
          </p:nvSpPr>
          <p:spPr>
            <a:xfrm>
              <a:off x="238125" y="3510450"/>
              <a:ext cx="2191125" cy="1495000"/>
            </a:xfrm>
            <a:custGeom>
              <a:avLst/>
              <a:gdLst/>
              <a:ahLst/>
              <a:cxnLst/>
              <a:rect l="l" t="t" r="r" b="b"/>
              <a:pathLst>
                <a:path w="87645" h="59800" extrusionOk="0">
                  <a:moveTo>
                    <a:pt x="45151" y="0"/>
                  </a:moveTo>
                  <a:cubicBezTo>
                    <a:pt x="45151" y="0"/>
                    <a:pt x="37279" y="13779"/>
                    <a:pt x="23887" y="21475"/>
                  </a:cubicBezTo>
                  <a:cubicBezTo>
                    <a:pt x="10498" y="29169"/>
                    <a:pt x="0" y="35265"/>
                    <a:pt x="0" y="35265"/>
                  </a:cubicBezTo>
                  <a:lnTo>
                    <a:pt x="42495" y="59799"/>
                  </a:lnTo>
                  <a:lnTo>
                    <a:pt x="71709" y="42932"/>
                  </a:lnTo>
                  <a:cubicBezTo>
                    <a:pt x="76457" y="40191"/>
                    <a:pt x="84864" y="32378"/>
                    <a:pt x="87645" y="24534"/>
                  </a:cubicBezTo>
                  <a:lnTo>
                    <a:pt x="45151" y="0"/>
                  </a:lnTo>
                  <a:close/>
                </a:path>
              </a:pathLst>
            </a:custGeom>
            <a:solidFill>
              <a:srgbClr val="C1C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8"/>
            <p:cNvSpPr/>
            <p:nvPr/>
          </p:nvSpPr>
          <p:spPr>
            <a:xfrm>
              <a:off x="677450" y="4685325"/>
              <a:ext cx="730375" cy="385925"/>
            </a:xfrm>
            <a:custGeom>
              <a:avLst/>
              <a:gdLst/>
              <a:ahLst/>
              <a:cxnLst/>
              <a:rect l="l" t="t" r="r" b="b"/>
              <a:pathLst>
                <a:path w="29215" h="15437" extrusionOk="0">
                  <a:moveTo>
                    <a:pt x="23903" y="1"/>
                  </a:moveTo>
                  <a:cubicBezTo>
                    <a:pt x="23903" y="1"/>
                    <a:pt x="13031" y="7170"/>
                    <a:pt x="0" y="7668"/>
                  </a:cubicBezTo>
                  <a:cubicBezTo>
                    <a:pt x="1966" y="8803"/>
                    <a:pt x="5758" y="9447"/>
                    <a:pt x="9474" y="9447"/>
                  </a:cubicBezTo>
                  <a:cubicBezTo>
                    <a:pt x="10780" y="9447"/>
                    <a:pt x="12076" y="9367"/>
                    <a:pt x="13280" y="9202"/>
                  </a:cubicBezTo>
                  <a:lnTo>
                    <a:pt x="13280" y="9202"/>
                  </a:lnTo>
                  <a:cubicBezTo>
                    <a:pt x="13280" y="9202"/>
                    <a:pt x="12631" y="11895"/>
                    <a:pt x="7968" y="15335"/>
                  </a:cubicBezTo>
                  <a:cubicBezTo>
                    <a:pt x="7968" y="15335"/>
                    <a:pt x="8344" y="15437"/>
                    <a:pt x="9079" y="15437"/>
                  </a:cubicBezTo>
                  <a:cubicBezTo>
                    <a:pt x="11648" y="15437"/>
                    <a:pt x="18601" y="14198"/>
                    <a:pt x="29214" y="3068"/>
                  </a:cubicBezTo>
                  <a:lnTo>
                    <a:pt x="23903" y="1"/>
                  </a:lnTo>
                  <a:close/>
                </a:path>
              </a:pathLst>
            </a:custGeom>
            <a:solidFill>
              <a:srgbClr val="C1C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8"/>
            <p:cNvSpPr/>
            <p:nvPr/>
          </p:nvSpPr>
          <p:spPr>
            <a:xfrm>
              <a:off x="876900" y="3625275"/>
              <a:ext cx="689650" cy="362750"/>
            </a:xfrm>
            <a:custGeom>
              <a:avLst/>
              <a:gdLst/>
              <a:ahLst/>
              <a:cxnLst/>
              <a:rect l="l" t="t" r="r" b="b"/>
              <a:pathLst>
                <a:path w="27586" h="14510" extrusionOk="0">
                  <a:moveTo>
                    <a:pt x="13792" y="0"/>
                  </a:moveTo>
                  <a:cubicBezTo>
                    <a:pt x="10577" y="0"/>
                    <a:pt x="7362" y="708"/>
                    <a:pt x="4909" y="2125"/>
                  </a:cubicBezTo>
                  <a:cubicBezTo>
                    <a:pt x="0" y="4957"/>
                    <a:pt x="0" y="9550"/>
                    <a:pt x="4909" y="12384"/>
                  </a:cubicBezTo>
                  <a:cubicBezTo>
                    <a:pt x="7363" y="13801"/>
                    <a:pt x="10578" y="14509"/>
                    <a:pt x="13794" y="14509"/>
                  </a:cubicBezTo>
                  <a:cubicBezTo>
                    <a:pt x="17009" y="14509"/>
                    <a:pt x="20224" y="13801"/>
                    <a:pt x="22678" y="12384"/>
                  </a:cubicBezTo>
                  <a:cubicBezTo>
                    <a:pt x="27585" y="9550"/>
                    <a:pt x="27585" y="4957"/>
                    <a:pt x="22678" y="2125"/>
                  </a:cubicBezTo>
                  <a:cubicBezTo>
                    <a:pt x="20224" y="708"/>
                    <a:pt x="17008" y="0"/>
                    <a:pt x="13792" y="0"/>
                  </a:cubicBezTo>
                  <a:close/>
                </a:path>
              </a:pathLst>
            </a:custGeom>
            <a:solidFill>
              <a:srgbClr val="C1C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8"/>
            <p:cNvSpPr/>
            <p:nvPr/>
          </p:nvSpPr>
          <p:spPr>
            <a:xfrm>
              <a:off x="993375" y="2814600"/>
              <a:ext cx="206925" cy="300225"/>
            </a:xfrm>
            <a:custGeom>
              <a:avLst/>
              <a:gdLst/>
              <a:ahLst/>
              <a:cxnLst/>
              <a:rect l="l" t="t" r="r" b="b"/>
              <a:pathLst>
                <a:path w="8277" h="12009" extrusionOk="0">
                  <a:moveTo>
                    <a:pt x="5498" y="0"/>
                  </a:moveTo>
                  <a:cubicBezTo>
                    <a:pt x="4233" y="62"/>
                    <a:pt x="3339" y="360"/>
                    <a:pt x="2432" y="1272"/>
                  </a:cubicBezTo>
                  <a:cubicBezTo>
                    <a:pt x="1766" y="1942"/>
                    <a:pt x="277" y="6902"/>
                    <a:pt x="130" y="8963"/>
                  </a:cubicBezTo>
                  <a:cubicBezTo>
                    <a:pt x="1" y="10771"/>
                    <a:pt x="1541" y="12009"/>
                    <a:pt x="3313" y="12009"/>
                  </a:cubicBezTo>
                  <a:cubicBezTo>
                    <a:pt x="3560" y="12009"/>
                    <a:pt x="3811" y="11985"/>
                    <a:pt x="4063" y="11935"/>
                  </a:cubicBezTo>
                  <a:cubicBezTo>
                    <a:pt x="5964" y="11559"/>
                    <a:pt x="8277" y="7920"/>
                    <a:pt x="8228" y="6328"/>
                  </a:cubicBezTo>
                  <a:cubicBezTo>
                    <a:pt x="8178" y="4735"/>
                    <a:pt x="5498" y="0"/>
                    <a:pt x="5498" y="0"/>
                  </a:cubicBezTo>
                  <a:close/>
                </a:path>
              </a:pathLst>
            </a:custGeom>
            <a:solidFill>
              <a:srgbClr val="E943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8"/>
            <p:cNvSpPr/>
            <p:nvPr/>
          </p:nvSpPr>
          <p:spPr>
            <a:xfrm>
              <a:off x="1020925" y="2806900"/>
              <a:ext cx="157650" cy="104850"/>
            </a:xfrm>
            <a:custGeom>
              <a:avLst/>
              <a:gdLst/>
              <a:ahLst/>
              <a:cxnLst/>
              <a:rect l="l" t="t" r="r" b="b"/>
              <a:pathLst>
                <a:path w="6306" h="4194" extrusionOk="0">
                  <a:moveTo>
                    <a:pt x="4904" y="1"/>
                  </a:moveTo>
                  <a:cubicBezTo>
                    <a:pt x="4757" y="1"/>
                    <a:pt x="4587" y="10"/>
                    <a:pt x="4389" y="29"/>
                  </a:cubicBezTo>
                  <a:cubicBezTo>
                    <a:pt x="2313" y="238"/>
                    <a:pt x="1462" y="927"/>
                    <a:pt x="1125" y="1379"/>
                  </a:cubicBezTo>
                  <a:cubicBezTo>
                    <a:pt x="787" y="1832"/>
                    <a:pt x="263" y="3119"/>
                    <a:pt x="132" y="3653"/>
                  </a:cubicBezTo>
                  <a:cubicBezTo>
                    <a:pt x="0" y="4188"/>
                    <a:pt x="206" y="4193"/>
                    <a:pt x="206" y="4193"/>
                  </a:cubicBezTo>
                  <a:cubicBezTo>
                    <a:pt x="852" y="2288"/>
                    <a:pt x="1689" y="1279"/>
                    <a:pt x="1689" y="1279"/>
                  </a:cubicBezTo>
                  <a:cubicBezTo>
                    <a:pt x="1863" y="1225"/>
                    <a:pt x="2014" y="1204"/>
                    <a:pt x="2146" y="1204"/>
                  </a:cubicBezTo>
                  <a:cubicBezTo>
                    <a:pt x="2616" y="1204"/>
                    <a:pt x="2826" y="1476"/>
                    <a:pt x="2826" y="1476"/>
                  </a:cubicBezTo>
                  <a:lnTo>
                    <a:pt x="5584" y="815"/>
                  </a:lnTo>
                  <a:cubicBezTo>
                    <a:pt x="5584" y="815"/>
                    <a:pt x="6305" y="1"/>
                    <a:pt x="4904" y="1"/>
                  </a:cubicBezTo>
                  <a:close/>
                </a:path>
              </a:pathLst>
            </a:custGeom>
            <a:solidFill>
              <a:srgbClr val="D830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8"/>
            <p:cNvSpPr/>
            <p:nvPr/>
          </p:nvSpPr>
          <p:spPr>
            <a:xfrm>
              <a:off x="1191425" y="2814600"/>
              <a:ext cx="406850" cy="314000"/>
            </a:xfrm>
            <a:custGeom>
              <a:avLst/>
              <a:gdLst/>
              <a:ahLst/>
              <a:cxnLst/>
              <a:rect l="l" t="t" r="r" b="b"/>
              <a:pathLst>
                <a:path w="16274" h="12560" extrusionOk="0">
                  <a:moveTo>
                    <a:pt x="1198" y="0"/>
                  </a:moveTo>
                  <a:cubicBezTo>
                    <a:pt x="1148" y="0"/>
                    <a:pt x="1098" y="2"/>
                    <a:pt x="1048" y="5"/>
                  </a:cubicBezTo>
                  <a:cubicBezTo>
                    <a:pt x="331" y="56"/>
                    <a:pt x="0" y="462"/>
                    <a:pt x="669" y="1808"/>
                  </a:cubicBezTo>
                  <a:cubicBezTo>
                    <a:pt x="1335" y="3157"/>
                    <a:pt x="2709" y="5573"/>
                    <a:pt x="4057" y="7116"/>
                  </a:cubicBezTo>
                  <a:cubicBezTo>
                    <a:pt x="4712" y="7865"/>
                    <a:pt x="5786" y="8988"/>
                    <a:pt x="7551" y="10003"/>
                  </a:cubicBezTo>
                  <a:cubicBezTo>
                    <a:pt x="8782" y="10712"/>
                    <a:pt x="9871" y="11133"/>
                    <a:pt x="11231" y="11549"/>
                  </a:cubicBezTo>
                  <a:cubicBezTo>
                    <a:pt x="11601" y="11661"/>
                    <a:pt x="11848" y="11836"/>
                    <a:pt x="12530" y="12135"/>
                  </a:cubicBezTo>
                  <a:cubicBezTo>
                    <a:pt x="13109" y="12390"/>
                    <a:pt x="13817" y="12559"/>
                    <a:pt x="14396" y="12559"/>
                  </a:cubicBezTo>
                  <a:cubicBezTo>
                    <a:pt x="14498" y="12559"/>
                    <a:pt x="14596" y="12554"/>
                    <a:pt x="14688" y="12543"/>
                  </a:cubicBezTo>
                  <a:cubicBezTo>
                    <a:pt x="15307" y="12470"/>
                    <a:pt x="15519" y="12346"/>
                    <a:pt x="15557" y="12216"/>
                  </a:cubicBezTo>
                  <a:cubicBezTo>
                    <a:pt x="15607" y="12050"/>
                    <a:pt x="15477" y="11952"/>
                    <a:pt x="15191" y="11952"/>
                  </a:cubicBezTo>
                  <a:cubicBezTo>
                    <a:pt x="15092" y="11952"/>
                    <a:pt x="14971" y="11958"/>
                    <a:pt x="14830" y="11958"/>
                  </a:cubicBezTo>
                  <a:cubicBezTo>
                    <a:pt x="14563" y="11958"/>
                    <a:pt x="14228" y="11936"/>
                    <a:pt x="13845" y="11813"/>
                  </a:cubicBezTo>
                  <a:lnTo>
                    <a:pt x="13845" y="11813"/>
                  </a:lnTo>
                  <a:cubicBezTo>
                    <a:pt x="13845" y="11813"/>
                    <a:pt x="14246" y="11832"/>
                    <a:pt x="14598" y="11832"/>
                  </a:cubicBezTo>
                  <a:cubicBezTo>
                    <a:pt x="14687" y="11832"/>
                    <a:pt x="14772" y="11831"/>
                    <a:pt x="14847" y="11828"/>
                  </a:cubicBezTo>
                  <a:cubicBezTo>
                    <a:pt x="15223" y="11811"/>
                    <a:pt x="15586" y="11739"/>
                    <a:pt x="15833" y="11656"/>
                  </a:cubicBezTo>
                  <a:cubicBezTo>
                    <a:pt x="16140" y="11552"/>
                    <a:pt x="16274" y="11093"/>
                    <a:pt x="15987" y="11084"/>
                  </a:cubicBezTo>
                  <a:cubicBezTo>
                    <a:pt x="15974" y="11084"/>
                    <a:pt x="15962" y="11084"/>
                    <a:pt x="15949" y="11084"/>
                  </a:cubicBezTo>
                  <a:cubicBezTo>
                    <a:pt x="15677" y="11084"/>
                    <a:pt x="15448" y="11152"/>
                    <a:pt x="14916" y="11166"/>
                  </a:cubicBezTo>
                  <a:cubicBezTo>
                    <a:pt x="14875" y="11168"/>
                    <a:pt x="14834" y="11168"/>
                    <a:pt x="14794" y="11168"/>
                  </a:cubicBezTo>
                  <a:cubicBezTo>
                    <a:pt x="14539" y="11168"/>
                    <a:pt x="14284" y="11141"/>
                    <a:pt x="14033" y="11089"/>
                  </a:cubicBezTo>
                  <a:cubicBezTo>
                    <a:pt x="14033" y="11089"/>
                    <a:pt x="14638" y="11043"/>
                    <a:pt x="15134" y="10906"/>
                  </a:cubicBezTo>
                  <a:cubicBezTo>
                    <a:pt x="15632" y="10770"/>
                    <a:pt x="15809" y="10612"/>
                    <a:pt x="15921" y="10501"/>
                  </a:cubicBezTo>
                  <a:cubicBezTo>
                    <a:pt x="16025" y="10397"/>
                    <a:pt x="16025" y="10138"/>
                    <a:pt x="15732" y="10138"/>
                  </a:cubicBezTo>
                  <a:cubicBezTo>
                    <a:pt x="15712" y="10138"/>
                    <a:pt x="15690" y="10140"/>
                    <a:pt x="15667" y="10142"/>
                  </a:cubicBezTo>
                  <a:cubicBezTo>
                    <a:pt x="15367" y="10175"/>
                    <a:pt x="15005" y="10337"/>
                    <a:pt x="14449" y="10337"/>
                  </a:cubicBezTo>
                  <a:cubicBezTo>
                    <a:pt x="14409" y="10337"/>
                    <a:pt x="14368" y="10336"/>
                    <a:pt x="14326" y="10334"/>
                  </a:cubicBezTo>
                  <a:cubicBezTo>
                    <a:pt x="13871" y="10313"/>
                    <a:pt x="13554" y="10236"/>
                    <a:pt x="13616" y="10171"/>
                  </a:cubicBezTo>
                  <a:cubicBezTo>
                    <a:pt x="13679" y="10105"/>
                    <a:pt x="13946" y="10135"/>
                    <a:pt x="14306" y="9968"/>
                  </a:cubicBezTo>
                  <a:cubicBezTo>
                    <a:pt x="14650" y="9810"/>
                    <a:pt x="14892" y="9449"/>
                    <a:pt x="14789" y="9263"/>
                  </a:cubicBezTo>
                  <a:cubicBezTo>
                    <a:pt x="14750" y="9195"/>
                    <a:pt x="14723" y="9169"/>
                    <a:pt x="14686" y="9169"/>
                  </a:cubicBezTo>
                  <a:cubicBezTo>
                    <a:pt x="14621" y="9169"/>
                    <a:pt x="14525" y="9247"/>
                    <a:pt x="14286" y="9315"/>
                  </a:cubicBezTo>
                  <a:cubicBezTo>
                    <a:pt x="13906" y="9424"/>
                    <a:pt x="13537" y="9377"/>
                    <a:pt x="13014" y="9571"/>
                  </a:cubicBezTo>
                  <a:cubicBezTo>
                    <a:pt x="12555" y="9743"/>
                    <a:pt x="12251" y="9840"/>
                    <a:pt x="11795" y="9878"/>
                  </a:cubicBezTo>
                  <a:cubicBezTo>
                    <a:pt x="11778" y="9879"/>
                    <a:pt x="11761" y="9880"/>
                    <a:pt x="11743" y="9880"/>
                  </a:cubicBezTo>
                  <a:cubicBezTo>
                    <a:pt x="11244" y="9880"/>
                    <a:pt x="9959" y="9380"/>
                    <a:pt x="8834" y="8739"/>
                  </a:cubicBezTo>
                  <a:cubicBezTo>
                    <a:pt x="7457" y="7955"/>
                    <a:pt x="6029" y="6511"/>
                    <a:pt x="5496" y="5803"/>
                  </a:cubicBezTo>
                  <a:cubicBezTo>
                    <a:pt x="4346" y="4274"/>
                    <a:pt x="3115" y="1979"/>
                    <a:pt x="2739" y="1148"/>
                  </a:cubicBezTo>
                  <a:cubicBezTo>
                    <a:pt x="2325" y="235"/>
                    <a:pt x="1760" y="0"/>
                    <a:pt x="1198" y="0"/>
                  </a:cubicBezTo>
                  <a:close/>
                </a:path>
              </a:pathLst>
            </a:custGeom>
            <a:solidFill>
              <a:srgbClr val="BD70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8"/>
            <p:cNvSpPr/>
            <p:nvPr/>
          </p:nvSpPr>
          <p:spPr>
            <a:xfrm>
              <a:off x="1123050" y="3683875"/>
              <a:ext cx="137700" cy="115050"/>
            </a:xfrm>
            <a:custGeom>
              <a:avLst/>
              <a:gdLst/>
              <a:ahLst/>
              <a:cxnLst/>
              <a:rect l="l" t="t" r="r" b="b"/>
              <a:pathLst>
                <a:path w="5508" h="4602" extrusionOk="0">
                  <a:moveTo>
                    <a:pt x="532" y="0"/>
                  </a:moveTo>
                  <a:cubicBezTo>
                    <a:pt x="532" y="0"/>
                    <a:pt x="426" y="388"/>
                    <a:pt x="291" y="699"/>
                  </a:cubicBezTo>
                  <a:cubicBezTo>
                    <a:pt x="154" y="1008"/>
                    <a:pt x="0" y="1532"/>
                    <a:pt x="19" y="1805"/>
                  </a:cubicBezTo>
                  <a:cubicBezTo>
                    <a:pt x="39" y="2075"/>
                    <a:pt x="602" y="2540"/>
                    <a:pt x="1008" y="2657"/>
                  </a:cubicBezTo>
                  <a:cubicBezTo>
                    <a:pt x="1415" y="2774"/>
                    <a:pt x="1992" y="3312"/>
                    <a:pt x="2182" y="3646"/>
                  </a:cubicBezTo>
                  <a:cubicBezTo>
                    <a:pt x="2455" y="4125"/>
                    <a:pt x="3307" y="4576"/>
                    <a:pt x="3897" y="4596"/>
                  </a:cubicBezTo>
                  <a:cubicBezTo>
                    <a:pt x="3985" y="4599"/>
                    <a:pt x="4074" y="4601"/>
                    <a:pt x="4164" y="4601"/>
                  </a:cubicBezTo>
                  <a:cubicBezTo>
                    <a:pt x="4676" y="4601"/>
                    <a:pt x="5186" y="4546"/>
                    <a:pt x="5333" y="4364"/>
                  </a:cubicBezTo>
                  <a:cubicBezTo>
                    <a:pt x="5507" y="4150"/>
                    <a:pt x="5354" y="3860"/>
                    <a:pt x="4268" y="2812"/>
                  </a:cubicBezTo>
                  <a:cubicBezTo>
                    <a:pt x="3180" y="1766"/>
                    <a:pt x="2445" y="1120"/>
                    <a:pt x="2182" y="259"/>
                  </a:cubicBezTo>
                  <a:lnTo>
                    <a:pt x="532" y="0"/>
                  </a:lnTo>
                  <a:close/>
                </a:path>
              </a:pathLst>
            </a:custGeom>
            <a:solidFill>
              <a:srgbClr val="2D2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8"/>
            <p:cNvSpPr/>
            <p:nvPr/>
          </p:nvSpPr>
          <p:spPr>
            <a:xfrm>
              <a:off x="1081600" y="3764200"/>
              <a:ext cx="65875" cy="144975"/>
            </a:xfrm>
            <a:custGeom>
              <a:avLst/>
              <a:gdLst/>
              <a:ahLst/>
              <a:cxnLst/>
              <a:rect l="l" t="t" r="r" b="b"/>
              <a:pathLst>
                <a:path w="2635" h="5799" extrusionOk="0">
                  <a:moveTo>
                    <a:pt x="487" y="0"/>
                  </a:moveTo>
                  <a:cubicBezTo>
                    <a:pt x="358" y="331"/>
                    <a:pt x="115" y="516"/>
                    <a:pt x="183" y="1387"/>
                  </a:cubicBezTo>
                  <a:cubicBezTo>
                    <a:pt x="250" y="2256"/>
                    <a:pt x="173" y="2603"/>
                    <a:pt x="88" y="3313"/>
                  </a:cubicBezTo>
                  <a:cubicBezTo>
                    <a:pt x="1" y="4023"/>
                    <a:pt x="363" y="4999"/>
                    <a:pt x="704" y="5452"/>
                  </a:cubicBezTo>
                  <a:cubicBezTo>
                    <a:pt x="863" y="5664"/>
                    <a:pt x="1151" y="5798"/>
                    <a:pt x="1442" y="5798"/>
                  </a:cubicBezTo>
                  <a:cubicBezTo>
                    <a:pt x="1774" y="5798"/>
                    <a:pt x="2112" y="5624"/>
                    <a:pt x="2268" y="5195"/>
                  </a:cubicBezTo>
                  <a:cubicBezTo>
                    <a:pt x="2564" y="4388"/>
                    <a:pt x="2634" y="3706"/>
                    <a:pt x="2427" y="2894"/>
                  </a:cubicBezTo>
                  <a:cubicBezTo>
                    <a:pt x="2221" y="2082"/>
                    <a:pt x="2495" y="1462"/>
                    <a:pt x="2358" y="919"/>
                  </a:cubicBezTo>
                  <a:cubicBezTo>
                    <a:pt x="2282" y="602"/>
                    <a:pt x="2171" y="294"/>
                    <a:pt x="2031" y="0"/>
                  </a:cubicBezTo>
                  <a:close/>
                </a:path>
              </a:pathLst>
            </a:custGeom>
            <a:solidFill>
              <a:srgbClr val="2D2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8"/>
            <p:cNvSpPr/>
            <p:nvPr/>
          </p:nvSpPr>
          <p:spPr>
            <a:xfrm>
              <a:off x="1051025" y="3150300"/>
              <a:ext cx="238925" cy="619525"/>
            </a:xfrm>
            <a:custGeom>
              <a:avLst/>
              <a:gdLst/>
              <a:ahLst/>
              <a:cxnLst/>
              <a:rect l="l" t="t" r="r" b="b"/>
              <a:pathLst>
                <a:path w="9557" h="24781" extrusionOk="0">
                  <a:moveTo>
                    <a:pt x="5082" y="4174"/>
                  </a:moveTo>
                  <a:lnTo>
                    <a:pt x="5329" y="4244"/>
                  </a:lnTo>
                  <a:lnTo>
                    <a:pt x="5902" y="11350"/>
                  </a:lnTo>
                  <a:cubicBezTo>
                    <a:pt x="5902" y="11350"/>
                    <a:pt x="5115" y="12608"/>
                    <a:pt x="4784" y="13891"/>
                  </a:cubicBezTo>
                  <a:cubicBezTo>
                    <a:pt x="4518" y="14925"/>
                    <a:pt x="3791" y="19129"/>
                    <a:pt x="3518" y="20725"/>
                  </a:cubicBezTo>
                  <a:lnTo>
                    <a:pt x="3518" y="20725"/>
                  </a:lnTo>
                  <a:cubicBezTo>
                    <a:pt x="3596" y="19718"/>
                    <a:pt x="3684" y="18715"/>
                    <a:pt x="3769" y="17998"/>
                  </a:cubicBezTo>
                  <a:cubicBezTo>
                    <a:pt x="4026" y="15830"/>
                    <a:pt x="4111" y="14249"/>
                    <a:pt x="4335" y="12981"/>
                  </a:cubicBezTo>
                  <a:cubicBezTo>
                    <a:pt x="4614" y="11402"/>
                    <a:pt x="5082" y="4174"/>
                    <a:pt x="5082" y="4174"/>
                  </a:cubicBezTo>
                  <a:close/>
                  <a:moveTo>
                    <a:pt x="8804" y="1"/>
                  </a:moveTo>
                  <a:lnTo>
                    <a:pt x="596" y="420"/>
                  </a:lnTo>
                  <a:cubicBezTo>
                    <a:pt x="1" y="2975"/>
                    <a:pt x="788" y="7020"/>
                    <a:pt x="915" y="9115"/>
                  </a:cubicBezTo>
                  <a:cubicBezTo>
                    <a:pt x="1042" y="11211"/>
                    <a:pt x="1227" y="13649"/>
                    <a:pt x="1227" y="13649"/>
                  </a:cubicBezTo>
                  <a:cubicBezTo>
                    <a:pt x="1227" y="13649"/>
                    <a:pt x="587" y="15861"/>
                    <a:pt x="619" y="17564"/>
                  </a:cubicBezTo>
                  <a:cubicBezTo>
                    <a:pt x="653" y="19373"/>
                    <a:pt x="1710" y="24556"/>
                    <a:pt x="1710" y="24556"/>
                  </a:cubicBezTo>
                  <a:cubicBezTo>
                    <a:pt x="1710" y="24556"/>
                    <a:pt x="2011" y="24780"/>
                    <a:pt x="2468" y="24780"/>
                  </a:cubicBezTo>
                  <a:cubicBezTo>
                    <a:pt x="2697" y="24780"/>
                    <a:pt x="2965" y="24724"/>
                    <a:pt x="3254" y="24556"/>
                  </a:cubicBezTo>
                  <a:cubicBezTo>
                    <a:pt x="3254" y="24556"/>
                    <a:pt x="3344" y="23061"/>
                    <a:pt x="3467" y="21397"/>
                  </a:cubicBezTo>
                  <a:lnTo>
                    <a:pt x="3467" y="21397"/>
                  </a:lnTo>
                  <a:cubicBezTo>
                    <a:pt x="3596" y="21518"/>
                    <a:pt x="3944" y="21798"/>
                    <a:pt x="4404" y="21798"/>
                  </a:cubicBezTo>
                  <a:cubicBezTo>
                    <a:pt x="4605" y="21798"/>
                    <a:pt x="4827" y="21745"/>
                    <a:pt x="5062" y="21602"/>
                  </a:cubicBezTo>
                  <a:cubicBezTo>
                    <a:pt x="5062" y="21602"/>
                    <a:pt x="8575" y="13263"/>
                    <a:pt x="9016" y="12500"/>
                  </a:cubicBezTo>
                  <a:cubicBezTo>
                    <a:pt x="9486" y="11686"/>
                    <a:pt x="9556" y="2231"/>
                    <a:pt x="8804" y="1"/>
                  </a:cubicBezTo>
                  <a:close/>
                </a:path>
              </a:pathLst>
            </a:custGeom>
            <a:solidFill>
              <a:srgbClr val="C4D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28"/>
            <p:cNvSpPr/>
            <p:nvPr/>
          </p:nvSpPr>
          <p:spPr>
            <a:xfrm>
              <a:off x="1178100" y="3229700"/>
              <a:ext cx="61050" cy="184775"/>
            </a:xfrm>
            <a:custGeom>
              <a:avLst/>
              <a:gdLst/>
              <a:ahLst/>
              <a:cxnLst/>
              <a:rect l="l" t="t" r="r" b="b"/>
              <a:pathLst>
                <a:path w="2442" h="7391" extrusionOk="0">
                  <a:moveTo>
                    <a:pt x="2441" y="1"/>
                  </a:moveTo>
                  <a:lnTo>
                    <a:pt x="2441" y="1"/>
                  </a:lnTo>
                  <a:cubicBezTo>
                    <a:pt x="1705" y="487"/>
                    <a:pt x="0" y="998"/>
                    <a:pt x="0" y="998"/>
                  </a:cubicBezTo>
                  <a:lnTo>
                    <a:pt x="246" y="1068"/>
                  </a:lnTo>
                  <a:lnTo>
                    <a:pt x="757" y="7391"/>
                  </a:lnTo>
                  <a:cubicBezTo>
                    <a:pt x="757" y="7391"/>
                    <a:pt x="649" y="1331"/>
                    <a:pt x="1065" y="1048"/>
                  </a:cubicBezTo>
                  <a:cubicBezTo>
                    <a:pt x="1481" y="768"/>
                    <a:pt x="2441" y="1"/>
                    <a:pt x="2441" y="1"/>
                  </a:cubicBezTo>
                  <a:close/>
                </a:path>
              </a:pathLst>
            </a:custGeom>
            <a:solidFill>
              <a:srgbClr val="AACA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8"/>
            <p:cNvSpPr/>
            <p:nvPr/>
          </p:nvSpPr>
          <p:spPr>
            <a:xfrm>
              <a:off x="1094525" y="2763600"/>
              <a:ext cx="148100" cy="155575"/>
            </a:xfrm>
            <a:custGeom>
              <a:avLst/>
              <a:gdLst/>
              <a:ahLst/>
              <a:cxnLst/>
              <a:rect l="l" t="t" r="r" b="b"/>
              <a:pathLst>
                <a:path w="5924" h="6223" extrusionOk="0">
                  <a:moveTo>
                    <a:pt x="1360" y="0"/>
                  </a:moveTo>
                  <a:cubicBezTo>
                    <a:pt x="1360" y="0"/>
                    <a:pt x="1494" y="2401"/>
                    <a:pt x="1450" y="2577"/>
                  </a:cubicBezTo>
                  <a:cubicBezTo>
                    <a:pt x="1405" y="2754"/>
                    <a:pt x="506" y="2921"/>
                    <a:pt x="254" y="3131"/>
                  </a:cubicBezTo>
                  <a:cubicBezTo>
                    <a:pt x="0" y="3340"/>
                    <a:pt x="1551" y="5780"/>
                    <a:pt x="2343" y="6142"/>
                  </a:cubicBezTo>
                  <a:cubicBezTo>
                    <a:pt x="2462" y="6197"/>
                    <a:pt x="2619" y="6223"/>
                    <a:pt x="2800" y="6223"/>
                  </a:cubicBezTo>
                  <a:cubicBezTo>
                    <a:pt x="3821" y="6223"/>
                    <a:pt x="5614" y="5409"/>
                    <a:pt x="5763" y="4373"/>
                  </a:cubicBezTo>
                  <a:cubicBezTo>
                    <a:pt x="5923" y="3250"/>
                    <a:pt x="5066" y="2375"/>
                    <a:pt x="4737" y="2069"/>
                  </a:cubicBezTo>
                  <a:cubicBezTo>
                    <a:pt x="4652" y="2050"/>
                    <a:pt x="4547" y="2045"/>
                    <a:pt x="4444" y="2045"/>
                  </a:cubicBezTo>
                  <a:cubicBezTo>
                    <a:pt x="4324" y="2045"/>
                    <a:pt x="4206" y="2052"/>
                    <a:pt x="4128" y="2052"/>
                  </a:cubicBezTo>
                  <a:cubicBezTo>
                    <a:pt x="4100" y="2052"/>
                    <a:pt x="4076" y="2051"/>
                    <a:pt x="4060" y="2049"/>
                  </a:cubicBezTo>
                  <a:lnTo>
                    <a:pt x="3992" y="884"/>
                  </a:lnTo>
                  <a:cubicBezTo>
                    <a:pt x="2919" y="538"/>
                    <a:pt x="1360" y="0"/>
                    <a:pt x="1360" y="0"/>
                  </a:cubicBezTo>
                  <a:close/>
                </a:path>
              </a:pathLst>
            </a:custGeom>
            <a:solidFill>
              <a:srgbClr val="BD70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8"/>
            <p:cNvSpPr/>
            <p:nvPr/>
          </p:nvSpPr>
          <p:spPr>
            <a:xfrm>
              <a:off x="1071250" y="2814625"/>
              <a:ext cx="237875" cy="227200"/>
            </a:xfrm>
            <a:custGeom>
              <a:avLst/>
              <a:gdLst/>
              <a:ahLst/>
              <a:cxnLst/>
              <a:rect l="l" t="t" r="r" b="b"/>
              <a:pathLst>
                <a:path w="9515" h="9088" extrusionOk="0">
                  <a:moveTo>
                    <a:pt x="5472" y="0"/>
                  </a:moveTo>
                  <a:cubicBezTo>
                    <a:pt x="5359" y="0"/>
                    <a:pt x="5249" y="4"/>
                    <a:pt x="5168" y="9"/>
                  </a:cubicBezTo>
                  <a:cubicBezTo>
                    <a:pt x="5168" y="9"/>
                    <a:pt x="5840" y="606"/>
                    <a:pt x="6172" y="1368"/>
                  </a:cubicBezTo>
                  <a:cubicBezTo>
                    <a:pt x="6478" y="2066"/>
                    <a:pt x="6248" y="2796"/>
                    <a:pt x="5660" y="3055"/>
                  </a:cubicBezTo>
                  <a:cubicBezTo>
                    <a:pt x="5390" y="3174"/>
                    <a:pt x="5143" y="3233"/>
                    <a:pt x="4909" y="3233"/>
                  </a:cubicBezTo>
                  <a:cubicBezTo>
                    <a:pt x="4401" y="3233"/>
                    <a:pt x="3953" y="2958"/>
                    <a:pt x="3459" y="2424"/>
                  </a:cubicBezTo>
                  <a:cubicBezTo>
                    <a:pt x="2968" y="1894"/>
                    <a:pt x="2734" y="1209"/>
                    <a:pt x="1954" y="768"/>
                  </a:cubicBezTo>
                  <a:cubicBezTo>
                    <a:pt x="1279" y="870"/>
                    <a:pt x="331" y="1239"/>
                    <a:pt x="224" y="1607"/>
                  </a:cubicBezTo>
                  <a:cubicBezTo>
                    <a:pt x="99" y="2038"/>
                    <a:pt x="1" y="4058"/>
                    <a:pt x="580" y="5605"/>
                  </a:cubicBezTo>
                  <a:cubicBezTo>
                    <a:pt x="1158" y="7152"/>
                    <a:pt x="1838" y="8201"/>
                    <a:pt x="2173" y="8870"/>
                  </a:cubicBezTo>
                  <a:cubicBezTo>
                    <a:pt x="2173" y="8870"/>
                    <a:pt x="2872" y="9088"/>
                    <a:pt x="3877" y="9088"/>
                  </a:cubicBezTo>
                  <a:cubicBezTo>
                    <a:pt x="4792" y="9088"/>
                    <a:pt x="5961" y="8907"/>
                    <a:pt x="7085" y="8215"/>
                  </a:cubicBezTo>
                  <a:cubicBezTo>
                    <a:pt x="7085" y="8215"/>
                    <a:pt x="7324" y="6957"/>
                    <a:pt x="7337" y="6071"/>
                  </a:cubicBezTo>
                  <a:cubicBezTo>
                    <a:pt x="9514" y="4183"/>
                    <a:pt x="7666" y="1841"/>
                    <a:pt x="5830" y="19"/>
                  </a:cubicBezTo>
                  <a:cubicBezTo>
                    <a:pt x="5735" y="5"/>
                    <a:pt x="5602" y="0"/>
                    <a:pt x="5472" y="0"/>
                  </a:cubicBezTo>
                  <a:close/>
                </a:path>
              </a:pathLst>
            </a:custGeom>
            <a:solidFill>
              <a:srgbClr val="F5F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8"/>
            <p:cNvSpPr/>
            <p:nvPr/>
          </p:nvSpPr>
          <p:spPr>
            <a:xfrm>
              <a:off x="1096400" y="2828000"/>
              <a:ext cx="71525" cy="199700"/>
            </a:xfrm>
            <a:custGeom>
              <a:avLst/>
              <a:gdLst/>
              <a:ahLst/>
              <a:cxnLst/>
              <a:rect l="l" t="t" r="r" b="b"/>
              <a:pathLst>
                <a:path w="2861" h="7988" extrusionOk="0">
                  <a:moveTo>
                    <a:pt x="1375" y="1"/>
                  </a:moveTo>
                  <a:cubicBezTo>
                    <a:pt x="460" y="1"/>
                    <a:pt x="0" y="527"/>
                    <a:pt x="0" y="527"/>
                  </a:cubicBezTo>
                  <a:cubicBezTo>
                    <a:pt x="590" y="706"/>
                    <a:pt x="1247" y="1626"/>
                    <a:pt x="1285" y="3646"/>
                  </a:cubicBezTo>
                  <a:cubicBezTo>
                    <a:pt x="1315" y="5287"/>
                    <a:pt x="151" y="6544"/>
                    <a:pt x="151" y="6544"/>
                  </a:cubicBezTo>
                  <a:lnTo>
                    <a:pt x="802" y="7987"/>
                  </a:lnTo>
                  <a:cubicBezTo>
                    <a:pt x="802" y="7987"/>
                    <a:pt x="2625" y="6234"/>
                    <a:pt x="2745" y="3646"/>
                  </a:cubicBezTo>
                  <a:cubicBezTo>
                    <a:pt x="2861" y="1142"/>
                    <a:pt x="1375" y="1"/>
                    <a:pt x="1375" y="1"/>
                  </a:cubicBezTo>
                  <a:close/>
                </a:path>
              </a:pathLst>
            </a:custGeom>
            <a:solidFill>
              <a:srgbClr val="D830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8"/>
            <p:cNvSpPr/>
            <p:nvPr/>
          </p:nvSpPr>
          <p:spPr>
            <a:xfrm>
              <a:off x="1128525" y="2763600"/>
              <a:ext cx="67175" cy="57425"/>
            </a:xfrm>
            <a:custGeom>
              <a:avLst/>
              <a:gdLst/>
              <a:ahLst/>
              <a:cxnLst/>
              <a:rect l="l" t="t" r="r" b="b"/>
              <a:pathLst>
                <a:path w="2687" h="2297" extrusionOk="0">
                  <a:moveTo>
                    <a:pt x="0" y="0"/>
                  </a:moveTo>
                  <a:cubicBezTo>
                    <a:pt x="0" y="0"/>
                    <a:pt x="22" y="435"/>
                    <a:pt x="35" y="754"/>
                  </a:cubicBezTo>
                  <a:cubicBezTo>
                    <a:pt x="35" y="754"/>
                    <a:pt x="112" y="1574"/>
                    <a:pt x="1467" y="2216"/>
                  </a:cubicBezTo>
                  <a:cubicBezTo>
                    <a:pt x="1558" y="2258"/>
                    <a:pt x="1743" y="2297"/>
                    <a:pt x="1943" y="2297"/>
                  </a:cubicBezTo>
                  <a:cubicBezTo>
                    <a:pt x="2272" y="2297"/>
                    <a:pt x="2640" y="2192"/>
                    <a:pt x="2687" y="1827"/>
                  </a:cubicBezTo>
                  <a:lnTo>
                    <a:pt x="2632" y="884"/>
                  </a:lnTo>
                  <a:lnTo>
                    <a:pt x="1868" y="6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8"/>
            <p:cNvSpPr/>
            <p:nvPr/>
          </p:nvSpPr>
          <p:spPr>
            <a:xfrm>
              <a:off x="1092725" y="2623850"/>
              <a:ext cx="156625" cy="183800"/>
            </a:xfrm>
            <a:custGeom>
              <a:avLst/>
              <a:gdLst/>
              <a:ahLst/>
              <a:cxnLst/>
              <a:rect l="l" t="t" r="r" b="b"/>
              <a:pathLst>
                <a:path w="6265" h="7352" extrusionOk="0">
                  <a:moveTo>
                    <a:pt x="3156" y="0"/>
                  </a:moveTo>
                  <a:cubicBezTo>
                    <a:pt x="3101" y="0"/>
                    <a:pt x="3044" y="2"/>
                    <a:pt x="2988" y="5"/>
                  </a:cubicBezTo>
                  <a:cubicBezTo>
                    <a:pt x="1295" y="99"/>
                    <a:pt x="0" y="1547"/>
                    <a:pt x="94" y="3240"/>
                  </a:cubicBezTo>
                  <a:cubicBezTo>
                    <a:pt x="149" y="4229"/>
                    <a:pt x="674" y="5069"/>
                    <a:pt x="1432" y="5590"/>
                  </a:cubicBezTo>
                  <a:cubicBezTo>
                    <a:pt x="1432" y="5590"/>
                    <a:pt x="1576" y="6147"/>
                    <a:pt x="1674" y="6264"/>
                  </a:cubicBezTo>
                  <a:cubicBezTo>
                    <a:pt x="2238" y="6922"/>
                    <a:pt x="3733" y="7343"/>
                    <a:pt x="4227" y="7351"/>
                  </a:cubicBezTo>
                  <a:cubicBezTo>
                    <a:pt x="4231" y="7351"/>
                    <a:pt x="4234" y="7352"/>
                    <a:pt x="4238" y="7352"/>
                  </a:cubicBezTo>
                  <a:cubicBezTo>
                    <a:pt x="4660" y="7352"/>
                    <a:pt x="5028" y="6955"/>
                    <a:pt x="5425" y="6299"/>
                  </a:cubicBezTo>
                  <a:cubicBezTo>
                    <a:pt x="6264" y="4920"/>
                    <a:pt x="6057" y="3390"/>
                    <a:pt x="5927" y="2628"/>
                  </a:cubicBezTo>
                  <a:cubicBezTo>
                    <a:pt x="5698" y="1139"/>
                    <a:pt x="4656" y="0"/>
                    <a:pt x="3156" y="0"/>
                  </a:cubicBezTo>
                  <a:close/>
                </a:path>
              </a:pathLst>
            </a:custGeom>
            <a:solidFill>
              <a:srgbClr val="BD70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8"/>
            <p:cNvSpPr/>
            <p:nvPr/>
          </p:nvSpPr>
          <p:spPr>
            <a:xfrm>
              <a:off x="1092550" y="2623825"/>
              <a:ext cx="142600" cy="139800"/>
            </a:xfrm>
            <a:custGeom>
              <a:avLst/>
              <a:gdLst/>
              <a:ahLst/>
              <a:cxnLst/>
              <a:rect l="l" t="t" r="r" b="b"/>
              <a:pathLst>
                <a:path w="5704" h="5592" extrusionOk="0">
                  <a:moveTo>
                    <a:pt x="3166" y="1"/>
                  </a:moveTo>
                  <a:cubicBezTo>
                    <a:pt x="2956" y="1"/>
                    <a:pt x="2741" y="22"/>
                    <a:pt x="2524" y="68"/>
                  </a:cubicBezTo>
                  <a:cubicBezTo>
                    <a:pt x="1229" y="337"/>
                    <a:pt x="230" y="1460"/>
                    <a:pt x="109" y="2778"/>
                  </a:cubicBezTo>
                  <a:cubicBezTo>
                    <a:pt x="1" y="3964"/>
                    <a:pt x="567" y="4992"/>
                    <a:pt x="1439" y="5591"/>
                  </a:cubicBezTo>
                  <a:cubicBezTo>
                    <a:pt x="1406" y="5486"/>
                    <a:pt x="600" y="4288"/>
                    <a:pt x="1426" y="4023"/>
                  </a:cubicBezTo>
                  <a:lnTo>
                    <a:pt x="1426" y="4023"/>
                  </a:lnTo>
                  <a:cubicBezTo>
                    <a:pt x="1558" y="4175"/>
                    <a:pt x="1593" y="4409"/>
                    <a:pt x="1598" y="4651"/>
                  </a:cubicBezTo>
                  <a:cubicBezTo>
                    <a:pt x="1598" y="4651"/>
                    <a:pt x="2007" y="4612"/>
                    <a:pt x="1915" y="4133"/>
                  </a:cubicBezTo>
                  <a:cubicBezTo>
                    <a:pt x="1890" y="3999"/>
                    <a:pt x="1867" y="3876"/>
                    <a:pt x="1845" y="3765"/>
                  </a:cubicBezTo>
                  <a:cubicBezTo>
                    <a:pt x="1772" y="3393"/>
                    <a:pt x="1867" y="3017"/>
                    <a:pt x="2079" y="2701"/>
                  </a:cubicBezTo>
                  <a:cubicBezTo>
                    <a:pt x="2251" y="2447"/>
                    <a:pt x="2397" y="2094"/>
                    <a:pt x="2296" y="1698"/>
                  </a:cubicBezTo>
                  <a:lnTo>
                    <a:pt x="2296" y="1698"/>
                  </a:lnTo>
                  <a:cubicBezTo>
                    <a:pt x="2296" y="1699"/>
                    <a:pt x="2899" y="1968"/>
                    <a:pt x="3769" y="1968"/>
                  </a:cubicBezTo>
                  <a:cubicBezTo>
                    <a:pt x="4033" y="1968"/>
                    <a:pt x="4322" y="1943"/>
                    <a:pt x="4625" y="1879"/>
                  </a:cubicBezTo>
                  <a:cubicBezTo>
                    <a:pt x="5175" y="1764"/>
                    <a:pt x="5549" y="1556"/>
                    <a:pt x="5703" y="1384"/>
                  </a:cubicBezTo>
                  <a:cubicBezTo>
                    <a:pt x="5154" y="551"/>
                    <a:pt x="4223" y="1"/>
                    <a:pt x="3166" y="1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8"/>
            <p:cNvSpPr/>
            <p:nvPr/>
          </p:nvSpPr>
          <p:spPr>
            <a:xfrm>
              <a:off x="1066525" y="2604550"/>
              <a:ext cx="75125" cy="70025"/>
            </a:xfrm>
            <a:custGeom>
              <a:avLst/>
              <a:gdLst/>
              <a:ahLst/>
              <a:cxnLst/>
              <a:rect l="l" t="t" r="r" b="b"/>
              <a:pathLst>
                <a:path w="3005" h="2801" extrusionOk="0">
                  <a:moveTo>
                    <a:pt x="1754" y="0"/>
                  </a:moveTo>
                  <a:cubicBezTo>
                    <a:pt x="1318" y="0"/>
                    <a:pt x="852" y="224"/>
                    <a:pt x="522" y="638"/>
                  </a:cubicBezTo>
                  <a:cubicBezTo>
                    <a:pt x="1" y="1295"/>
                    <a:pt x="21" y="2179"/>
                    <a:pt x="567" y="2613"/>
                  </a:cubicBezTo>
                  <a:cubicBezTo>
                    <a:pt x="729" y="2742"/>
                    <a:pt x="900" y="2800"/>
                    <a:pt x="1073" y="2800"/>
                  </a:cubicBezTo>
                  <a:cubicBezTo>
                    <a:pt x="1485" y="2800"/>
                    <a:pt x="1913" y="2475"/>
                    <a:pt x="2281" y="2013"/>
                  </a:cubicBezTo>
                  <a:cubicBezTo>
                    <a:pt x="2803" y="1357"/>
                    <a:pt x="3005" y="673"/>
                    <a:pt x="2457" y="237"/>
                  </a:cubicBezTo>
                  <a:cubicBezTo>
                    <a:pt x="2255" y="77"/>
                    <a:pt x="2010" y="0"/>
                    <a:pt x="1754" y="0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8"/>
            <p:cNvSpPr/>
            <p:nvPr/>
          </p:nvSpPr>
          <p:spPr>
            <a:xfrm>
              <a:off x="1149950" y="2626300"/>
              <a:ext cx="110200" cy="89625"/>
            </a:xfrm>
            <a:custGeom>
              <a:avLst/>
              <a:gdLst/>
              <a:ahLst/>
              <a:cxnLst/>
              <a:rect l="l" t="t" r="r" b="b"/>
              <a:pathLst>
                <a:path w="4408" h="3585" extrusionOk="0">
                  <a:moveTo>
                    <a:pt x="1849" y="1"/>
                  </a:moveTo>
                  <a:cubicBezTo>
                    <a:pt x="1788" y="1"/>
                    <a:pt x="1725" y="3"/>
                    <a:pt x="1661" y="7"/>
                  </a:cubicBezTo>
                  <a:lnTo>
                    <a:pt x="0" y="1601"/>
                  </a:lnTo>
                  <a:cubicBezTo>
                    <a:pt x="0" y="1601"/>
                    <a:pt x="353" y="2587"/>
                    <a:pt x="213" y="3536"/>
                  </a:cubicBezTo>
                  <a:cubicBezTo>
                    <a:pt x="213" y="3536"/>
                    <a:pt x="513" y="3584"/>
                    <a:pt x="977" y="3584"/>
                  </a:cubicBezTo>
                  <a:cubicBezTo>
                    <a:pt x="1209" y="3584"/>
                    <a:pt x="1482" y="3572"/>
                    <a:pt x="1778" y="3536"/>
                  </a:cubicBezTo>
                  <a:cubicBezTo>
                    <a:pt x="1778" y="3536"/>
                    <a:pt x="1833" y="2610"/>
                    <a:pt x="1664" y="1601"/>
                  </a:cubicBezTo>
                  <a:lnTo>
                    <a:pt x="1664" y="1601"/>
                  </a:lnTo>
                  <a:cubicBezTo>
                    <a:pt x="1664" y="1601"/>
                    <a:pt x="2017" y="2382"/>
                    <a:pt x="2116" y="3454"/>
                  </a:cubicBezTo>
                  <a:cubicBezTo>
                    <a:pt x="2116" y="3454"/>
                    <a:pt x="2196" y="3464"/>
                    <a:pt x="2324" y="3464"/>
                  </a:cubicBezTo>
                  <a:cubicBezTo>
                    <a:pt x="2561" y="3464"/>
                    <a:pt x="2963" y="3429"/>
                    <a:pt x="3329" y="3229"/>
                  </a:cubicBezTo>
                  <a:cubicBezTo>
                    <a:pt x="3329" y="3229"/>
                    <a:pt x="3392" y="2523"/>
                    <a:pt x="3176" y="1959"/>
                  </a:cubicBezTo>
                  <a:lnTo>
                    <a:pt x="3176" y="1959"/>
                  </a:lnTo>
                  <a:cubicBezTo>
                    <a:pt x="3177" y="1959"/>
                    <a:pt x="3521" y="2425"/>
                    <a:pt x="3566" y="3172"/>
                  </a:cubicBezTo>
                  <a:cubicBezTo>
                    <a:pt x="3566" y="3172"/>
                    <a:pt x="3935" y="3130"/>
                    <a:pt x="4176" y="2861"/>
                  </a:cubicBezTo>
                  <a:cubicBezTo>
                    <a:pt x="4408" y="2599"/>
                    <a:pt x="3969" y="1"/>
                    <a:pt x="1849" y="1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8"/>
            <p:cNvSpPr/>
            <p:nvPr/>
          </p:nvSpPr>
          <p:spPr>
            <a:xfrm>
              <a:off x="1089050" y="2717975"/>
              <a:ext cx="39500" cy="49825"/>
            </a:xfrm>
            <a:custGeom>
              <a:avLst/>
              <a:gdLst/>
              <a:ahLst/>
              <a:cxnLst/>
              <a:rect l="l" t="t" r="r" b="b"/>
              <a:pathLst>
                <a:path w="1580" h="1993" extrusionOk="0">
                  <a:moveTo>
                    <a:pt x="973" y="1"/>
                  </a:moveTo>
                  <a:cubicBezTo>
                    <a:pt x="773" y="1"/>
                    <a:pt x="572" y="78"/>
                    <a:pt x="445" y="278"/>
                  </a:cubicBezTo>
                  <a:cubicBezTo>
                    <a:pt x="1" y="973"/>
                    <a:pt x="632" y="1993"/>
                    <a:pt x="1185" y="1993"/>
                  </a:cubicBezTo>
                  <a:cubicBezTo>
                    <a:pt x="1192" y="1993"/>
                    <a:pt x="1200" y="1993"/>
                    <a:pt x="1207" y="1992"/>
                  </a:cubicBezTo>
                  <a:cubicBezTo>
                    <a:pt x="1506" y="1977"/>
                    <a:pt x="1579" y="1825"/>
                    <a:pt x="1579" y="1825"/>
                  </a:cubicBezTo>
                  <a:lnTo>
                    <a:pt x="1566" y="255"/>
                  </a:lnTo>
                  <a:cubicBezTo>
                    <a:pt x="1454" y="112"/>
                    <a:pt x="1214" y="1"/>
                    <a:pt x="973" y="1"/>
                  </a:cubicBezTo>
                  <a:close/>
                </a:path>
              </a:pathLst>
            </a:custGeom>
            <a:solidFill>
              <a:srgbClr val="BD70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8"/>
            <p:cNvSpPr/>
            <p:nvPr/>
          </p:nvSpPr>
          <p:spPr>
            <a:xfrm>
              <a:off x="1065900" y="3010950"/>
              <a:ext cx="209425" cy="195225"/>
            </a:xfrm>
            <a:custGeom>
              <a:avLst/>
              <a:gdLst/>
              <a:ahLst/>
              <a:cxnLst/>
              <a:rect l="l" t="t" r="r" b="b"/>
              <a:pathLst>
                <a:path w="8377" h="7809" extrusionOk="0">
                  <a:moveTo>
                    <a:pt x="6338" y="1"/>
                  </a:moveTo>
                  <a:cubicBezTo>
                    <a:pt x="4866" y="1"/>
                    <a:pt x="2223" y="703"/>
                    <a:pt x="2223" y="703"/>
                  </a:cubicBezTo>
                  <a:cubicBezTo>
                    <a:pt x="2387" y="1015"/>
                    <a:pt x="2412" y="1356"/>
                    <a:pt x="1864" y="2151"/>
                  </a:cubicBezTo>
                  <a:cubicBezTo>
                    <a:pt x="1314" y="2946"/>
                    <a:pt x="205" y="4669"/>
                    <a:pt x="1" y="5994"/>
                  </a:cubicBezTo>
                  <a:cubicBezTo>
                    <a:pt x="438" y="6460"/>
                    <a:pt x="1062" y="7416"/>
                    <a:pt x="2961" y="7716"/>
                  </a:cubicBezTo>
                  <a:cubicBezTo>
                    <a:pt x="3362" y="7780"/>
                    <a:pt x="3748" y="7808"/>
                    <a:pt x="4116" y="7808"/>
                  </a:cubicBezTo>
                  <a:cubicBezTo>
                    <a:pt x="6262" y="7808"/>
                    <a:pt x="7827" y="6847"/>
                    <a:pt x="8376" y="6248"/>
                  </a:cubicBezTo>
                  <a:cubicBezTo>
                    <a:pt x="8376" y="6248"/>
                    <a:pt x="8341" y="5100"/>
                    <a:pt x="7863" y="3028"/>
                  </a:cubicBezTo>
                  <a:cubicBezTo>
                    <a:pt x="7574" y="1782"/>
                    <a:pt x="7414" y="1332"/>
                    <a:pt x="7299" y="360"/>
                  </a:cubicBezTo>
                  <a:cubicBezTo>
                    <a:pt x="7268" y="97"/>
                    <a:pt x="6883" y="1"/>
                    <a:pt x="6338" y="1"/>
                  </a:cubicBezTo>
                  <a:close/>
                </a:path>
              </a:pathLst>
            </a:custGeom>
            <a:solidFill>
              <a:srgbClr val="F5F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8"/>
            <p:cNvSpPr/>
            <p:nvPr/>
          </p:nvSpPr>
          <p:spPr>
            <a:xfrm>
              <a:off x="1196025" y="2812050"/>
              <a:ext cx="66675" cy="57300"/>
            </a:xfrm>
            <a:custGeom>
              <a:avLst/>
              <a:gdLst/>
              <a:ahLst/>
              <a:cxnLst/>
              <a:rect l="l" t="t" r="r" b="b"/>
              <a:pathLst>
                <a:path w="2667" h="2292" extrusionOk="0">
                  <a:moveTo>
                    <a:pt x="620" y="0"/>
                  </a:moveTo>
                  <a:cubicBezTo>
                    <a:pt x="447" y="0"/>
                    <a:pt x="238" y="28"/>
                    <a:pt x="0" y="111"/>
                  </a:cubicBezTo>
                  <a:cubicBezTo>
                    <a:pt x="0" y="111"/>
                    <a:pt x="1676" y="787"/>
                    <a:pt x="2667" y="2291"/>
                  </a:cubicBezTo>
                  <a:cubicBezTo>
                    <a:pt x="2667" y="2291"/>
                    <a:pt x="1928" y="645"/>
                    <a:pt x="1150" y="102"/>
                  </a:cubicBezTo>
                  <a:cubicBezTo>
                    <a:pt x="1150" y="102"/>
                    <a:pt x="953" y="0"/>
                    <a:pt x="620" y="0"/>
                  </a:cubicBezTo>
                  <a:close/>
                </a:path>
              </a:pathLst>
            </a:custGeom>
            <a:solidFill>
              <a:srgbClr val="D830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8"/>
            <p:cNvSpPr/>
            <p:nvPr/>
          </p:nvSpPr>
          <p:spPr>
            <a:xfrm>
              <a:off x="1067400" y="2849025"/>
              <a:ext cx="236875" cy="447500"/>
            </a:xfrm>
            <a:custGeom>
              <a:avLst/>
              <a:gdLst/>
              <a:ahLst/>
              <a:cxnLst/>
              <a:rect l="l" t="t" r="r" b="b"/>
              <a:pathLst>
                <a:path w="9475" h="17900" extrusionOk="0">
                  <a:moveTo>
                    <a:pt x="821" y="0"/>
                  </a:moveTo>
                  <a:cubicBezTo>
                    <a:pt x="410" y="0"/>
                    <a:pt x="125" y="392"/>
                    <a:pt x="73" y="1514"/>
                  </a:cubicBezTo>
                  <a:cubicBezTo>
                    <a:pt x="1" y="3016"/>
                    <a:pt x="31" y="5794"/>
                    <a:pt x="460" y="7799"/>
                  </a:cubicBezTo>
                  <a:cubicBezTo>
                    <a:pt x="669" y="8770"/>
                    <a:pt x="1062" y="10275"/>
                    <a:pt x="2113" y="12018"/>
                  </a:cubicBezTo>
                  <a:cubicBezTo>
                    <a:pt x="2846" y="13236"/>
                    <a:pt x="3593" y="14132"/>
                    <a:pt x="4580" y="15154"/>
                  </a:cubicBezTo>
                  <a:cubicBezTo>
                    <a:pt x="4851" y="15433"/>
                    <a:pt x="4981" y="15707"/>
                    <a:pt x="5433" y="16299"/>
                  </a:cubicBezTo>
                  <a:cubicBezTo>
                    <a:pt x="5882" y="16892"/>
                    <a:pt x="6545" y="17467"/>
                    <a:pt x="7122" y="17702"/>
                  </a:cubicBezTo>
                  <a:cubicBezTo>
                    <a:pt x="7467" y="17845"/>
                    <a:pt x="7694" y="17899"/>
                    <a:pt x="7841" y="17899"/>
                  </a:cubicBezTo>
                  <a:cubicBezTo>
                    <a:pt x="7939" y="17899"/>
                    <a:pt x="8001" y="17875"/>
                    <a:pt x="8041" y="17837"/>
                  </a:cubicBezTo>
                  <a:cubicBezTo>
                    <a:pt x="8164" y="17719"/>
                    <a:pt x="8097" y="17568"/>
                    <a:pt x="7847" y="17430"/>
                  </a:cubicBezTo>
                  <a:cubicBezTo>
                    <a:pt x="7596" y="17293"/>
                    <a:pt x="7159" y="17106"/>
                    <a:pt x="6737" y="16656"/>
                  </a:cubicBezTo>
                  <a:lnTo>
                    <a:pt x="6737" y="16656"/>
                  </a:lnTo>
                  <a:cubicBezTo>
                    <a:pt x="6738" y="16656"/>
                    <a:pt x="7270" y="16985"/>
                    <a:pt x="7606" y="17154"/>
                  </a:cubicBezTo>
                  <a:cubicBezTo>
                    <a:pt x="7944" y="17323"/>
                    <a:pt x="8296" y="17435"/>
                    <a:pt x="8552" y="17483"/>
                  </a:cubicBezTo>
                  <a:cubicBezTo>
                    <a:pt x="8576" y="17488"/>
                    <a:pt x="8601" y="17490"/>
                    <a:pt x="8625" y="17490"/>
                  </a:cubicBezTo>
                  <a:cubicBezTo>
                    <a:pt x="8920" y="17490"/>
                    <a:pt x="9193" y="17191"/>
                    <a:pt x="8963" y="17057"/>
                  </a:cubicBezTo>
                  <a:cubicBezTo>
                    <a:pt x="8714" y="16912"/>
                    <a:pt x="8482" y="16867"/>
                    <a:pt x="7987" y="16609"/>
                  </a:cubicBezTo>
                  <a:cubicBezTo>
                    <a:pt x="7723" y="16474"/>
                    <a:pt x="7478" y="16307"/>
                    <a:pt x="7254" y="16115"/>
                  </a:cubicBezTo>
                  <a:lnTo>
                    <a:pt x="7254" y="16115"/>
                  </a:lnTo>
                  <a:cubicBezTo>
                    <a:pt x="7254" y="16115"/>
                    <a:pt x="7805" y="16366"/>
                    <a:pt x="8306" y="16487"/>
                  </a:cubicBezTo>
                  <a:cubicBezTo>
                    <a:pt x="8539" y="16545"/>
                    <a:pt x="8713" y="16564"/>
                    <a:pt x="8848" y="16564"/>
                  </a:cubicBezTo>
                  <a:cubicBezTo>
                    <a:pt x="9004" y="16564"/>
                    <a:pt x="9109" y="16538"/>
                    <a:pt x="9190" y="16516"/>
                  </a:cubicBezTo>
                  <a:cubicBezTo>
                    <a:pt x="9341" y="16472"/>
                    <a:pt x="9474" y="16218"/>
                    <a:pt x="9142" y="16078"/>
                  </a:cubicBezTo>
                  <a:cubicBezTo>
                    <a:pt x="8843" y="15953"/>
                    <a:pt x="8410" y="15923"/>
                    <a:pt x="7877" y="15595"/>
                  </a:cubicBezTo>
                  <a:cubicBezTo>
                    <a:pt x="7489" y="15356"/>
                    <a:pt x="7249" y="15136"/>
                    <a:pt x="7336" y="15107"/>
                  </a:cubicBezTo>
                  <a:cubicBezTo>
                    <a:pt x="7342" y="15105"/>
                    <a:pt x="7350" y="15104"/>
                    <a:pt x="7358" y="15104"/>
                  </a:cubicBezTo>
                  <a:cubicBezTo>
                    <a:pt x="7457" y="15104"/>
                    <a:pt x="7671" y="15240"/>
                    <a:pt x="8036" y="15266"/>
                  </a:cubicBezTo>
                  <a:cubicBezTo>
                    <a:pt x="8060" y="15268"/>
                    <a:pt x="8084" y="15269"/>
                    <a:pt x="8109" y="15269"/>
                  </a:cubicBezTo>
                  <a:cubicBezTo>
                    <a:pt x="8462" y="15269"/>
                    <a:pt x="8801" y="15082"/>
                    <a:pt x="8801" y="14884"/>
                  </a:cubicBezTo>
                  <a:cubicBezTo>
                    <a:pt x="8799" y="14670"/>
                    <a:pt x="8719" y="14775"/>
                    <a:pt x="8335" y="14686"/>
                  </a:cubicBezTo>
                  <a:cubicBezTo>
                    <a:pt x="7950" y="14598"/>
                    <a:pt x="7651" y="14376"/>
                    <a:pt x="7100" y="14294"/>
                  </a:cubicBezTo>
                  <a:cubicBezTo>
                    <a:pt x="6614" y="14220"/>
                    <a:pt x="6300" y="14157"/>
                    <a:pt x="5884" y="13970"/>
                  </a:cubicBezTo>
                  <a:cubicBezTo>
                    <a:pt x="5468" y="13781"/>
                    <a:pt x="4545" y="12683"/>
                    <a:pt x="3849" y="11535"/>
                  </a:cubicBezTo>
                  <a:cubicBezTo>
                    <a:pt x="3025" y="10182"/>
                    <a:pt x="2475" y="8227"/>
                    <a:pt x="2353" y="7348"/>
                  </a:cubicBezTo>
                  <a:cubicBezTo>
                    <a:pt x="2089" y="5455"/>
                    <a:pt x="2128" y="2849"/>
                    <a:pt x="2203" y="1942"/>
                  </a:cubicBezTo>
                  <a:cubicBezTo>
                    <a:pt x="2293" y="852"/>
                    <a:pt x="1834" y="381"/>
                    <a:pt x="1279" y="122"/>
                  </a:cubicBezTo>
                  <a:cubicBezTo>
                    <a:pt x="1114" y="45"/>
                    <a:pt x="960" y="0"/>
                    <a:pt x="821" y="0"/>
                  </a:cubicBezTo>
                  <a:close/>
                </a:path>
              </a:pathLst>
            </a:custGeom>
            <a:solidFill>
              <a:srgbClr val="BD70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8"/>
            <p:cNvSpPr/>
            <p:nvPr/>
          </p:nvSpPr>
          <p:spPr>
            <a:xfrm>
              <a:off x="5772900" y="3235250"/>
              <a:ext cx="1610525" cy="962075"/>
            </a:xfrm>
            <a:custGeom>
              <a:avLst/>
              <a:gdLst/>
              <a:ahLst/>
              <a:cxnLst/>
              <a:rect l="l" t="t" r="r" b="b"/>
              <a:pathLst>
                <a:path w="64421" h="38483" extrusionOk="0">
                  <a:moveTo>
                    <a:pt x="57900" y="1"/>
                  </a:moveTo>
                  <a:cubicBezTo>
                    <a:pt x="57325" y="1"/>
                    <a:pt x="56804" y="130"/>
                    <a:pt x="56388" y="419"/>
                  </a:cubicBezTo>
                  <a:lnTo>
                    <a:pt x="51324" y="3378"/>
                  </a:lnTo>
                  <a:cubicBezTo>
                    <a:pt x="51317" y="3381"/>
                    <a:pt x="51317" y="3381"/>
                    <a:pt x="51315" y="3386"/>
                  </a:cubicBezTo>
                  <a:lnTo>
                    <a:pt x="48877" y="4769"/>
                  </a:lnTo>
                  <a:cubicBezTo>
                    <a:pt x="48847" y="4788"/>
                    <a:pt x="48819" y="4811"/>
                    <a:pt x="48794" y="4836"/>
                  </a:cubicBezTo>
                  <a:lnTo>
                    <a:pt x="45063" y="6991"/>
                  </a:lnTo>
                  <a:lnTo>
                    <a:pt x="44747" y="7172"/>
                  </a:lnTo>
                  <a:cubicBezTo>
                    <a:pt x="44746" y="7174"/>
                    <a:pt x="44744" y="7177"/>
                    <a:pt x="44741" y="7179"/>
                  </a:cubicBezTo>
                  <a:lnTo>
                    <a:pt x="9799" y="27342"/>
                  </a:lnTo>
                  <a:lnTo>
                    <a:pt x="9796" y="27335"/>
                  </a:lnTo>
                  <a:lnTo>
                    <a:pt x="2562" y="35569"/>
                  </a:lnTo>
                  <a:lnTo>
                    <a:pt x="0" y="38482"/>
                  </a:lnTo>
                  <a:lnTo>
                    <a:pt x="0" y="38482"/>
                  </a:lnTo>
                  <a:lnTo>
                    <a:pt x="14635" y="35579"/>
                  </a:lnTo>
                  <a:lnTo>
                    <a:pt x="63413" y="7389"/>
                  </a:lnTo>
                  <a:cubicBezTo>
                    <a:pt x="64230" y="6824"/>
                    <a:pt x="64421" y="5839"/>
                    <a:pt x="64202" y="4731"/>
                  </a:cubicBezTo>
                  <a:cubicBezTo>
                    <a:pt x="63745" y="2332"/>
                    <a:pt x="60339" y="1"/>
                    <a:pt x="57900" y="1"/>
                  </a:cubicBezTo>
                  <a:close/>
                </a:path>
              </a:pathLst>
            </a:custGeom>
            <a:solidFill>
              <a:srgbClr val="C1C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8"/>
            <p:cNvSpPr/>
            <p:nvPr/>
          </p:nvSpPr>
          <p:spPr>
            <a:xfrm>
              <a:off x="5772900" y="3843750"/>
              <a:ext cx="486950" cy="294300"/>
            </a:xfrm>
            <a:custGeom>
              <a:avLst/>
              <a:gdLst/>
              <a:ahLst/>
              <a:cxnLst/>
              <a:rect l="l" t="t" r="r" b="b"/>
              <a:pathLst>
                <a:path w="19478" h="11772" extrusionOk="0">
                  <a:moveTo>
                    <a:pt x="12051" y="1"/>
                  </a:moveTo>
                  <a:cubicBezTo>
                    <a:pt x="11314" y="1"/>
                    <a:pt x="10549" y="191"/>
                    <a:pt x="9796" y="624"/>
                  </a:cubicBezTo>
                  <a:lnTo>
                    <a:pt x="0" y="11772"/>
                  </a:lnTo>
                  <a:lnTo>
                    <a:pt x="0" y="11772"/>
                  </a:lnTo>
                  <a:lnTo>
                    <a:pt x="14633" y="8869"/>
                  </a:lnTo>
                  <a:cubicBezTo>
                    <a:pt x="19478" y="6080"/>
                    <a:pt x="16214" y="1"/>
                    <a:pt x="12051" y="1"/>
                  </a:cubicBezTo>
                  <a:close/>
                </a:path>
              </a:pathLst>
            </a:custGeom>
            <a:solidFill>
              <a:srgbClr val="FFF5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8"/>
            <p:cNvSpPr/>
            <p:nvPr/>
          </p:nvSpPr>
          <p:spPr>
            <a:xfrm>
              <a:off x="5772900" y="3942075"/>
              <a:ext cx="437150" cy="195975"/>
            </a:xfrm>
            <a:custGeom>
              <a:avLst/>
              <a:gdLst/>
              <a:ahLst/>
              <a:cxnLst/>
              <a:rect l="l" t="t" r="r" b="b"/>
              <a:pathLst>
                <a:path w="17486" h="7839" extrusionOk="0">
                  <a:moveTo>
                    <a:pt x="15228" y="1"/>
                  </a:moveTo>
                  <a:lnTo>
                    <a:pt x="0" y="7839"/>
                  </a:lnTo>
                  <a:lnTo>
                    <a:pt x="14635" y="4935"/>
                  </a:lnTo>
                  <a:cubicBezTo>
                    <a:pt x="17475" y="3299"/>
                    <a:pt x="17485" y="2168"/>
                    <a:pt x="15228" y="1"/>
                  </a:cubicBezTo>
                  <a:close/>
                </a:path>
              </a:pathLst>
            </a:custGeom>
            <a:solidFill>
              <a:srgbClr val="F2E2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8"/>
            <p:cNvSpPr/>
            <p:nvPr/>
          </p:nvSpPr>
          <p:spPr>
            <a:xfrm>
              <a:off x="5772900" y="4065175"/>
              <a:ext cx="101800" cy="72875"/>
            </a:xfrm>
            <a:custGeom>
              <a:avLst/>
              <a:gdLst/>
              <a:ahLst/>
              <a:cxnLst/>
              <a:rect l="l" t="t" r="r" b="b"/>
              <a:pathLst>
                <a:path w="4072" h="2915" extrusionOk="0">
                  <a:moveTo>
                    <a:pt x="2562" y="1"/>
                  </a:moveTo>
                  <a:lnTo>
                    <a:pt x="0" y="2915"/>
                  </a:lnTo>
                  <a:lnTo>
                    <a:pt x="4072" y="2106"/>
                  </a:lnTo>
                  <a:lnTo>
                    <a:pt x="2939" y="1942"/>
                  </a:lnTo>
                  <a:lnTo>
                    <a:pt x="3534" y="1371"/>
                  </a:lnTo>
                  <a:lnTo>
                    <a:pt x="3534" y="1371"/>
                  </a:lnTo>
                  <a:lnTo>
                    <a:pt x="2600" y="1399"/>
                  </a:lnTo>
                  <a:lnTo>
                    <a:pt x="3016" y="604"/>
                  </a:lnTo>
                  <a:lnTo>
                    <a:pt x="2291" y="846"/>
                  </a:lnTo>
                  <a:lnTo>
                    <a:pt x="2562" y="1"/>
                  </a:lnTo>
                  <a:close/>
                </a:path>
              </a:pathLst>
            </a:custGeom>
            <a:solidFill>
              <a:srgbClr val="191F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8"/>
            <p:cNvSpPr/>
            <p:nvPr/>
          </p:nvSpPr>
          <p:spPr>
            <a:xfrm>
              <a:off x="6017875" y="3260625"/>
              <a:ext cx="1164725" cy="804825"/>
            </a:xfrm>
            <a:custGeom>
              <a:avLst/>
              <a:gdLst/>
              <a:ahLst/>
              <a:cxnLst/>
              <a:rect l="l" t="t" r="r" b="b"/>
              <a:pathLst>
                <a:path w="46589" h="32193" extrusionOk="0">
                  <a:moveTo>
                    <a:pt x="46589" y="8095"/>
                  </a:moveTo>
                  <a:lnTo>
                    <a:pt x="46547" y="8119"/>
                  </a:lnTo>
                  <a:lnTo>
                    <a:pt x="46547" y="8119"/>
                  </a:lnTo>
                  <a:cubicBezTo>
                    <a:pt x="46561" y="8112"/>
                    <a:pt x="46575" y="8104"/>
                    <a:pt x="46589" y="8095"/>
                  </a:cubicBezTo>
                  <a:close/>
                  <a:moveTo>
                    <a:pt x="41516" y="0"/>
                  </a:moveTo>
                  <a:lnTo>
                    <a:pt x="38997" y="1450"/>
                  </a:lnTo>
                  <a:lnTo>
                    <a:pt x="0" y="23952"/>
                  </a:lnTo>
                  <a:cubicBezTo>
                    <a:pt x="144" y="23870"/>
                    <a:pt x="309" y="23831"/>
                    <a:pt x="490" y="23831"/>
                  </a:cubicBezTo>
                  <a:cubicBezTo>
                    <a:pt x="1701" y="23831"/>
                    <a:pt x="3638" y="25566"/>
                    <a:pt x="4720" y="27662"/>
                  </a:cubicBezTo>
                  <a:cubicBezTo>
                    <a:pt x="5420" y="29018"/>
                    <a:pt x="5990" y="31528"/>
                    <a:pt x="4836" y="32193"/>
                  </a:cubicBezTo>
                  <a:lnTo>
                    <a:pt x="44181" y="9488"/>
                  </a:lnTo>
                  <a:lnTo>
                    <a:pt x="45496" y="8723"/>
                  </a:lnTo>
                  <a:lnTo>
                    <a:pt x="46547" y="8119"/>
                  </a:lnTo>
                  <a:lnTo>
                    <a:pt x="46547" y="8119"/>
                  </a:lnTo>
                  <a:cubicBezTo>
                    <a:pt x="46464" y="8162"/>
                    <a:pt x="46372" y="8183"/>
                    <a:pt x="46273" y="8183"/>
                  </a:cubicBezTo>
                  <a:cubicBezTo>
                    <a:pt x="44419" y="8183"/>
                    <a:pt x="40028" y="969"/>
                    <a:pt x="41516" y="0"/>
                  </a:cubicBezTo>
                  <a:close/>
                </a:path>
              </a:pathLst>
            </a:custGeom>
            <a:solidFill>
              <a:srgbClr val="FFD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8"/>
            <p:cNvSpPr/>
            <p:nvPr/>
          </p:nvSpPr>
          <p:spPr>
            <a:xfrm>
              <a:off x="6135875" y="3418550"/>
              <a:ext cx="1019400" cy="646900"/>
            </a:xfrm>
            <a:custGeom>
              <a:avLst/>
              <a:gdLst/>
              <a:ahLst/>
              <a:cxnLst/>
              <a:rect l="l" t="t" r="r" b="b"/>
              <a:pathLst>
                <a:path w="40776" h="25876" extrusionOk="0">
                  <a:moveTo>
                    <a:pt x="37548" y="0"/>
                  </a:moveTo>
                  <a:lnTo>
                    <a:pt x="0" y="21345"/>
                  </a:lnTo>
                  <a:cubicBezTo>
                    <a:pt x="660" y="22563"/>
                    <a:pt x="1257" y="25219"/>
                    <a:pt x="116" y="25876"/>
                  </a:cubicBezTo>
                  <a:lnTo>
                    <a:pt x="39461" y="3171"/>
                  </a:lnTo>
                  <a:lnTo>
                    <a:pt x="40776" y="2406"/>
                  </a:lnTo>
                  <a:lnTo>
                    <a:pt x="37548" y="0"/>
                  </a:lnTo>
                  <a:close/>
                </a:path>
              </a:pathLst>
            </a:custGeom>
            <a:solidFill>
              <a:srgbClr val="FDB7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8"/>
            <p:cNvSpPr/>
            <p:nvPr/>
          </p:nvSpPr>
          <p:spPr>
            <a:xfrm>
              <a:off x="7033075" y="3155125"/>
              <a:ext cx="350350" cy="310100"/>
            </a:xfrm>
            <a:custGeom>
              <a:avLst/>
              <a:gdLst/>
              <a:ahLst/>
              <a:cxnLst/>
              <a:rect l="l" t="t" r="r" b="b"/>
              <a:pathLst>
                <a:path w="14014" h="12404" extrusionOk="0">
                  <a:moveTo>
                    <a:pt x="8665" y="0"/>
                  </a:moveTo>
                  <a:cubicBezTo>
                    <a:pt x="8273" y="0"/>
                    <a:pt x="7897" y="107"/>
                    <a:pt x="7553" y="346"/>
                  </a:cubicBezTo>
                  <a:lnTo>
                    <a:pt x="917" y="4210"/>
                  </a:lnTo>
                  <a:cubicBezTo>
                    <a:pt x="908" y="4213"/>
                    <a:pt x="908" y="4213"/>
                    <a:pt x="906" y="4220"/>
                  </a:cubicBezTo>
                  <a:cubicBezTo>
                    <a:pt x="1" y="4807"/>
                    <a:pt x="1277" y="7707"/>
                    <a:pt x="2826" y="9891"/>
                  </a:cubicBezTo>
                  <a:cubicBezTo>
                    <a:pt x="3823" y="11297"/>
                    <a:pt x="4938" y="12403"/>
                    <a:pt x="5664" y="12403"/>
                  </a:cubicBezTo>
                  <a:cubicBezTo>
                    <a:pt x="5780" y="12403"/>
                    <a:pt x="5886" y="12375"/>
                    <a:pt x="5981" y="12315"/>
                  </a:cubicBezTo>
                  <a:lnTo>
                    <a:pt x="13005" y="8223"/>
                  </a:lnTo>
                  <a:cubicBezTo>
                    <a:pt x="13823" y="7659"/>
                    <a:pt x="14014" y="6673"/>
                    <a:pt x="13795" y="5565"/>
                  </a:cubicBezTo>
                  <a:cubicBezTo>
                    <a:pt x="13318" y="3068"/>
                    <a:pt x="10764" y="0"/>
                    <a:pt x="8665" y="0"/>
                  </a:cubicBezTo>
                  <a:close/>
                </a:path>
              </a:pathLst>
            </a:custGeom>
            <a:solidFill>
              <a:srgbClr val="F95D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8"/>
            <p:cNvSpPr/>
            <p:nvPr/>
          </p:nvSpPr>
          <p:spPr>
            <a:xfrm>
              <a:off x="7042650" y="3155125"/>
              <a:ext cx="338775" cy="207900"/>
            </a:xfrm>
            <a:custGeom>
              <a:avLst/>
              <a:gdLst/>
              <a:ahLst/>
              <a:cxnLst/>
              <a:rect l="l" t="t" r="r" b="b"/>
              <a:pathLst>
                <a:path w="13551" h="8316" extrusionOk="0">
                  <a:moveTo>
                    <a:pt x="8283" y="0"/>
                  </a:moveTo>
                  <a:cubicBezTo>
                    <a:pt x="7890" y="0"/>
                    <a:pt x="7514" y="107"/>
                    <a:pt x="7170" y="346"/>
                  </a:cubicBezTo>
                  <a:lnTo>
                    <a:pt x="534" y="4210"/>
                  </a:lnTo>
                  <a:cubicBezTo>
                    <a:pt x="525" y="4213"/>
                    <a:pt x="525" y="4213"/>
                    <a:pt x="523" y="4220"/>
                  </a:cubicBezTo>
                  <a:cubicBezTo>
                    <a:pt x="1" y="4559"/>
                    <a:pt x="208" y="5674"/>
                    <a:pt x="774" y="6975"/>
                  </a:cubicBezTo>
                  <a:lnTo>
                    <a:pt x="5135" y="8315"/>
                  </a:lnTo>
                  <a:lnTo>
                    <a:pt x="12064" y="4153"/>
                  </a:lnTo>
                  <a:cubicBezTo>
                    <a:pt x="12064" y="4153"/>
                    <a:pt x="13372" y="4898"/>
                    <a:pt x="13277" y="7448"/>
                  </a:cubicBezTo>
                  <a:cubicBezTo>
                    <a:pt x="13522" y="6918"/>
                    <a:pt x="13551" y="6267"/>
                    <a:pt x="13412" y="5565"/>
                  </a:cubicBezTo>
                  <a:cubicBezTo>
                    <a:pt x="12936" y="3068"/>
                    <a:pt x="10381" y="0"/>
                    <a:pt x="8283" y="0"/>
                  </a:cubicBezTo>
                  <a:close/>
                </a:path>
              </a:pathLst>
            </a:custGeom>
            <a:solidFill>
              <a:srgbClr val="FD9C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8"/>
            <p:cNvSpPr/>
            <p:nvPr/>
          </p:nvSpPr>
          <p:spPr>
            <a:xfrm>
              <a:off x="6991950" y="3259550"/>
              <a:ext cx="210200" cy="240350"/>
            </a:xfrm>
            <a:custGeom>
              <a:avLst/>
              <a:gdLst/>
              <a:ahLst/>
              <a:cxnLst/>
              <a:rect l="l" t="t" r="r" b="b"/>
              <a:pathLst>
                <a:path w="8408" h="9614" extrusionOk="0">
                  <a:moveTo>
                    <a:pt x="46" y="1470"/>
                  </a:moveTo>
                  <a:cubicBezTo>
                    <a:pt x="29" y="1477"/>
                    <a:pt x="14" y="1486"/>
                    <a:pt x="0" y="1497"/>
                  </a:cubicBezTo>
                  <a:lnTo>
                    <a:pt x="46" y="1470"/>
                  </a:lnTo>
                  <a:close/>
                  <a:moveTo>
                    <a:pt x="2831" y="1"/>
                  </a:moveTo>
                  <a:cubicBezTo>
                    <a:pt x="2678" y="1"/>
                    <a:pt x="2546" y="32"/>
                    <a:pt x="2441" y="97"/>
                  </a:cubicBezTo>
                  <a:lnTo>
                    <a:pt x="46" y="1470"/>
                  </a:lnTo>
                  <a:lnTo>
                    <a:pt x="46" y="1470"/>
                  </a:lnTo>
                  <a:cubicBezTo>
                    <a:pt x="54" y="1467"/>
                    <a:pt x="63" y="1465"/>
                    <a:pt x="72" y="1463"/>
                  </a:cubicBezTo>
                  <a:lnTo>
                    <a:pt x="80" y="1460"/>
                  </a:lnTo>
                  <a:cubicBezTo>
                    <a:pt x="152" y="1430"/>
                    <a:pt x="230" y="1416"/>
                    <a:pt x="313" y="1416"/>
                  </a:cubicBezTo>
                  <a:cubicBezTo>
                    <a:pt x="1045" y="1416"/>
                    <a:pt x="2170" y="2538"/>
                    <a:pt x="3168" y="3958"/>
                  </a:cubicBezTo>
                  <a:cubicBezTo>
                    <a:pt x="4710" y="6145"/>
                    <a:pt x="5962" y="9044"/>
                    <a:pt x="5043" y="9613"/>
                  </a:cubicBezTo>
                  <a:lnTo>
                    <a:pt x="5686" y="9244"/>
                  </a:lnTo>
                  <a:lnTo>
                    <a:pt x="7489" y="8215"/>
                  </a:lnTo>
                  <a:cubicBezTo>
                    <a:pt x="8408" y="7645"/>
                    <a:pt x="7718" y="4564"/>
                    <a:pt x="6175" y="2377"/>
                  </a:cubicBezTo>
                  <a:cubicBezTo>
                    <a:pt x="5193" y="976"/>
                    <a:pt x="3688" y="1"/>
                    <a:pt x="2831" y="1"/>
                  </a:cubicBezTo>
                  <a:close/>
                </a:path>
              </a:pathLst>
            </a:custGeom>
            <a:solidFill>
              <a:srgbClr val="A5CB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8"/>
            <p:cNvSpPr/>
            <p:nvPr/>
          </p:nvSpPr>
          <p:spPr>
            <a:xfrm>
              <a:off x="6946250" y="3284675"/>
              <a:ext cx="236600" cy="241900"/>
            </a:xfrm>
            <a:custGeom>
              <a:avLst/>
              <a:gdLst/>
              <a:ahLst/>
              <a:cxnLst/>
              <a:rect l="l" t="t" r="r" b="b"/>
              <a:pathLst>
                <a:path w="9464" h="9676" extrusionOk="0">
                  <a:moveTo>
                    <a:pt x="31" y="1542"/>
                  </a:moveTo>
                  <a:cubicBezTo>
                    <a:pt x="20" y="1547"/>
                    <a:pt x="10" y="1553"/>
                    <a:pt x="0" y="1559"/>
                  </a:cubicBezTo>
                  <a:lnTo>
                    <a:pt x="31" y="1542"/>
                  </a:lnTo>
                  <a:close/>
                  <a:moveTo>
                    <a:pt x="2968" y="1"/>
                  </a:moveTo>
                  <a:cubicBezTo>
                    <a:pt x="2778" y="1"/>
                    <a:pt x="2601" y="47"/>
                    <a:pt x="2440" y="147"/>
                  </a:cubicBezTo>
                  <a:lnTo>
                    <a:pt x="31" y="1542"/>
                  </a:lnTo>
                  <a:lnTo>
                    <a:pt x="31" y="1542"/>
                  </a:lnTo>
                  <a:cubicBezTo>
                    <a:pt x="116" y="1496"/>
                    <a:pt x="211" y="1474"/>
                    <a:pt x="312" y="1474"/>
                  </a:cubicBezTo>
                  <a:cubicBezTo>
                    <a:pt x="2172" y="1474"/>
                    <a:pt x="6562" y="8733"/>
                    <a:pt x="5044" y="9676"/>
                  </a:cubicBezTo>
                  <a:lnTo>
                    <a:pt x="7484" y="8266"/>
                  </a:lnTo>
                  <a:cubicBezTo>
                    <a:pt x="9463" y="7036"/>
                    <a:pt x="5300" y="1"/>
                    <a:pt x="2968" y="1"/>
                  </a:cubicBezTo>
                  <a:close/>
                </a:path>
              </a:pathLst>
            </a:custGeom>
            <a:solidFill>
              <a:srgbClr val="3445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8"/>
            <p:cNvSpPr/>
            <p:nvPr/>
          </p:nvSpPr>
          <p:spPr>
            <a:xfrm>
              <a:off x="6888175" y="3318950"/>
              <a:ext cx="235600" cy="240625"/>
            </a:xfrm>
            <a:custGeom>
              <a:avLst/>
              <a:gdLst/>
              <a:ahLst/>
              <a:cxnLst/>
              <a:rect l="l" t="t" r="r" b="b"/>
              <a:pathLst>
                <a:path w="9424" h="9625" extrusionOk="0">
                  <a:moveTo>
                    <a:pt x="76" y="1487"/>
                  </a:moveTo>
                  <a:cubicBezTo>
                    <a:pt x="50" y="1500"/>
                    <a:pt x="26" y="1514"/>
                    <a:pt x="1" y="1530"/>
                  </a:cubicBezTo>
                  <a:lnTo>
                    <a:pt x="76" y="1487"/>
                  </a:lnTo>
                  <a:close/>
                  <a:moveTo>
                    <a:pt x="2888" y="0"/>
                  </a:moveTo>
                  <a:cubicBezTo>
                    <a:pt x="2714" y="0"/>
                    <a:pt x="2553" y="44"/>
                    <a:pt x="2409" y="136"/>
                  </a:cubicBezTo>
                  <a:lnTo>
                    <a:pt x="76" y="1487"/>
                  </a:lnTo>
                  <a:lnTo>
                    <a:pt x="76" y="1487"/>
                  </a:lnTo>
                  <a:cubicBezTo>
                    <a:pt x="252" y="1393"/>
                    <a:pt x="443" y="1349"/>
                    <a:pt x="644" y="1349"/>
                  </a:cubicBezTo>
                  <a:cubicBezTo>
                    <a:pt x="3163" y="1349"/>
                    <a:pt x="7245" y="8265"/>
                    <a:pt x="5073" y="9625"/>
                  </a:cubicBezTo>
                  <a:lnTo>
                    <a:pt x="7509" y="8241"/>
                  </a:lnTo>
                  <a:cubicBezTo>
                    <a:pt x="7541" y="8223"/>
                    <a:pt x="7568" y="8200"/>
                    <a:pt x="7593" y="8175"/>
                  </a:cubicBezTo>
                  <a:cubicBezTo>
                    <a:pt x="9424" y="6993"/>
                    <a:pt x="5102" y="0"/>
                    <a:pt x="2888" y="0"/>
                  </a:cubicBezTo>
                  <a:close/>
                </a:path>
              </a:pathLst>
            </a:custGeom>
            <a:solidFill>
              <a:srgbClr val="A5CB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8"/>
            <p:cNvSpPr/>
            <p:nvPr/>
          </p:nvSpPr>
          <p:spPr>
            <a:xfrm>
              <a:off x="6888175" y="3259550"/>
              <a:ext cx="282850" cy="195825"/>
            </a:xfrm>
            <a:custGeom>
              <a:avLst/>
              <a:gdLst/>
              <a:ahLst/>
              <a:cxnLst/>
              <a:rect l="l" t="t" r="r" b="b"/>
              <a:pathLst>
                <a:path w="11314" h="7833" extrusionOk="0">
                  <a:moveTo>
                    <a:pt x="4197" y="1470"/>
                  </a:moveTo>
                  <a:cubicBezTo>
                    <a:pt x="4180" y="1477"/>
                    <a:pt x="4165" y="1486"/>
                    <a:pt x="4151" y="1497"/>
                  </a:cubicBezTo>
                  <a:lnTo>
                    <a:pt x="4197" y="1470"/>
                  </a:lnTo>
                  <a:close/>
                  <a:moveTo>
                    <a:pt x="74" y="3863"/>
                  </a:moveTo>
                  <a:cubicBezTo>
                    <a:pt x="50" y="3877"/>
                    <a:pt x="25" y="3891"/>
                    <a:pt x="1" y="3906"/>
                  </a:cubicBezTo>
                  <a:lnTo>
                    <a:pt x="74" y="3863"/>
                  </a:lnTo>
                  <a:close/>
                  <a:moveTo>
                    <a:pt x="6982" y="1"/>
                  </a:moveTo>
                  <a:cubicBezTo>
                    <a:pt x="6829" y="1"/>
                    <a:pt x="6697" y="32"/>
                    <a:pt x="6592" y="97"/>
                  </a:cubicBezTo>
                  <a:lnTo>
                    <a:pt x="4197" y="1470"/>
                  </a:lnTo>
                  <a:lnTo>
                    <a:pt x="4197" y="1470"/>
                  </a:lnTo>
                  <a:cubicBezTo>
                    <a:pt x="4205" y="1467"/>
                    <a:pt x="4214" y="1465"/>
                    <a:pt x="4223" y="1463"/>
                  </a:cubicBezTo>
                  <a:lnTo>
                    <a:pt x="4231" y="1460"/>
                  </a:lnTo>
                  <a:lnTo>
                    <a:pt x="4233" y="1460"/>
                  </a:lnTo>
                  <a:lnTo>
                    <a:pt x="2430" y="2502"/>
                  </a:lnTo>
                  <a:cubicBezTo>
                    <a:pt x="2424" y="2507"/>
                    <a:pt x="2415" y="2509"/>
                    <a:pt x="2409" y="2512"/>
                  </a:cubicBezTo>
                  <a:lnTo>
                    <a:pt x="74" y="3863"/>
                  </a:lnTo>
                  <a:lnTo>
                    <a:pt x="74" y="3863"/>
                  </a:lnTo>
                  <a:cubicBezTo>
                    <a:pt x="251" y="3769"/>
                    <a:pt x="442" y="3725"/>
                    <a:pt x="643" y="3725"/>
                  </a:cubicBezTo>
                  <a:cubicBezTo>
                    <a:pt x="2008" y="3725"/>
                    <a:pt x="3829" y="5755"/>
                    <a:pt x="4868" y="7832"/>
                  </a:cubicBezTo>
                  <a:lnTo>
                    <a:pt x="11314" y="4140"/>
                  </a:lnTo>
                  <a:cubicBezTo>
                    <a:pt x="11043" y="3520"/>
                    <a:pt x="10712" y="2930"/>
                    <a:pt x="10326" y="2377"/>
                  </a:cubicBezTo>
                  <a:cubicBezTo>
                    <a:pt x="9344" y="976"/>
                    <a:pt x="7839" y="1"/>
                    <a:pt x="69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8"/>
            <p:cNvSpPr/>
            <p:nvPr/>
          </p:nvSpPr>
          <p:spPr>
            <a:xfrm>
              <a:off x="4509600" y="4282650"/>
              <a:ext cx="1018225" cy="535600"/>
            </a:xfrm>
            <a:custGeom>
              <a:avLst/>
              <a:gdLst/>
              <a:ahLst/>
              <a:cxnLst/>
              <a:rect l="l" t="t" r="r" b="b"/>
              <a:pathLst>
                <a:path w="40729" h="21424" extrusionOk="0">
                  <a:moveTo>
                    <a:pt x="20367" y="0"/>
                  </a:moveTo>
                  <a:cubicBezTo>
                    <a:pt x="15619" y="0"/>
                    <a:pt x="10870" y="1046"/>
                    <a:pt x="7245" y="3138"/>
                  </a:cubicBezTo>
                  <a:cubicBezTo>
                    <a:pt x="1" y="7321"/>
                    <a:pt x="1" y="14103"/>
                    <a:pt x="7245" y="18287"/>
                  </a:cubicBezTo>
                  <a:cubicBezTo>
                    <a:pt x="10868" y="20378"/>
                    <a:pt x="15616" y="21424"/>
                    <a:pt x="20363" y="21424"/>
                  </a:cubicBezTo>
                  <a:cubicBezTo>
                    <a:pt x="25111" y="21424"/>
                    <a:pt x="29860" y="20378"/>
                    <a:pt x="33483" y="18287"/>
                  </a:cubicBezTo>
                  <a:cubicBezTo>
                    <a:pt x="40728" y="14103"/>
                    <a:pt x="40728" y="7321"/>
                    <a:pt x="33483" y="3138"/>
                  </a:cubicBezTo>
                  <a:cubicBezTo>
                    <a:pt x="29862" y="1046"/>
                    <a:pt x="25115" y="0"/>
                    <a:pt x="20367" y="0"/>
                  </a:cubicBezTo>
                  <a:close/>
                </a:path>
              </a:pathLst>
            </a:custGeom>
            <a:solidFill>
              <a:srgbClr val="C1C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8"/>
            <p:cNvSpPr/>
            <p:nvPr/>
          </p:nvSpPr>
          <p:spPr>
            <a:xfrm>
              <a:off x="4536125" y="3783950"/>
              <a:ext cx="965075" cy="919850"/>
            </a:xfrm>
            <a:custGeom>
              <a:avLst/>
              <a:gdLst/>
              <a:ahLst/>
              <a:cxnLst/>
              <a:rect l="l" t="t" r="r" b="b"/>
              <a:pathLst>
                <a:path w="38603" h="36794" extrusionOk="0">
                  <a:moveTo>
                    <a:pt x="19305" y="1"/>
                  </a:moveTo>
                  <a:cubicBezTo>
                    <a:pt x="15773" y="1"/>
                    <a:pt x="12240" y="718"/>
                    <a:pt x="9412" y="2151"/>
                  </a:cubicBezTo>
                  <a:lnTo>
                    <a:pt x="9412" y="2139"/>
                  </a:lnTo>
                  <a:cubicBezTo>
                    <a:pt x="6729" y="3484"/>
                    <a:pt x="1461" y="6688"/>
                    <a:pt x="713" y="13793"/>
                  </a:cubicBezTo>
                  <a:cubicBezTo>
                    <a:pt x="1" y="20551"/>
                    <a:pt x="3504" y="29964"/>
                    <a:pt x="9351" y="34044"/>
                  </a:cubicBezTo>
                  <a:cubicBezTo>
                    <a:pt x="9377" y="34064"/>
                    <a:pt x="9406" y="34083"/>
                    <a:pt x="9432" y="34101"/>
                  </a:cubicBezTo>
                  <a:cubicBezTo>
                    <a:pt x="9703" y="34288"/>
                    <a:pt x="9979" y="34467"/>
                    <a:pt x="10259" y="34631"/>
                  </a:cubicBezTo>
                  <a:cubicBezTo>
                    <a:pt x="12757" y="36073"/>
                    <a:pt x="16031" y="36793"/>
                    <a:pt x="19305" y="36793"/>
                  </a:cubicBezTo>
                  <a:cubicBezTo>
                    <a:pt x="22578" y="36793"/>
                    <a:pt x="25852" y="36073"/>
                    <a:pt x="28351" y="34631"/>
                  </a:cubicBezTo>
                  <a:cubicBezTo>
                    <a:pt x="28398" y="34602"/>
                    <a:pt x="28436" y="34574"/>
                    <a:pt x="28481" y="34547"/>
                  </a:cubicBezTo>
                  <a:cubicBezTo>
                    <a:pt x="28697" y="34418"/>
                    <a:pt x="28910" y="34281"/>
                    <a:pt x="29119" y="34139"/>
                  </a:cubicBezTo>
                  <a:cubicBezTo>
                    <a:pt x="29178" y="34098"/>
                    <a:pt x="29238" y="34058"/>
                    <a:pt x="29295" y="34017"/>
                  </a:cubicBezTo>
                  <a:cubicBezTo>
                    <a:pt x="35116" y="29921"/>
                    <a:pt x="38603" y="20536"/>
                    <a:pt x="37891" y="13793"/>
                  </a:cubicBezTo>
                  <a:cubicBezTo>
                    <a:pt x="37142" y="6690"/>
                    <a:pt x="31874" y="3484"/>
                    <a:pt x="29193" y="2139"/>
                  </a:cubicBezTo>
                  <a:lnTo>
                    <a:pt x="29193" y="2149"/>
                  </a:lnTo>
                  <a:cubicBezTo>
                    <a:pt x="26366" y="717"/>
                    <a:pt x="22835" y="1"/>
                    <a:pt x="19305" y="1"/>
                  </a:cubicBezTo>
                  <a:close/>
                </a:path>
              </a:pathLst>
            </a:custGeom>
            <a:solidFill>
              <a:srgbClr val="E747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8"/>
            <p:cNvSpPr/>
            <p:nvPr/>
          </p:nvSpPr>
          <p:spPr>
            <a:xfrm>
              <a:off x="4914650" y="3945850"/>
              <a:ext cx="208200" cy="109550"/>
            </a:xfrm>
            <a:custGeom>
              <a:avLst/>
              <a:gdLst/>
              <a:ahLst/>
              <a:cxnLst/>
              <a:rect l="l" t="t" r="r" b="b"/>
              <a:pathLst>
                <a:path w="8328" h="4382" extrusionOk="0">
                  <a:moveTo>
                    <a:pt x="4163" y="0"/>
                  </a:moveTo>
                  <a:cubicBezTo>
                    <a:pt x="3193" y="0"/>
                    <a:pt x="2222" y="214"/>
                    <a:pt x="1481" y="642"/>
                  </a:cubicBezTo>
                  <a:cubicBezTo>
                    <a:pt x="1" y="1497"/>
                    <a:pt x="1" y="2884"/>
                    <a:pt x="1481" y="3739"/>
                  </a:cubicBezTo>
                  <a:cubicBezTo>
                    <a:pt x="2222" y="4167"/>
                    <a:pt x="3193" y="4381"/>
                    <a:pt x="4163" y="4381"/>
                  </a:cubicBezTo>
                  <a:cubicBezTo>
                    <a:pt x="5134" y="4381"/>
                    <a:pt x="6105" y="4167"/>
                    <a:pt x="6846" y="3739"/>
                  </a:cubicBezTo>
                  <a:cubicBezTo>
                    <a:pt x="8328" y="2882"/>
                    <a:pt x="8326" y="1497"/>
                    <a:pt x="6846" y="642"/>
                  </a:cubicBezTo>
                  <a:cubicBezTo>
                    <a:pt x="6105" y="214"/>
                    <a:pt x="5134" y="0"/>
                    <a:pt x="4163" y="0"/>
                  </a:cubicBezTo>
                  <a:close/>
                </a:path>
              </a:pathLst>
            </a:custGeom>
            <a:solidFill>
              <a:srgbClr val="BF28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8"/>
            <p:cNvSpPr/>
            <p:nvPr/>
          </p:nvSpPr>
          <p:spPr>
            <a:xfrm>
              <a:off x="4771375" y="3690050"/>
              <a:ext cx="338750" cy="323725"/>
            </a:xfrm>
            <a:custGeom>
              <a:avLst/>
              <a:gdLst/>
              <a:ahLst/>
              <a:cxnLst/>
              <a:rect l="l" t="t" r="r" b="b"/>
              <a:pathLst>
                <a:path w="13550" h="12949" extrusionOk="0">
                  <a:moveTo>
                    <a:pt x="2445" y="0"/>
                  </a:moveTo>
                  <a:cubicBezTo>
                    <a:pt x="2445" y="1"/>
                    <a:pt x="1" y="5895"/>
                    <a:pt x="2609" y="9387"/>
                  </a:cubicBezTo>
                  <a:cubicBezTo>
                    <a:pt x="5215" y="12879"/>
                    <a:pt x="9895" y="12949"/>
                    <a:pt x="9895" y="12949"/>
                  </a:cubicBezTo>
                  <a:cubicBezTo>
                    <a:pt x="9895" y="12949"/>
                    <a:pt x="13549" y="9034"/>
                    <a:pt x="10931" y="4832"/>
                  </a:cubicBezTo>
                  <a:cubicBezTo>
                    <a:pt x="8260" y="547"/>
                    <a:pt x="2445" y="0"/>
                    <a:pt x="2445" y="0"/>
                  </a:cubicBezTo>
                  <a:close/>
                </a:path>
              </a:pathLst>
            </a:custGeom>
            <a:solidFill>
              <a:srgbClr val="27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28"/>
            <p:cNvSpPr/>
            <p:nvPr/>
          </p:nvSpPr>
          <p:spPr>
            <a:xfrm>
              <a:off x="4771425" y="3690050"/>
              <a:ext cx="247350" cy="323725"/>
            </a:xfrm>
            <a:custGeom>
              <a:avLst/>
              <a:gdLst/>
              <a:ahLst/>
              <a:cxnLst/>
              <a:rect l="l" t="t" r="r" b="b"/>
              <a:pathLst>
                <a:path w="9894" h="12949" extrusionOk="0">
                  <a:moveTo>
                    <a:pt x="2443" y="0"/>
                  </a:moveTo>
                  <a:cubicBezTo>
                    <a:pt x="2443" y="1"/>
                    <a:pt x="0" y="5895"/>
                    <a:pt x="2607" y="9387"/>
                  </a:cubicBezTo>
                  <a:cubicBezTo>
                    <a:pt x="5213" y="12879"/>
                    <a:pt x="9893" y="12949"/>
                    <a:pt x="9893" y="12949"/>
                  </a:cubicBezTo>
                  <a:cubicBezTo>
                    <a:pt x="9252" y="4960"/>
                    <a:pt x="2443" y="1"/>
                    <a:pt x="2443" y="0"/>
                  </a:cubicBezTo>
                  <a:close/>
                </a:path>
              </a:pathLst>
            </a:custGeom>
            <a:solidFill>
              <a:srgbClr val="1BB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8"/>
            <p:cNvSpPr/>
            <p:nvPr/>
          </p:nvSpPr>
          <p:spPr>
            <a:xfrm>
              <a:off x="5015200" y="3691000"/>
              <a:ext cx="359975" cy="337850"/>
            </a:xfrm>
            <a:custGeom>
              <a:avLst/>
              <a:gdLst/>
              <a:ahLst/>
              <a:cxnLst/>
              <a:rect l="l" t="t" r="r" b="b"/>
              <a:pathLst>
                <a:path w="14399" h="13514" extrusionOk="0">
                  <a:moveTo>
                    <a:pt x="9651" y="1"/>
                  </a:moveTo>
                  <a:cubicBezTo>
                    <a:pt x="9651" y="1"/>
                    <a:pt x="7086" y="155"/>
                    <a:pt x="3544" y="3152"/>
                  </a:cubicBezTo>
                  <a:cubicBezTo>
                    <a:pt x="0" y="6149"/>
                    <a:pt x="142" y="12911"/>
                    <a:pt x="142" y="12911"/>
                  </a:cubicBezTo>
                  <a:cubicBezTo>
                    <a:pt x="142" y="12911"/>
                    <a:pt x="77" y="13421"/>
                    <a:pt x="737" y="13506"/>
                  </a:cubicBezTo>
                  <a:cubicBezTo>
                    <a:pt x="780" y="13511"/>
                    <a:pt x="820" y="13514"/>
                    <a:pt x="858" y="13514"/>
                  </a:cubicBezTo>
                  <a:cubicBezTo>
                    <a:pt x="1329" y="13514"/>
                    <a:pt x="1402" y="13120"/>
                    <a:pt x="1402" y="13120"/>
                  </a:cubicBezTo>
                  <a:cubicBezTo>
                    <a:pt x="1402" y="12380"/>
                    <a:pt x="2804" y="7356"/>
                    <a:pt x="5880" y="4864"/>
                  </a:cubicBezTo>
                  <a:cubicBezTo>
                    <a:pt x="8956" y="2373"/>
                    <a:pt x="13420" y="2176"/>
                    <a:pt x="13420" y="2176"/>
                  </a:cubicBezTo>
                  <a:cubicBezTo>
                    <a:pt x="14399" y="1917"/>
                    <a:pt x="11739" y="1"/>
                    <a:pt x="9651" y="1"/>
                  </a:cubicBezTo>
                  <a:close/>
                </a:path>
              </a:pathLst>
            </a:custGeom>
            <a:solidFill>
              <a:srgbClr val="A33D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8"/>
            <p:cNvSpPr/>
            <p:nvPr/>
          </p:nvSpPr>
          <p:spPr>
            <a:xfrm>
              <a:off x="5245300" y="3691000"/>
              <a:ext cx="129875" cy="54925"/>
            </a:xfrm>
            <a:custGeom>
              <a:avLst/>
              <a:gdLst/>
              <a:ahLst/>
              <a:cxnLst/>
              <a:rect l="l" t="t" r="r" b="b"/>
              <a:pathLst>
                <a:path w="5195" h="2197" extrusionOk="0">
                  <a:moveTo>
                    <a:pt x="447" y="1"/>
                  </a:moveTo>
                  <a:cubicBezTo>
                    <a:pt x="0" y="69"/>
                    <a:pt x="97" y="748"/>
                    <a:pt x="1327" y="1381"/>
                  </a:cubicBezTo>
                  <a:cubicBezTo>
                    <a:pt x="2466" y="1968"/>
                    <a:pt x="3080" y="2197"/>
                    <a:pt x="3796" y="2197"/>
                  </a:cubicBezTo>
                  <a:cubicBezTo>
                    <a:pt x="3869" y="2197"/>
                    <a:pt x="3943" y="2194"/>
                    <a:pt x="4019" y="2190"/>
                  </a:cubicBezTo>
                  <a:cubicBezTo>
                    <a:pt x="4147" y="2180"/>
                    <a:pt x="4216" y="2176"/>
                    <a:pt x="4216" y="2176"/>
                  </a:cubicBezTo>
                  <a:cubicBezTo>
                    <a:pt x="5195" y="1917"/>
                    <a:pt x="2535" y="1"/>
                    <a:pt x="447" y="1"/>
                  </a:cubicBezTo>
                  <a:close/>
                </a:path>
              </a:pathLst>
            </a:custGeom>
            <a:solidFill>
              <a:srgbClr val="8229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8"/>
            <p:cNvSpPr/>
            <p:nvPr/>
          </p:nvSpPr>
          <p:spPr>
            <a:xfrm>
              <a:off x="2255800" y="3695575"/>
              <a:ext cx="466800" cy="146375"/>
            </a:xfrm>
            <a:custGeom>
              <a:avLst/>
              <a:gdLst/>
              <a:ahLst/>
              <a:cxnLst/>
              <a:rect l="l" t="t" r="r" b="b"/>
              <a:pathLst>
                <a:path w="18672" h="5855" extrusionOk="0">
                  <a:moveTo>
                    <a:pt x="2627" y="0"/>
                  </a:moveTo>
                  <a:cubicBezTo>
                    <a:pt x="2596" y="0"/>
                    <a:pt x="2557" y="15"/>
                    <a:pt x="2497" y="40"/>
                  </a:cubicBezTo>
                  <a:cubicBezTo>
                    <a:pt x="2299" y="119"/>
                    <a:pt x="2263" y="553"/>
                    <a:pt x="2431" y="892"/>
                  </a:cubicBezTo>
                  <a:cubicBezTo>
                    <a:pt x="2609" y="1246"/>
                    <a:pt x="2836" y="1390"/>
                    <a:pt x="2844" y="1480"/>
                  </a:cubicBezTo>
                  <a:cubicBezTo>
                    <a:pt x="2846" y="1499"/>
                    <a:pt x="2835" y="1508"/>
                    <a:pt x="2812" y="1508"/>
                  </a:cubicBezTo>
                  <a:cubicBezTo>
                    <a:pt x="2727" y="1508"/>
                    <a:pt x="2480" y="1377"/>
                    <a:pt x="2189" y="1164"/>
                  </a:cubicBezTo>
                  <a:cubicBezTo>
                    <a:pt x="1683" y="795"/>
                    <a:pt x="1491" y="408"/>
                    <a:pt x="1262" y="177"/>
                  </a:cubicBezTo>
                  <a:cubicBezTo>
                    <a:pt x="1178" y="93"/>
                    <a:pt x="1101" y="61"/>
                    <a:pt x="1037" y="61"/>
                  </a:cubicBezTo>
                  <a:cubicBezTo>
                    <a:pt x="906" y="61"/>
                    <a:pt x="827" y="195"/>
                    <a:pt x="839" y="299"/>
                  </a:cubicBezTo>
                  <a:cubicBezTo>
                    <a:pt x="856" y="454"/>
                    <a:pt x="896" y="688"/>
                    <a:pt x="1200" y="1106"/>
                  </a:cubicBezTo>
                  <a:cubicBezTo>
                    <a:pt x="1502" y="1522"/>
                    <a:pt x="1944" y="1936"/>
                    <a:pt x="1944" y="1936"/>
                  </a:cubicBezTo>
                  <a:cubicBezTo>
                    <a:pt x="1680" y="1804"/>
                    <a:pt x="1434" y="1639"/>
                    <a:pt x="1208" y="1447"/>
                  </a:cubicBezTo>
                  <a:cubicBezTo>
                    <a:pt x="782" y="1088"/>
                    <a:pt x="652" y="889"/>
                    <a:pt x="423" y="713"/>
                  </a:cubicBezTo>
                  <a:cubicBezTo>
                    <a:pt x="387" y="686"/>
                    <a:pt x="353" y="674"/>
                    <a:pt x="320" y="674"/>
                  </a:cubicBezTo>
                  <a:cubicBezTo>
                    <a:pt x="146" y="674"/>
                    <a:pt x="38" y="1026"/>
                    <a:pt x="186" y="1255"/>
                  </a:cubicBezTo>
                  <a:cubicBezTo>
                    <a:pt x="326" y="1475"/>
                    <a:pt x="565" y="1758"/>
                    <a:pt x="848" y="2005"/>
                  </a:cubicBezTo>
                  <a:cubicBezTo>
                    <a:pt x="1132" y="2252"/>
                    <a:pt x="1640" y="2620"/>
                    <a:pt x="1640" y="2620"/>
                  </a:cubicBezTo>
                  <a:cubicBezTo>
                    <a:pt x="1063" y="2401"/>
                    <a:pt x="724" y="2067"/>
                    <a:pt x="502" y="1888"/>
                  </a:cubicBezTo>
                  <a:cubicBezTo>
                    <a:pt x="385" y="1794"/>
                    <a:pt x="286" y="1748"/>
                    <a:pt x="208" y="1748"/>
                  </a:cubicBezTo>
                  <a:cubicBezTo>
                    <a:pt x="136" y="1748"/>
                    <a:pt x="82" y="1787"/>
                    <a:pt x="51" y="1865"/>
                  </a:cubicBezTo>
                  <a:cubicBezTo>
                    <a:pt x="0" y="1992"/>
                    <a:pt x="87" y="2220"/>
                    <a:pt x="525" y="2663"/>
                  </a:cubicBezTo>
                  <a:cubicBezTo>
                    <a:pt x="963" y="3106"/>
                    <a:pt x="1746" y="3502"/>
                    <a:pt x="2465" y="3694"/>
                  </a:cubicBezTo>
                  <a:cubicBezTo>
                    <a:pt x="3183" y="3886"/>
                    <a:pt x="3527" y="4083"/>
                    <a:pt x="3888" y="4227"/>
                  </a:cubicBezTo>
                  <a:cubicBezTo>
                    <a:pt x="5208" y="4752"/>
                    <a:pt x="5923" y="5193"/>
                    <a:pt x="7303" y="5532"/>
                  </a:cubicBezTo>
                  <a:cubicBezTo>
                    <a:pt x="8270" y="5769"/>
                    <a:pt x="9095" y="5854"/>
                    <a:pt x="9805" y="5854"/>
                  </a:cubicBezTo>
                  <a:cubicBezTo>
                    <a:pt x="10388" y="5854"/>
                    <a:pt x="10893" y="5796"/>
                    <a:pt x="11333" y="5717"/>
                  </a:cubicBezTo>
                  <a:cubicBezTo>
                    <a:pt x="13352" y="5355"/>
                    <a:pt x="15871" y="4486"/>
                    <a:pt x="17235" y="3851"/>
                  </a:cubicBezTo>
                  <a:cubicBezTo>
                    <a:pt x="18596" y="3216"/>
                    <a:pt x="18672" y="2416"/>
                    <a:pt x="18142" y="1930"/>
                  </a:cubicBezTo>
                  <a:cubicBezTo>
                    <a:pt x="17831" y="1645"/>
                    <a:pt x="17517" y="1430"/>
                    <a:pt x="17025" y="1430"/>
                  </a:cubicBezTo>
                  <a:cubicBezTo>
                    <a:pt x="16805" y="1430"/>
                    <a:pt x="16549" y="1473"/>
                    <a:pt x="16242" y="1572"/>
                  </a:cubicBezTo>
                  <a:cubicBezTo>
                    <a:pt x="15250" y="1895"/>
                    <a:pt x="12874" y="2922"/>
                    <a:pt x="11131" y="3375"/>
                  </a:cubicBezTo>
                  <a:cubicBezTo>
                    <a:pt x="10619" y="3508"/>
                    <a:pt x="9902" y="3600"/>
                    <a:pt x="9075" y="3600"/>
                  </a:cubicBezTo>
                  <a:cubicBezTo>
                    <a:pt x="8515" y="3600"/>
                    <a:pt x="7905" y="3558"/>
                    <a:pt x="7273" y="3458"/>
                  </a:cubicBezTo>
                  <a:cubicBezTo>
                    <a:pt x="5947" y="3248"/>
                    <a:pt x="4827" y="2476"/>
                    <a:pt x="4431" y="2180"/>
                  </a:cubicBezTo>
                  <a:cubicBezTo>
                    <a:pt x="4065" y="1906"/>
                    <a:pt x="3954" y="1738"/>
                    <a:pt x="3703" y="1315"/>
                  </a:cubicBezTo>
                  <a:cubicBezTo>
                    <a:pt x="3417" y="837"/>
                    <a:pt x="3115" y="623"/>
                    <a:pt x="2888" y="301"/>
                  </a:cubicBezTo>
                  <a:cubicBezTo>
                    <a:pt x="2729" y="78"/>
                    <a:pt x="2697" y="0"/>
                    <a:pt x="2627" y="0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8"/>
            <p:cNvSpPr/>
            <p:nvPr/>
          </p:nvSpPr>
          <p:spPr>
            <a:xfrm>
              <a:off x="2567400" y="3726900"/>
              <a:ext cx="157450" cy="105850"/>
            </a:xfrm>
            <a:custGeom>
              <a:avLst/>
              <a:gdLst/>
              <a:ahLst/>
              <a:cxnLst/>
              <a:rect l="l" t="t" r="r" b="b"/>
              <a:pathLst>
                <a:path w="6298" h="4234" extrusionOk="0">
                  <a:moveTo>
                    <a:pt x="4998" y="1"/>
                  </a:moveTo>
                  <a:cubicBezTo>
                    <a:pt x="4763" y="1"/>
                    <a:pt x="4483" y="35"/>
                    <a:pt x="4154" y="99"/>
                  </a:cubicBezTo>
                  <a:cubicBezTo>
                    <a:pt x="2986" y="324"/>
                    <a:pt x="821" y="1211"/>
                    <a:pt x="256" y="1430"/>
                  </a:cubicBezTo>
                  <a:cubicBezTo>
                    <a:pt x="256" y="1430"/>
                    <a:pt x="1" y="1816"/>
                    <a:pt x="318" y="2854"/>
                  </a:cubicBezTo>
                  <a:cubicBezTo>
                    <a:pt x="637" y="3890"/>
                    <a:pt x="978" y="4234"/>
                    <a:pt x="978" y="4234"/>
                  </a:cubicBezTo>
                  <a:cubicBezTo>
                    <a:pt x="978" y="4234"/>
                    <a:pt x="3628" y="3375"/>
                    <a:pt x="4604" y="2927"/>
                  </a:cubicBezTo>
                  <a:cubicBezTo>
                    <a:pt x="5579" y="2479"/>
                    <a:pt x="6298" y="1938"/>
                    <a:pt x="6030" y="754"/>
                  </a:cubicBezTo>
                  <a:cubicBezTo>
                    <a:pt x="5912" y="223"/>
                    <a:pt x="5597" y="1"/>
                    <a:pt x="4998" y="1"/>
                  </a:cubicBezTo>
                  <a:close/>
                </a:path>
              </a:pathLst>
            </a:custGeom>
            <a:solidFill>
              <a:srgbClr val="AACA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28"/>
            <p:cNvSpPr/>
            <p:nvPr/>
          </p:nvSpPr>
          <p:spPr>
            <a:xfrm>
              <a:off x="2564725" y="3758975"/>
              <a:ext cx="38675" cy="75375"/>
            </a:xfrm>
            <a:custGeom>
              <a:avLst/>
              <a:gdLst/>
              <a:ahLst/>
              <a:cxnLst/>
              <a:rect l="l" t="t" r="r" b="b"/>
              <a:pathLst>
                <a:path w="1547" h="3015" extrusionOk="0">
                  <a:moveTo>
                    <a:pt x="737" y="0"/>
                  </a:moveTo>
                  <a:lnTo>
                    <a:pt x="211" y="182"/>
                  </a:lnTo>
                  <a:cubicBezTo>
                    <a:pt x="211" y="182"/>
                    <a:pt x="1" y="542"/>
                    <a:pt x="280" y="1592"/>
                  </a:cubicBezTo>
                  <a:cubicBezTo>
                    <a:pt x="559" y="2643"/>
                    <a:pt x="958" y="3014"/>
                    <a:pt x="958" y="3014"/>
                  </a:cubicBezTo>
                  <a:lnTo>
                    <a:pt x="1546" y="2799"/>
                  </a:lnTo>
                  <a:cubicBezTo>
                    <a:pt x="1546" y="2799"/>
                    <a:pt x="1090" y="2229"/>
                    <a:pt x="878" y="1399"/>
                  </a:cubicBezTo>
                  <a:cubicBezTo>
                    <a:pt x="762" y="941"/>
                    <a:pt x="716" y="470"/>
                    <a:pt x="737" y="0"/>
                  </a:cubicBezTo>
                  <a:close/>
                </a:path>
              </a:pathLst>
            </a:custGeom>
            <a:solidFill>
              <a:srgbClr val="7FA8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28"/>
            <p:cNvSpPr/>
            <p:nvPr/>
          </p:nvSpPr>
          <p:spPr>
            <a:xfrm>
              <a:off x="238125" y="2858700"/>
              <a:ext cx="2257500" cy="2070100"/>
            </a:xfrm>
            <a:custGeom>
              <a:avLst/>
              <a:gdLst/>
              <a:ahLst/>
              <a:cxnLst/>
              <a:rect l="l" t="t" r="r" b="b"/>
              <a:pathLst>
                <a:path w="90300" h="82804" extrusionOk="0">
                  <a:moveTo>
                    <a:pt x="47806" y="1"/>
                  </a:moveTo>
                  <a:cubicBezTo>
                    <a:pt x="47806" y="27602"/>
                    <a:pt x="23902" y="44469"/>
                    <a:pt x="15936" y="49068"/>
                  </a:cubicBezTo>
                  <a:lnTo>
                    <a:pt x="0" y="58269"/>
                  </a:lnTo>
                  <a:lnTo>
                    <a:pt x="42493" y="82803"/>
                  </a:lnTo>
                  <a:cubicBezTo>
                    <a:pt x="42493" y="82803"/>
                    <a:pt x="50491" y="78319"/>
                    <a:pt x="58429" y="73604"/>
                  </a:cubicBezTo>
                  <a:cubicBezTo>
                    <a:pt x="66397" y="68871"/>
                    <a:pt x="90299" y="52136"/>
                    <a:pt x="90299" y="24536"/>
                  </a:cubicBezTo>
                  <a:lnTo>
                    <a:pt x="47806" y="1"/>
                  </a:lnTo>
                  <a:close/>
                </a:path>
              </a:pathLst>
            </a:custGeom>
            <a:solidFill>
              <a:srgbClr val="FFF6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28"/>
            <p:cNvSpPr/>
            <p:nvPr/>
          </p:nvSpPr>
          <p:spPr>
            <a:xfrm>
              <a:off x="702875" y="4622100"/>
              <a:ext cx="730425" cy="385900"/>
            </a:xfrm>
            <a:custGeom>
              <a:avLst/>
              <a:gdLst/>
              <a:ahLst/>
              <a:cxnLst/>
              <a:rect l="l" t="t" r="r" b="b"/>
              <a:pathLst>
                <a:path w="29217" h="15436" extrusionOk="0">
                  <a:moveTo>
                    <a:pt x="23903" y="0"/>
                  </a:moveTo>
                  <a:cubicBezTo>
                    <a:pt x="23903" y="0"/>
                    <a:pt x="13033" y="7168"/>
                    <a:pt x="1" y="7668"/>
                  </a:cubicBezTo>
                  <a:cubicBezTo>
                    <a:pt x="1967" y="8803"/>
                    <a:pt x="5761" y="9446"/>
                    <a:pt x="9477" y="9446"/>
                  </a:cubicBezTo>
                  <a:cubicBezTo>
                    <a:pt x="10782" y="9446"/>
                    <a:pt x="12077" y="9366"/>
                    <a:pt x="13280" y="9201"/>
                  </a:cubicBezTo>
                  <a:lnTo>
                    <a:pt x="13280" y="9201"/>
                  </a:lnTo>
                  <a:cubicBezTo>
                    <a:pt x="13280" y="9201"/>
                    <a:pt x="12634" y="11893"/>
                    <a:pt x="7969" y="15335"/>
                  </a:cubicBezTo>
                  <a:cubicBezTo>
                    <a:pt x="7969" y="15335"/>
                    <a:pt x="8344" y="15436"/>
                    <a:pt x="9079" y="15436"/>
                  </a:cubicBezTo>
                  <a:cubicBezTo>
                    <a:pt x="11646" y="15436"/>
                    <a:pt x="18600" y="14198"/>
                    <a:pt x="29216" y="3066"/>
                  </a:cubicBezTo>
                  <a:lnTo>
                    <a:pt x="23903" y="0"/>
                  </a:lnTo>
                  <a:close/>
                </a:path>
              </a:pathLst>
            </a:custGeom>
            <a:solidFill>
              <a:srgbClr val="CC32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8"/>
            <p:cNvSpPr/>
            <p:nvPr/>
          </p:nvSpPr>
          <p:spPr>
            <a:xfrm>
              <a:off x="1221700" y="4531550"/>
              <a:ext cx="290325" cy="230125"/>
            </a:xfrm>
            <a:custGeom>
              <a:avLst/>
              <a:gdLst/>
              <a:ahLst/>
              <a:cxnLst/>
              <a:rect l="l" t="t" r="r" b="b"/>
              <a:pathLst>
                <a:path w="11613" h="9205" extrusionOk="0">
                  <a:moveTo>
                    <a:pt x="5807" y="0"/>
                  </a:moveTo>
                  <a:cubicBezTo>
                    <a:pt x="2600" y="0"/>
                    <a:pt x="1" y="2060"/>
                    <a:pt x="1" y="4601"/>
                  </a:cubicBezTo>
                  <a:cubicBezTo>
                    <a:pt x="1" y="7144"/>
                    <a:pt x="2600" y="9204"/>
                    <a:pt x="5807" y="9204"/>
                  </a:cubicBezTo>
                  <a:cubicBezTo>
                    <a:pt x="9013" y="9204"/>
                    <a:pt x="11613" y="7144"/>
                    <a:pt x="11613" y="4601"/>
                  </a:cubicBezTo>
                  <a:cubicBezTo>
                    <a:pt x="11613" y="2060"/>
                    <a:pt x="9013" y="0"/>
                    <a:pt x="5807" y="0"/>
                  </a:cubicBezTo>
                  <a:close/>
                </a:path>
              </a:pathLst>
            </a:custGeom>
            <a:solidFill>
              <a:srgbClr val="E747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8"/>
            <p:cNvSpPr/>
            <p:nvPr/>
          </p:nvSpPr>
          <p:spPr>
            <a:xfrm>
              <a:off x="1254400" y="4564250"/>
              <a:ext cx="224925" cy="164725"/>
            </a:xfrm>
            <a:custGeom>
              <a:avLst/>
              <a:gdLst/>
              <a:ahLst/>
              <a:cxnLst/>
              <a:rect l="l" t="t" r="r" b="b"/>
              <a:pathLst>
                <a:path w="8997" h="6589" extrusionOk="0">
                  <a:moveTo>
                    <a:pt x="4499" y="0"/>
                  </a:moveTo>
                  <a:cubicBezTo>
                    <a:pt x="2014" y="0"/>
                    <a:pt x="1" y="1474"/>
                    <a:pt x="1" y="3293"/>
                  </a:cubicBezTo>
                  <a:cubicBezTo>
                    <a:pt x="1" y="5113"/>
                    <a:pt x="2014" y="6588"/>
                    <a:pt x="4499" y="6588"/>
                  </a:cubicBezTo>
                  <a:cubicBezTo>
                    <a:pt x="6983" y="6588"/>
                    <a:pt x="8996" y="5113"/>
                    <a:pt x="8996" y="3293"/>
                  </a:cubicBezTo>
                  <a:cubicBezTo>
                    <a:pt x="8996" y="1474"/>
                    <a:pt x="6983" y="0"/>
                    <a:pt x="4499" y="0"/>
                  </a:cubicBezTo>
                  <a:close/>
                </a:path>
              </a:pathLst>
            </a:custGeom>
            <a:solidFill>
              <a:srgbClr val="FF66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28"/>
            <p:cNvSpPr/>
            <p:nvPr/>
          </p:nvSpPr>
          <p:spPr>
            <a:xfrm>
              <a:off x="1499400" y="3065825"/>
              <a:ext cx="863450" cy="544250"/>
            </a:xfrm>
            <a:custGeom>
              <a:avLst/>
              <a:gdLst/>
              <a:ahLst/>
              <a:cxnLst/>
              <a:rect l="l" t="t" r="r" b="b"/>
              <a:pathLst>
                <a:path w="34538" h="21770" extrusionOk="0">
                  <a:moveTo>
                    <a:pt x="751" y="0"/>
                  </a:moveTo>
                  <a:cubicBezTo>
                    <a:pt x="304" y="0"/>
                    <a:pt x="0" y="333"/>
                    <a:pt x="0" y="917"/>
                  </a:cubicBezTo>
                  <a:cubicBezTo>
                    <a:pt x="0" y="1761"/>
                    <a:pt x="635" y="2810"/>
                    <a:pt x="1417" y="3261"/>
                  </a:cubicBezTo>
                  <a:lnTo>
                    <a:pt x="33122" y="21564"/>
                  </a:lnTo>
                  <a:cubicBezTo>
                    <a:pt x="33362" y="21703"/>
                    <a:pt x="33588" y="21769"/>
                    <a:pt x="33787" y="21769"/>
                  </a:cubicBezTo>
                  <a:cubicBezTo>
                    <a:pt x="34233" y="21769"/>
                    <a:pt x="34537" y="21434"/>
                    <a:pt x="34537" y="20848"/>
                  </a:cubicBezTo>
                  <a:cubicBezTo>
                    <a:pt x="34537" y="20000"/>
                    <a:pt x="33904" y="18948"/>
                    <a:pt x="33122" y="18497"/>
                  </a:cubicBezTo>
                  <a:lnTo>
                    <a:pt x="1417" y="205"/>
                  </a:lnTo>
                  <a:cubicBezTo>
                    <a:pt x="1176" y="66"/>
                    <a:pt x="949" y="0"/>
                    <a:pt x="751" y="0"/>
                  </a:cubicBezTo>
                  <a:close/>
                </a:path>
              </a:pathLst>
            </a:custGeom>
            <a:solidFill>
              <a:srgbClr val="4C68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8"/>
            <p:cNvSpPr/>
            <p:nvPr/>
          </p:nvSpPr>
          <p:spPr>
            <a:xfrm>
              <a:off x="1454275" y="3257925"/>
              <a:ext cx="869550" cy="538825"/>
            </a:xfrm>
            <a:custGeom>
              <a:avLst/>
              <a:gdLst/>
              <a:ahLst/>
              <a:cxnLst/>
              <a:rect l="l" t="t" r="r" b="b"/>
              <a:pathLst>
                <a:path w="34782" h="21553" extrusionOk="0">
                  <a:moveTo>
                    <a:pt x="1020" y="1"/>
                  </a:moveTo>
                  <a:cubicBezTo>
                    <a:pt x="560" y="1"/>
                    <a:pt x="206" y="290"/>
                    <a:pt x="124" y="806"/>
                  </a:cubicBezTo>
                  <a:cubicBezTo>
                    <a:pt x="1" y="1580"/>
                    <a:pt x="537" y="2572"/>
                    <a:pt x="1317" y="3024"/>
                  </a:cubicBezTo>
                  <a:lnTo>
                    <a:pt x="33022" y="21332"/>
                  </a:lnTo>
                  <a:cubicBezTo>
                    <a:pt x="33281" y="21481"/>
                    <a:pt x="33534" y="21552"/>
                    <a:pt x="33762" y="21552"/>
                  </a:cubicBezTo>
                  <a:cubicBezTo>
                    <a:pt x="34222" y="21552"/>
                    <a:pt x="34576" y="21263"/>
                    <a:pt x="34658" y="20744"/>
                  </a:cubicBezTo>
                  <a:cubicBezTo>
                    <a:pt x="34782" y="19967"/>
                    <a:pt x="34245" y="18971"/>
                    <a:pt x="33463" y="18520"/>
                  </a:cubicBezTo>
                  <a:lnTo>
                    <a:pt x="1760" y="222"/>
                  </a:lnTo>
                  <a:cubicBezTo>
                    <a:pt x="1501" y="72"/>
                    <a:pt x="1247" y="1"/>
                    <a:pt x="1020" y="1"/>
                  </a:cubicBezTo>
                  <a:close/>
                </a:path>
              </a:pathLst>
            </a:custGeom>
            <a:solidFill>
              <a:srgbClr val="4C68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8"/>
            <p:cNvSpPr/>
            <p:nvPr/>
          </p:nvSpPr>
          <p:spPr>
            <a:xfrm>
              <a:off x="1393375" y="3427725"/>
              <a:ext cx="875650" cy="533575"/>
            </a:xfrm>
            <a:custGeom>
              <a:avLst/>
              <a:gdLst/>
              <a:ahLst/>
              <a:cxnLst/>
              <a:rect l="l" t="t" r="r" b="b"/>
              <a:pathLst>
                <a:path w="35026" h="21343" extrusionOk="0">
                  <a:moveTo>
                    <a:pt x="1272" y="0"/>
                  </a:moveTo>
                  <a:cubicBezTo>
                    <a:pt x="801" y="0"/>
                    <a:pt x="403" y="247"/>
                    <a:pt x="246" y="698"/>
                  </a:cubicBezTo>
                  <a:cubicBezTo>
                    <a:pt x="1" y="1401"/>
                    <a:pt x="437" y="2337"/>
                    <a:pt x="1219" y="2789"/>
                  </a:cubicBezTo>
                  <a:lnTo>
                    <a:pt x="32922" y="21103"/>
                  </a:lnTo>
                  <a:cubicBezTo>
                    <a:pt x="33203" y="21265"/>
                    <a:pt x="33490" y="21342"/>
                    <a:pt x="33755" y="21342"/>
                  </a:cubicBezTo>
                  <a:cubicBezTo>
                    <a:pt x="34227" y="21342"/>
                    <a:pt x="34625" y="21095"/>
                    <a:pt x="34781" y="20642"/>
                  </a:cubicBezTo>
                  <a:cubicBezTo>
                    <a:pt x="35025" y="19935"/>
                    <a:pt x="34589" y="18998"/>
                    <a:pt x="33807" y="18547"/>
                  </a:cubicBezTo>
                  <a:lnTo>
                    <a:pt x="2104" y="240"/>
                  </a:lnTo>
                  <a:cubicBezTo>
                    <a:pt x="1823" y="78"/>
                    <a:pt x="1536" y="0"/>
                    <a:pt x="1272" y="0"/>
                  </a:cubicBezTo>
                  <a:close/>
                </a:path>
              </a:pathLst>
            </a:custGeom>
            <a:solidFill>
              <a:srgbClr val="4C68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28"/>
            <p:cNvSpPr/>
            <p:nvPr/>
          </p:nvSpPr>
          <p:spPr>
            <a:xfrm>
              <a:off x="1304525" y="3584050"/>
              <a:ext cx="881700" cy="528425"/>
            </a:xfrm>
            <a:custGeom>
              <a:avLst/>
              <a:gdLst/>
              <a:ahLst/>
              <a:cxnLst/>
              <a:rect l="l" t="t" r="r" b="b"/>
              <a:pathLst>
                <a:path w="35268" h="21137" extrusionOk="0">
                  <a:moveTo>
                    <a:pt x="1504" y="0"/>
                  </a:moveTo>
                  <a:cubicBezTo>
                    <a:pt x="1023" y="0"/>
                    <a:pt x="591" y="206"/>
                    <a:pt x="368" y="591"/>
                  </a:cubicBezTo>
                  <a:cubicBezTo>
                    <a:pt x="1" y="1225"/>
                    <a:pt x="338" y="2105"/>
                    <a:pt x="1119" y="2556"/>
                  </a:cubicBezTo>
                  <a:lnTo>
                    <a:pt x="32822" y="20876"/>
                  </a:lnTo>
                  <a:cubicBezTo>
                    <a:pt x="33127" y="21052"/>
                    <a:pt x="33454" y="21137"/>
                    <a:pt x="33762" y="21137"/>
                  </a:cubicBezTo>
                  <a:cubicBezTo>
                    <a:pt x="34244" y="21137"/>
                    <a:pt x="34678" y="20930"/>
                    <a:pt x="34902" y="20542"/>
                  </a:cubicBezTo>
                  <a:cubicBezTo>
                    <a:pt x="35268" y="19906"/>
                    <a:pt x="34932" y="19025"/>
                    <a:pt x="34150" y="18574"/>
                  </a:cubicBezTo>
                  <a:lnTo>
                    <a:pt x="2447" y="262"/>
                  </a:lnTo>
                  <a:cubicBezTo>
                    <a:pt x="2141" y="85"/>
                    <a:pt x="1812" y="0"/>
                    <a:pt x="1504" y="0"/>
                  </a:cubicBezTo>
                  <a:close/>
                </a:path>
              </a:pathLst>
            </a:custGeom>
            <a:solidFill>
              <a:srgbClr val="4C68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28"/>
            <p:cNvSpPr/>
            <p:nvPr/>
          </p:nvSpPr>
          <p:spPr>
            <a:xfrm>
              <a:off x="1198400" y="3727175"/>
              <a:ext cx="887800" cy="523525"/>
            </a:xfrm>
            <a:custGeom>
              <a:avLst/>
              <a:gdLst/>
              <a:ahLst/>
              <a:cxnLst/>
              <a:rect l="l" t="t" r="r" b="b"/>
              <a:pathLst>
                <a:path w="35512" h="20941" extrusionOk="0">
                  <a:moveTo>
                    <a:pt x="1711" y="0"/>
                  </a:moveTo>
                  <a:cubicBezTo>
                    <a:pt x="1225" y="0"/>
                    <a:pt x="768" y="168"/>
                    <a:pt x="488" y="490"/>
                  </a:cubicBezTo>
                  <a:cubicBezTo>
                    <a:pt x="0" y="1053"/>
                    <a:pt x="238" y="1877"/>
                    <a:pt x="1018" y="2328"/>
                  </a:cubicBezTo>
                  <a:lnTo>
                    <a:pt x="32721" y="20653"/>
                  </a:lnTo>
                  <a:cubicBezTo>
                    <a:pt x="33056" y="20846"/>
                    <a:pt x="33436" y="20940"/>
                    <a:pt x="33799" y="20940"/>
                  </a:cubicBezTo>
                  <a:cubicBezTo>
                    <a:pt x="34286" y="20940"/>
                    <a:pt x="34743" y="20772"/>
                    <a:pt x="35022" y="20448"/>
                  </a:cubicBezTo>
                  <a:cubicBezTo>
                    <a:pt x="35511" y="19881"/>
                    <a:pt x="35272" y="19059"/>
                    <a:pt x="34491" y="18608"/>
                  </a:cubicBezTo>
                  <a:lnTo>
                    <a:pt x="2789" y="288"/>
                  </a:lnTo>
                  <a:cubicBezTo>
                    <a:pt x="2454" y="94"/>
                    <a:pt x="2074" y="0"/>
                    <a:pt x="1711" y="0"/>
                  </a:cubicBezTo>
                  <a:close/>
                </a:path>
              </a:pathLst>
            </a:custGeom>
            <a:solidFill>
              <a:srgbClr val="4C68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28"/>
            <p:cNvSpPr/>
            <p:nvPr/>
          </p:nvSpPr>
          <p:spPr>
            <a:xfrm>
              <a:off x="1062600" y="3872100"/>
              <a:ext cx="893900" cy="518825"/>
            </a:xfrm>
            <a:custGeom>
              <a:avLst/>
              <a:gdLst/>
              <a:ahLst/>
              <a:cxnLst/>
              <a:rect l="l" t="t" r="r" b="b"/>
              <a:pathLst>
                <a:path w="35756" h="20753" extrusionOk="0">
                  <a:moveTo>
                    <a:pt x="1891" y="0"/>
                  </a:moveTo>
                  <a:cubicBezTo>
                    <a:pt x="1405" y="0"/>
                    <a:pt x="936" y="133"/>
                    <a:pt x="612" y="394"/>
                  </a:cubicBezTo>
                  <a:cubicBezTo>
                    <a:pt x="1" y="887"/>
                    <a:pt x="139" y="1654"/>
                    <a:pt x="921" y="2105"/>
                  </a:cubicBezTo>
                  <a:lnTo>
                    <a:pt x="32623" y="20435"/>
                  </a:lnTo>
                  <a:cubicBezTo>
                    <a:pt x="32991" y="20647"/>
                    <a:pt x="33436" y="20752"/>
                    <a:pt x="33868" y="20752"/>
                  </a:cubicBezTo>
                  <a:cubicBezTo>
                    <a:pt x="34353" y="20752"/>
                    <a:pt x="34821" y="20620"/>
                    <a:pt x="35144" y="20358"/>
                  </a:cubicBezTo>
                  <a:cubicBezTo>
                    <a:pt x="35756" y="19864"/>
                    <a:pt x="35617" y="19097"/>
                    <a:pt x="34835" y="18646"/>
                  </a:cubicBezTo>
                  <a:lnTo>
                    <a:pt x="3135" y="317"/>
                  </a:lnTo>
                  <a:cubicBezTo>
                    <a:pt x="2767" y="105"/>
                    <a:pt x="2323" y="0"/>
                    <a:pt x="1891" y="0"/>
                  </a:cubicBezTo>
                  <a:close/>
                </a:path>
              </a:pathLst>
            </a:custGeom>
            <a:solidFill>
              <a:srgbClr val="4C68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28"/>
            <p:cNvSpPr/>
            <p:nvPr/>
          </p:nvSpPr>
          <p:spPr>
            <a:xfrm>
              <a:off x="916950" y="3981975"/>
              <a:ext cx="899950" cy="514450"/>
            </a:xfrm>
            <a:custGeom>
              <a:avLst/>
              <a:gdLst/>
              <a:ahLst/>
              <a:cxnLst/>
              <a:rect l="l" t="t" r="r" b="b"/>
              <a:pathLst>
                <a:path w="35998" h="20578" extrusionOk="0">
                  <a:moveTo>
                    <a:pt x="2025" y="1"/>
                  </a:moveTo>
                  <a:cubicBezTo>
                    <a:pt x="1550" y="1"/>
                    <a:pt x="1085" y="101"/>
                    <a:pt x="734" y="305"/>
                  </a:cubicBezTo>
                  <a:cubicBezTo>
                    <a:pt x="1" y="727"/>
                    <a:pt x="39" y="1437"/>
                    <a:pt x="821" y="1888"/>
                  </a:cubicBezTo>
                  <a:lnTo>
                    <a:pt x="32523" y="20224"/>
                  </a:lnTo>
                  <a:cubicBezTo>
                    <a:pt x="32930" y="20459"/>
                    <a:pt x="33458" y="20578"/>
                    <a:pt x="33975" y="20578"/>
                  </a:cubicBezTo>
                  <a:cubicBezTo>
                    <a:pt x="34449" y="20578"/>
                    <a:pt x="34914" y="20477"/>
                    <a:pt x="35264" y="20274"/>
                  </a:cubicBezTo>
                  <a:cubicBezTo>
                    <a:pt x="35998" y="19851"/>
                    <a:pt x="35958" y="19141"/>
                    <a:pt x="35176" y="18690"/>
                  </a:cubicBezTo>
                  <a:lnTo>
                    <a:pt x="3478" y="355"/>
                  </a:lnTo>
                  <a:cubicBezTo>
                    <a:pt x="3070" y="120"/>
                    <a:pt x="2542" y="1"/>
                    <a:pt x="2025" y="1"/>
                  </a:cubicBezTo>
                  <a:close/>
                </a:path>
              </a:pathLst>
            </a:custGeom>
            <a:solidFill>
              <a:srgbClr val="4C68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28"/>
            <p:cNvSpPr/>
            <p:nvPr/>
          </p:nvSpPr>
          <p:spPr>
            <a:xfrm>
              <a:off x="2264700" y="4467675"/>
              <a:ext cx="628225" cy="362750"/>
            </a:xfrm>
            <a:custGeom>
              <a:avLst/>
              <a:gdLst/>
              <a:ahLst/>
              <a:cxnLst/>
              <a:rect l="l" t="t" r="r" b="b"/>
              <a:pathLst>
                <a:path w="25129" h="14510" extrusionOk="0">
                  <a:moveTo>
                    <a:pt x="12565" y="0"/>
                  </a:moveTo>
                  <a:cubicBezTo>
                    <a:pt x="9233" y="0"/>
                    <a:pt x="6037" y="764"/>
                    <a:pt x="3681" y="2126"/>
                  </a:cubicBezTo>
                  <a:cubicBezTo>
                    <a:pt x="1324" y="3486"/>
                    <a:pt x="0" y="5330"/>
                    <a:pt x="0" y="7255"/>
                  </a:cubicBezTo>
                  <a:cubicBezTo>
                    <a:pt x="0" y="9178"/>
                    <a:pt x="1324" y="11024"/>
                    <a:pt x="3681" y="12384"/>
                  </a:cubicBezTo>
                  <a:cubicBezTo>
                    <a:pt x="6037" y="13744"/>
                    <a:pt x="9233" y="14509"/>
                    <a:pt x="12565" y="14509"/>
                  </a:cubicBezTo>
                  <a:cubicBezTo>
                    <a:pt x="15898" y="14509"/>
                    <a:pt x="19092" y="13744"/>
                    <a:pt x="21450" y="12384"/>
                  </a:cubicBezTo>
                  <a:cubicBezTo>
                    <a:pt x="23806" y="11024"/>
                    <a:pt x="25129" y="9178"/>
                    <a:pt x="25129" y="7255"/>
                  </a:cubicBezTo>
                  <a:cubicBezTo>
                    <a:pt x="25129" y="5330"/>
                    <a:pt x="23806" y="3486"/>
                    <a:pt x="21450" y="2126"/>
                  </a:cubicBezTo>
                  <a:cubicBezTo>
                    <a:pt x="19092" y="764"/>
                    <a:pt x="15898" y="0"/>
                    <a:pt x="12565" y="0"/>
                  </a:cubicBezTo>
                  <a:close/>
                </a:path>
              </a:pathLst>
            </a:custGeom>
            <a:solidFill>
              <a:srgbClr val="C1C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8"/>
            <p:cNvSpPr/>
            <p:nvPr/>
          </p:nvSpPr>
          <p:spPr>
            <a:xfrm>
              <a:off x="2525000" y="3539225"/>
              <a:ext cx="154375" cy="89650"/>
            </a:xfrm>
            <a:custGeom>
              <a:avLst/>
              <a:gdLst/>
              <a:ahLst/>
              <a:cxnLst/>
              <a:rect l="l" t="t" r="r" b="b"/>
              <a:pathLst>
                <a:path w="6175" h="3586" extrusionOk="0">
                  <a:moveTo>
                    <a:pt x="2920" y="1"/>
                  </a:moveTo>
                  <a:cubicBezTo>
                    <a:pt x="1757" y="1"/>
                    <a:pt x="977" y="674"/>
                    <a:pt x="542" y="1564"/>
                  </a:cubicBezTo>
                  <a:cubicBezTo>
                    <a:pt x="1" y="2667"/>
                    <a:pt x="848" y="3586"/>
                    <a:pt x="848" y="3586"/>
                  </a:cubicBezTo>
                  <a:lnTo>
                    <a:pt x="6134" y="1960"/>
                  </a:lnTo>
                  <a:cubicBezTo>
                    <a:pt x="6174" y="917"/>
                    <a:pt x="5108" y="458"/>
                    <a:pt x="3825" y="124"/>
                  </a:cubicBezTo>
                  <a:cubicBezTo>
                    <a:pt x="3501" y="40"/>
                    <a:pt x="3199" y="1"/>
                    <a:pt x="2920" y="1"/>
                  </a:cubicBezTo>
                  <a:close/>
                </a:path>
              </a:pathLst>
            </a:custGeom>
            <a:solidFill>
              <a:srgbClr val="5433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8"/>
            <p:cNvSpPr/>
            <p:nvPr/>
          </p:nvSpPr>
          <p:spPr>
            <a:xfrm>
              <a:off x="2404425" y="4594025"/>
              <a:ext cx="124575" cy="116675"/>
            </a:xfrm>
            <a:custGeom>
              <a:avLst/>
              <a:gdLst/>
              <a:ahLst/>
              <a:cxnLst/>
              <a:rect l="l" t="t" r="r" b="b"/>
              <a:pathLst>
                <a:path w="4983" h="4667" extrusionOk="0">
                  <a:moveTo>
                    <a:pt x="696" y="1"/>
                  </a:moveTo>
                  <a:cubicBezTo>
                    <a:pt x="631" y="1"/>
                    <a:pt x="572" y="13"/>
                    <a:pt x="521" y="41"/>
                  </a:cubicBezTo>
                  <a:cubicBezTo>
                    <a:pt x="112" y="259"/>
                    <a:pt x="0" y="792"/>
                    <a:pt x="237" y="1444"/>
                  </a:cubicBezTo>
                  <a:cubicBezTo>
                    <a:pt x="500" y="2163"/>
                    <a:pt x="1191" y="2620"/>
                    <a:pt x="1753" y="3031"/>
                  </a:cubicBezTo>
                  <a:cubicBezTo>
                    <a:pt x="2339" y="3457"/>
                    <a:pt x="2792" y="3935"/>
                    <a:pt x="3213" y="4395"/>
                  </a:cubicBezTo>
                  <a:cubicBezTo>
                    <a:pt x="3392" y="4589"/>
                    <a:pt x="3628" y="4667"/>
                    <a:pt x="3877" y="4667"/>
                  </a:cubicBezTo>
                  <a:cubicBezTo>
                    <a:pt x="4098" y="4667"/>
                    <a:pt x="4328" y="4606"/>
                    <a:pt x="4538" y="4513"/>
                  </a:cubicBezTo>
                  <a:cubicBezTo>
                    <a:pt x="4982" y="4318"/>
                    <a:pt x="4936" y="3655"/>
                    <a:pt x="4922" y="3232"/>
                  </a:cubicBezTo>
                  <a:cubicBezTo>
                    <a:pt x="4909" y="2837"/>
                    <a:pt x="4929" y="2395"/>
                    <a:pt x="4929" y="2395"/>
                  </a:cubicBezTo>
                  <a:cubicBezTo>
                    <a:pt x="4929" y="2395"/>
                    <a:pt x="3798" y="1111"/>
                    <a:pt x="3295" y="1111"/>
                  </a:cubicBezTo>
                  <a:cubicBezTo>
                    <a:pt x="3253" y="1111"/>
                    <a:pt x="3216" y="1120"/>
                    <a:pt x="3185" y="1138"/>
                  </a:cubicBezTo>
                  <a:cubicBezTo>
                    <a:pt x="3155" y="1156"/>
                    <a:pt x="3120" y="1164"/>
                    <a:pt x="3079" y="1164"/>
                  </a:cubicBezTo>
                  <a:cubicBezTo>
                    <a:pt x="2588" y="1164"/>
                    <a:pt x="1330" y="1"/>
                    <a:pt x="696" y="1"/>
                  </a:cubicBezTo>
                  <a:close/>
                </a:path>
              </a:pathLst>
            </a:custGeom>
            <a:solidFill>
              <a:srgbClr val="2D2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8"/>
            <p:cNvSpPr/>
            <p:nvPr/>
          </p:nvSpPr>
          <p:spPr>
            <a:xfrm>
              <a:off x="2485950" y="4109250"/>
              <a:ext cx="227125" cy="545225"/>
            </a:xfrm>
            <a:custGeom>
              <a:avLst/>
              <a:gdLst/>
              <a:ahLst/>
              <a:cxnLst/>
              <a:rect l="l" t="t" r="r" b="b"/>
              <a:pathLst>
                <a:path w="9085" h="21809" extrusionOk="0">
                  <a:moveTo>
                    <a:pt x="9085" y="0"/>
                  </a:moveTo>
                  <a:lnTo>
                    <a:pt x="3000" y="1673"/>
                  </a:lnTo>
                  <a:lnTo>
                    <a:pt x="1429" y="11530"/>
                  </a:lnTo>
                  <a:lnTo>
                    <a:pt x="1" y="20506"/>
                  </a:lnTo>
                  <a:cubicBezTo>
                    <a:pt x="387" y="21651"/>
                    <a:pt x="1087" y="21809"/>
                    <a:pt x="1445" y="21809"/>
                  </a:cubicBezTo>
                  <a:cubicBezTo>
                    <a:pt x="1581" y="21809"/>
                    <a:pt x="1668" y="21786"/>
                    <a:pt x="1668" y="21786"/>
                  </a:cubicBezTo>
                  <a:lnTo>
                    <a:pt x="4286" y="14083"/>
                  </a:lnTo>
                  <a:lnTo>
                    <a:pt x="9085" y="0"/>
                  </a:lnTo>
                  <a:close/>
                </a:path>
              </a:pathLst>
            </a:custGeom>
            <a:solidFill>
              <a:srgbClr val="E943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8"/>
            <p:cNvSpPr/>
            <p:nvPr/>
          </p:nvSpPr>
          <p:spPr>
            <a:xfrm>
              <a:off x="2485950" y="4397500"/>
              <a:ext cx="107175" cy="256975"/>
            </a:xfrm>
            <a:custGeom>
              <a:avLst/>
              <a:gdLst/>
              <a:ahLst/>
              <a:cxnLst/>
              <a:rect l="l" t="t" r="r" b="b"/>
              <a:pathLst>
                <a:path w="4287" h="10279" extrusionOk="0">
                  <a:moveTo>
                    <a:pt x="1429" y="0"/>
                  </a:moveTo>
                  <a:lnTo>
                    <a:pt x="1" y="8976"/>
                  </a:lnTo>
                  <a:cubicBezTo>
                    <a:pt x="387" y="10121"/>
                    <a:pt x="1087" y="10279"/>
                    <a:pt x="1445" y="10279"/>
                  </a:cubicBezTo>
                  <a:cubicBezTo>
                    <a:pt x="1581" y="10279"/>
                    <a:pt x="1668" y="10256"/>
                    <a:pt x="1668" y="10256"/>
                  </a:cubicBezTo>
                  <a:lnTo>
                    <a:pt x="4286" y="2553"/>
                  </a:lnTo>
                  <a:lnTo>
                    <a:pt x="1429" y="0"/>
                  </a:lnTo>
                  <a:close/>
                </a:path>
              </a:pathLst>
            </a:custGeom>
            <a:solidFill>
              <a:srgbClr val="D830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8"/>
            <p:cNvSpPr/>
            <p:nvPr/>
          </p:nvSpPr>
          <p:spPr>
            <a:xfrm>
              <a:off x="2578600" y="4628150"/>
              <a:ext cx="134475" cy="133525"/>
            </a:xfrm>
            <a:custGeom>
              <a:avLst/>
              <a:gdLst/>
              <a:ahLst/>
              <a:cxnLst/>
              <a:rect l="l" t="t" r="r" b="b"/>
              <a:pathLst>
                <a:path w="5379" h="5341" extrusionOk="0">
                  <a:moveTo>
                    <a:pt x="3671" y="1"/>
                  </a:moveTo>
                  <a:lnTo>
                    <a:pt x="2132" y="669"/>
                  </a:lnTo>
                  <a:cubicBezTo>
                    <a:pt x="2296" y="1374"/>
                    <a:pt x="1791" y="3636"/>
                    <a:pt x="1177" y="3706"/>
                  </a:cubicBezTo>
                  <a:cubicBezTo>
                    <a:pt x="1102" y="3696"/>
                    <a:pt x="1031" y="3692"/>
                    <a:pt x="965" y="3692"/>
                  </a:cubicBezTo>
                  <a:cubicBezTo>
                    <a:pt x="244" y="3692"/>
                    <a:pt x="1" y="4241"/>
                    <a:pt x="167" y="4478"/>
                  </a:cubicBezTo>
                  <a:cubicBezTo>
                    <a:pt x="167" y="4478"/>
                    <a:pt x="734" y="4936"/>
                    <a:pt x="1177" y="5127"/>
                  </a:cubicBezTo>
                  <a:cubicBezTo>
                    <a:pt x="1508" y="5270"/>
                    <a:pt x="1779" y="5340"/>
                    <a:pt x="2041" y="5340"/>
                  </a:cubicBezTo>
                  <a:cubicBezTo>
                    <a:pt x="2127" y="5340"/>
                    <a:pt x="2213" y="5332"/>
                    <a:pt x="2299" y="5317"/>
                  </a:cubicBezTo>
                  <a:cubicBezTo>
                    <a:pt x="3140" y="5165"/>
                    <a:pt x="3325" y="4341"/>
                    <a:pt x="3601" y="3808"/>
                  </a:cubicBezTo>
                  <a:cubicBezTo>
                    <a:pt x="3791" y="3439"/>
                    <a:pt x="4196" y="2959"/>
                    <a:pt x="4471" y="2647"/>
                  </a:cubicBezTo>
                  <a:cubicBezTo>
                    <a:pt x="4630" y="2470"/>
                    <a:pt x="4802" y="2308"/>
                    <a:pt x="4946" y="2114"/>
                  </a:cubicBezTo>
                  <a:cubicBezTo>
                    <a:pt x="5213" y="1753"/>
                    <a:pt x="5379" y="1265"/>
                    <a:pt x="5011" y="899"/>
                  </a:cubicBezTo>
                  <a:cubicBezTo>
                    <a:pt x="4924" y="811"/>
                    <a:pt x="4817" y="747"/>
                    <a:pt x="4710" y="687"/>
                  </a:cubicBezTo>
                  <a:cubicBezTo>
                    <a:pt x="4406" y="518"/>
                    <a:pt x="4002" y="418"/>
                    <a:pt x="3671" y="1"/>
                  </a:cubicBezTo>
                  <a:close/>
                </a:path>
              </a:pathLst>
            </a:custGeom>
            <a:solidFill>
              <a:srgbClr val="2D2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8"/>
            <p:cNvSpPr/>
            <p:nvPr/>
          </p:nvSpPr>
          <p:spPr>
            <a:xfrm>
              <a:off x="2488800" y="4043325"/>
              <a:ext cx="236650" cy="605725"/>
            </a:xfrm>
            <a:custGeom>
              <a:avLst/>
              <a:gdLst/>
              <a:ahLst/>
              <a:cxnLst/>
              <a:rect l="l" t="t" r="r" b="b"/>
              <a:pathLst>
                <a:path w="9466" h="24229" extrusionOk="0">
                  <a:moveTo>
                    <a:pt x="9135" y="0"/>
                  </a:moveTo>
                  <a:cubicBezTo>
                    <a:pt x="9134" y="0"/>
                    <a:pt x="9134" y="4"/>
                    <a:pt x="9136" y="13"/>
                  </a:cubicBezTo>
                  <a:lnTo>
                    <a:pt x="846" y="2612"/>
                  </a:lnTo>
                  <a:cubicBezTo>
                    <a:pt x="582" y="5720"/>
                    <a:pt x="0" y="8981"/>
                    <a:pt x="57" y="13681"/>
                  </a:cubicBezTo>
                  <a:cubicBezTo>
                    <a:pt x="72" y="14968"/>
                    <a:pt x="1669" y="17260"/>
                    <a:pt x="2937" y="19245"/>
                  </a:cubicBezTo>
                  <a:cubicBezTo>
                    <a:pt x="4205" y="21230"/>
                    <a:pt x="5731" y="24189"/>
                    <a:pt x="5731" y="24189"/>
                  </a:cubicBezTo>
                  <a:cubicBezTo>
                    <a:pt x="5870" y="24217"/>
                    <a:pt x="5997" y="24229"/>
                    <a:pt x="6115" y="24229"/>
                  </a:cubicBezTo>
                  <a:cubicBezTo>
                    <a:pt x="7035" y="24229"/>
                    <a:pt x="7332" y="23474"/>
                    <a:pt x="7332" y="23474"/>
                  </a:cubicBezTo>
                  <a:cubicBezTo>
                    <a:pt x="7332" y="23474"/>
                    <a:pt x="6053" y="19440"/>
                    <a:pt x="5652" y="18014"/>
                  </a:cubicBezTo>
                  <a:cubicBezTo>
                    <a:pt x="4775" y="14894"/>
                    <a:pt x="3479" y="13944"/>
                    <a:pt x="3479" y="13944"/>
                  </a:cubicBezTo>
                  <a:cubicBezTo>
                    <a:pt x="3479" y="13944"/>
                    <a:pt x="3794" y="12674"/>
                    <a:pt x="4132" y="11102"/>
                  </a:cubicBezTo>
                  <a:cubicBezTo>
                    <a:pt x="4528" y="9255"/>
                    <a:pt x="5365" y="5698"/>
                    <a:pt x="5365" y="5698"/>
                  </a:cubicBezTo>
                  <a:cubicBezTo>
                    <a:pt x="5365" y="5698"/>
                    <a:pt x="8444" y="4504"/>
                    <a:pt x="8971" y="2637"/>
                  </a:cubicBezTo>
                  <a:cubicBezTo>
                    <a:pt x="9465" y="889"/>
                    <a:pt x="9152" y="0"/>
                    <a:pt x="9135" y="0"/>
                  </a:cubicBezTo>
                  <a:close/>
                </a:path>
              </a:pathLst>
            </a:custGeom>
            <a:solidFill>
              <a:srgbClr val="E943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28"/>
            <p:cNvSpPr/>
            <p:nvPr/>
          </p:nvSpPr>
          <p:spPr>
            <a:xfrm>
              <a:off x="2584400" y="4148675"/>
              <a:ext cx="103400" cy="206825"/>
            </a:xfrm>
            <a:custGeom>
              <a:avLst/>
              <a:gdLst/>
              <a:ahLst/>
              <a:cxnLst/>
              <a:rect l="l" t="t" r="r" b="b"/>
              <a:pathLst>
                <a:path w="4136" h="8273" extrusionOk="0">
                  <a:moveTo>
                    <a:pt x="4136" y="1"/>
                  </a:moveTo>
                  <a:cubicBezTo>
                    <a:pt x="3265" y="741"/>
                    <a:pt x="1544" y="1321"/>
                    <a:pt x="1544" y="1321"/>
                  </a:cubicBezTo>
                  <a:lnTo>
                    <a:pt x="1" y="8273"/>
                  </a:lnTo>
                  <a:cubicBezTo>
                    <a:pt x="1" y="8273"/>
                    <a:pt x="1636" y="2178"/>
                    <a:pt x="2259" y="1670"/>
                  </a:cubicBezTo>
                  <a:cubicBezTo>
                    <a:pt x="2995" y="1070"/>
                    <a:pt x="3825" y="607"/>
                    <a:pt x="4136" y="1"/>
                  </a:cubicBezTo>
                  <a:close/>
                </a:path>
              </a:pathLst>
            </a:custGeom>
            <a:solidFill>
              <a:srgbClr val="D830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28"/>
            <p:cNvSpPr/>
            <p:nvPr/>
          </p:nvSpPr>
          <p:spPr>
            <a:xfrm>
              <a:off x="2537750" y="3557025"/>
              <a:ext cx="159625" cy="180225"/>
            </a:xfrm>
            <a:custGeom>
              <a:avLst/>
              <a:gdLst/>
              <a:ahLst/>
              <a:cxnLst/>
              <a:rect l="l" t="t" r="r" b="b"/>
              <a:pathLst>
                <a:path w="6385" h="7209" extrusionOk="0">
                  <a:moveTo>
                    <a:pt x="3166" y="0"/>
                  </a:moveTo>
                  <a:cubicBezTo>
                    <a:pt x="1739" y="0"/>
                    <a:pt x="703" y="1065"/>
                    <a:pt x="411" y="2494"/>
                  </a:cubicBezTo>
                  <a:cubicBezTo>
                    <a:pt x="244" y="3250"/>
                    <a:pt x="0" y="4859"/>
                    <a:pt x="470" y="6095"/>
                  </a:cubicBezTo>
                  <a:cubicBezTo>
                    <a:pt x="735" y="6795"/>
                    <a:pt x="1061" y="7072"/>
                    <a:pt x="1684" y="7193"/>
                  </a:cubicBezTo>
                  <a:cubicBezTo>
                    <a:pt x="1740" y="7203"/>
                    <a:pt x="1811" y="7209"/>
                    <a:pt x="1894" y="7209"/>
                  </a:cubicBezTo>
                  <a:cubicBezTo>
                    <a:pt x="2545" y="7209"/>
                    <a:pt x="3956" y="6890"/>
                    <a:pt x="4483" y="6332"/>
                  </a:cubicBezTo>
                  <a:cubicBezTo>
                    <a:pt x="4588" y="6220"/>
                    <a:pt x="4762" y="5671"/>
                    <a:pt x="4762" y="5671"/>
                  </a:cubicBezTo>
                  <a:cubicBezTo>
                    <a:pt x="5546" y="5188"/>
                    <a:pt x="6107" y="4374"/>
                    <a:pt x="6209" y="3387"/>
                  </a:cubicBezTo>
                  <a:cubicBezTo>
                    <a:pt x="6384" y="1701"/>
                    <a:pt x="5161" y="192"/>
                    <a:pt x="3476" y="17"/>
                  </a:cubicBezTo>
                  <a:cubicBezTo>
                    <a:pt x="3371" y="6"/>
                    <a:pt x="3267" y="0"/>
                    <a:pt x="3166" y="0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28"/>
            <p:cNvSpPr/>
            <p:nvPr/>
          </p:nvSpPr>
          <p:spPr>
            <a:xfrm>
              <a:off x="2567925" y="3708175"/>
              <a:ext cx="129600" cy="94975"/>
            </a:xfrm>
            <a:custGeom>
              <a:avLst/>
              <a:gdLst/>
              <a:ahLst/>
              <a:cxnLst/>
              <a:rect l="l" t="t" r="r" b="b"/>
              <a:pathLst>
                <a:path w="5184" h="3799" extrusionOk="0">
                  <a:moveTo>
                    <a:pt x="3421" y="1"/>
                  </a:moveTo>
                  <a:lnTo>
                    <a:pt x="994" y="1145"/>
                  </a:lnTo>
                  <a:cubicBezTo>
                    <a:pt x="994" y="1145"/>
                    <a:pt x="1077" y="1613"/>
                    <a:pt x="1136" y="1914"/>
                  </a:cubicBezTo>
                  <a:cubicBezTo>
                    <a:pt x="1194" y="2214"/>
                    <a:pt x="1171" y="2373"/>
                    <a:pt x="573" y="2741"/>
                  </a:cubicBezTo>
                  <a:cubicBezTo>
                    <a:pt x="1" y="3093"/>
                    <a:pt x="1342" y="3798"/>
                    <a:pt x="2320" y="3798"/>
                  </a:cubicBezTo>
                  <a:cubicBezTo>
                    <a:pt x="2368" y="3798"/>
                    <a:pt x="2415" y="3797"/>
                    <a:pt x="2461" y="3793"/>
                  </a:cubicBezTo>
                  <a:cubicBezTo>
                    <a:pt x="3441" y="3718"/>
                    <a:pt x="4547" y="3127"/>
                    <a:pt x="4850" y="2490"/>
                  </a:cubicBezTo>
                  <a:cubicBezTo>
                    <a:pt x="5183" y="1790"/>
                    <a:pt x="5160" y="968"/>
                    <a:pt x="4745" y="968"/>
                  </a:cubicBezTo>
                  <a:cubicBezTo>
                    <a:pt x="4740" y="968"/>
                    <a:pt x="4735" y="968"/>
                    <a:pt x="4730" y="968"/>
                  </a:cubicBezTo>
                  <a:cubicBezTo>
                    <a:pt x="4326" y="987"/>
                    <a:pt x="3989" y="1062"/>
                    <a:pt x="3780" y="1062"/>
                  </a:cubicBezTo>
                  <a:cubicBezTo>
                    <a:pt x="3667" y="1062"/>
                    <a:pt x="3591" y="1040"/>
                    <a:pt x="3563" y="975"/>
                  </a:cubicBezTo>
                  <a:cubicBezTo>
                    <a:pt x="3502" y="833"/>
                    <a:pt x="3421" y="1"/>
                    <a:pt x="3421" y="1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8"/>
            <p:cNvSpPr/>
            <p:nvPr/>
          </p:nvSpPr>
          <p:spPr>
            <a:xfrm>
              <a:off x="2561175" y="3556975"/>
              <a:ext cx="141125" cy="175150"/>
            </a:xfrm>
            <a:custGeom>
              <a:avLst/>
              <a:gdLst/>
              <a:ahLst/>
              <a:cxnLst/>
              <a:rect l="l" t="t" r="r" b="b"/>
              <a:pathLst>
                <a:path w="5645" h="7006" extrusionOk="0">
                  <a:moveTo>
                    <a:pt x="2231" y="1"/>
                  </a:moveTo>
                  <a:cubicBezTo>
                    <a:pt x="1278" y="1"/>
                    <a:pt x="499" y="476"/>
                    <a:pt x="1" y="1217"/>
                  </a:cubicBezTo>
                  <a:cubicBezTo>
                    <a:pt x="1" y="1217"/>
                    <a:pt x="114" y="1444"/>
                    <a:pt x="288" y="1614"/>
                  </a:cubicBezTo>
                  <a:cubicBezTo>
                    <a:pt x="288" y="1614"/>
                    <a:pt x="149" y="2005"/>
                    <a:pt x="397" y="2283"/>
                  </a:cubicBezTo>
                  <a:cubicBezTo>
                    <a:pt x="575" y="2483"/>
                    <a:pt x="627" y="2765"/>
                    <a:pt x="587" y="3029"/>
                  </a:cubicBezTo>
                  <a:cubicBezTo>
                    <a:pt x="544" y="3317"/>
                    <a:pt x="510" y="3673"/>
                    <a:pt x="542" y="3987"/>
                  </a:cubicBezTo>
                  <a:cubicBezTo>
                    <a:pt x="585" y="4431"/>
                    <a:pt x="1003" y="4635"/>
                    <a:pt x="1003" y="4635"/>
                  </a:cubicBezTo>
                  <a:cubicBezTo>
                    <a:pt x="1003" y="4635"/>
                    <a:pt x="1063" y="3957"/>
                    <a:pt x="1232" y="3587"/>
                  </a:cubicBezTo>
                  <a:cubicBezTo>
                    <a:pt x="1318" y="3399"/>
                    <a:pt x="1530" y="3282"/>
                    <a:pt x="1747" y="3282"/>
                  </a:cubicBezTo>
                  <a:cubicBezTo>
                    <a:pt x="1953" y="3282"/>
                    <a:pt x="2164" y="3388"/>
                    <a:pt x="2276" y="3639"/>
                  </a:cubicBezTo>
                  <a:cubicBezTo>
                    <a:pt x="2508" y="4154"/>
                    <a:pt x="2433" y="4503"/>
                    <a:pt x="2216" y="4891"/>
                  </a:cubicBezTo>
                  <a:cubicBezTo>
                    <a:pt x="2028" y="5225"/>
                    <a:pt x="1843" y="5300"/>
                    <a:pt x="1714" y="5300"/>
                  </a:cubicBezTo>
                  <a:cubicBezTo>
                    <a:pt x="1611" y="5300"/>
                    <a:pt x="1544" y="5252"/>
                    <a:pt x="1544" y="5252"/>
                  </a:cubicBezTo>
                  <a:lnTo>
                    <a:pt x="1544" y="5252"/>
                  </a:lnTo>
                  <a:cubicBezTo>
                    <a:pt x="1414" y="5352"/>
                    <a:pt x="1793" y="6632"/>
                    <a:pt x="2112" y="6851"/>
                  </a:cubicBezTo>
                  <a:cubicBezTo>
                    <a:pt x="2276" y="6963"/>
                    <a:pt x="2452" y="7006"/>
                    <a:pt x="2629" y="7006"/>
                  </a:cubicBezTo>
                  <a:cubicBezTo>
                    <a:pt x="3070" y="7006"/>
                    <a:pt x="3513" y="6738"/>
                    <a:pt x="3757" y="6613"/>
                  </a:cubicBezTo>
                  <a:cubicBezTo>
                    <a:pt x="3962" y="6510"/>
                    <a:pt x="4413" y="5764"/>
                    <a:pt x="4413" y="5764"/>
                  </a:cubicBezTo>
                  <a:cubicBezTo>
                    <a:pt x="4965" y="4772"/>
                    <a:pt x="5208" y="4567"/>
                    <a:pt x="5422" y="3599"/>
                  </a:cubicBezTo>
                  <a:cubicBezTo>
                    <a:pt x="5645" y="2597"/>
                    <a:pt x="5556" y="1395"/>
                    <a:pt x="4689" y="1248"/>
                  </a:cubicBezTo>
                  <a:cubicBezTo>
                    <a:pt x="4178" y="553"/>
                    <a:pt x="3397" y="106"/>
                    <a:pt x="2539" y="17"/>
                  </a:cubicBezTo>
                  <a:cubicBezTo>
                    <a:pt x="2434" y="6"/>
                    <a:pt x="2332" y="1"/>
                    <a:pt x="2231" y="1"/>
                  </a:cubicBezTo>
                  <a:close/>
                </a:path>
              </a:pathLst>
            </a:custGeom>
            <a:solidFill>
              <a:srgbClr val="5433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8"/>
            <p:cNvSpPr/>
            <p:nvPr/>
          </p:nvSpPr>
          <p:spPr>
            <a:xfrm>
              <a:off x="2507975" y="3728250"/>
              <a:ext cx="235725" cy="405175"/>
            </a:xfrm>
            <a:custGeom>
              <a:avLst/>
              <a:gdLst/>
              <a:ahLst/>
              <a:cxnLst/>
              <a:rect l="l" t="t" r="r" b="b"/>
              <a:pathLst>
                <a:path w="9429" h="16207" extrusionOk="0">
                  <a:moveTo>
                    <a:pt x="7513" y="1"/>
                  </a:moveTo>
                  <a:cubicBezTo>
                    <a:pt x="7502" y="1"/>
                    <a:pt x="7490" y="1"/>
                    <a:pt x="7478" y="1"/>
                  </a:cubicBezTo>
                  <a:cubicBezTo>
                    <a:pt x="6783" y="20"/>
                    <a:pt x="6060" y="247"/>
                    <a:pt x="6060" y="247"/>
                  </a:cubicBezTo>
                  <a:cubicBezTo>
                    <a:pt x="6234" y="678"/>
                    <a:pt x="6022" y="1017"/>
                    <a:pt x="4849" y="1385"/>
                  </a:cubicBezTo>
                  <a:cubicBezTo>
                    <a:pt x="4377" y="1533"/>
                    <a:pt x="4068" y="1578"/>
                    <a:pt x="3867" y="1578"/>
                  </a:cubicBezTo>
                  <a:cubicBezTo>
                    <a:pt x="3569" y="1578"/>
                    <a:pt x="3509" y="1480"/>
                    <a:pt x="3509" y="1480"/>
                  </a:cubicBezTo>
                  <a:cubicBezTo>
                    <a:pt x="3509" y="1480"/>
                    <a:pt x="1791" y="2263"/>
                    <a:pt x="1231" y="2654"/>
                  </a:cubicBezTo>
                  <a:cubicBezTo>
                    <a:pt x="526" y="3146"/>
                    <a:pt x="216" y="4569"/>
                    <a:pt x="120" y="6972"/>
                  </a:cubicBezTo>
                  <a:cubicBezTo>
                    <a:pt x="10" y="9752"/>
                    <a:pt x="0" y="14666"/>
                    <a:pt x="94" y="15377"/>
                  </a:cubicBezTo>
                  <a:cubicBezTo>
                    <a:pt x="94" y="15377"/>
                    <a:pt x="1188" y="16206"/>
                    <a:pt x="2701" y="16206"/>
                  </a:cubicBezTo>
                  <a:cubicBezTo>
                    <a:pt x="2810" y="16206"/>
                    <a:pt x="2921" y="16202"/>
                    <a:pt x="3034" y="16193"/>
                  </a:cubicBezTo>
                  <a:cubicBezTo>
                    <a:pt x="4717" y="16054"/>
                    <a:pt x="7794" y="14484"/>
                    <a:pt x="8483" y="13334"/>
                  </a:cubicBezTo>
                  <a:cubicBezTo>
                    <a:pt x="8549" y="11078"/>
                    <a:pt x="8558" y="9381"/>
                    <a:pt x="8611" y="8464"/>
                  </a:cubicBezTo>
                  <a:cubicBezTo>
                    <a:pt x="8812" y="5129"/>
                    <a:pt x="9428" y="4357"/>
                    <a:pt x="8989" y="2222"/>
                  </a:cubicBezTo>
                  <a:cubicBezTo>
                    <a:pt x="8634" y="490"/>
                    <a:pt x="8190" y="1"/>
                    <a:pt x="7513" y="1"/>
                  </a:cubicBezTo>
                  <a:close/>
                </a:path>
              </a:pathLst>
            </a:custGeom>
            <a:solidFill>
              <a:srgbClr val="F5F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28"/>
            <p:cNvSpPr/>
            <p:nvPr/>
          </p:nvSpPr>
          <p:spPr>
            <a:xfrm>
              <a:off x="2205100" y="3795050"/>
              <a:ext cx="381825" cy="345600"/>
            </a:xfrm>
            <a:custGeom>
              <a:avLst/>
              <a:gdLst/>
              <a:ahLst/>
              <a:cxnLst/>
              <a:rect l="l" t="t" r="r" b="b"/>
              <a:pathLst>
                <a:path w="15273" h="13824" extrusionOk="0">
                  <a:moveTo>
                    <a:pt x="14092" y="0"/>
                  </a:moveTo>
                  <a:cubicBezTo>
                    <a:pt x="14080" y="0"/>
                    <a:pt x="14069" y="0"/>
                    <a:pt x="14058" y="1"/>
                  </a:cubicBezTo>
                  <a:cubicBezTo>
                    <a:pt x="13447" y="19"/>
                    <a:pt x="12934" y="149"/>
                    <a:pt x="12449" y="1073"/>
                  </a:cubicBezTo>
                  <a:cubicBezTo>
                    <a:pt x="11965" y="1997"/>
                    <a:pt x="10984" y="4393"/>
                    <a:pt x="10053" y="5934"/>
                  </a:cubicBezTo>
                  <a:cubicBezTo>
                    <a:pt x="9595" y="6692"/>
                    <a:pt x="8302" y="8285"/>
                    <a:pt x="7011" y="9200"/>
                  </a:cubicBezTo>
                  <a:cubicBezTo>
                    <a:pt x="5915" y="9977"/>
                    <a:pt x="4668" y="10682"/>
                    <a:pt x="4177" y="10747"/>
                  </a:cubicBezTo>
                  <a:cubicBezTo>
                    <a:pt x="4041" y="10765"/>
                    <a:pt x="3929" y="10774"/>
                    <a:pt x="3824" y="10774"/>
                  </a:cubicBezTo>
                  <a:cubicBezTo>
                    <a:pt x="3581" y="10774"/>
                    <a:pt x="3385" y="10726"/>
                    <a:pt x="3053" y="10639"/>
                  </a:cubicBezTo>
                  <a:cubicBezTo>
                    <a:pt x="2515" y="10497"/>
                    <a:pt x="2147" y="10553"/>
                    <a:pt x="1759" y="10483"/>
                  </a:cubicBezTo>
                  <a:cubicBezTo>
                    <a:pt x="1583" y="10451"/>
                    <a:pt x="1489" y="10426"/>
                    <a:pt x="1431" y="10426"/>
                  </a:cubicBezTo>
                  <a:cubicBezTo>
                    <a:pt x="1362" y="10426"/>
                    <a:pt x="1344" y="10462"/>
                    <a:pt x="1297" y="10568"/>
                  </a:cubicBezTo>
                  <a:cubicBezTo>
                    <a:pt x="1211" y="10764"/>
                    <a:pt x="1489" y="11098"/>
                    <a:pt x="1846" y="11223"/>
                  </a:cubicBezTo>
                  <a:cubicBezTo>
                    <a:pt x="2222" y="11354"/>
                    <a:pt x="2485" y="11297"/>
                    <a:pt x="2553" y="11355"/>
                  </a:cubicBezTo>
                  <a:cubicBezTo>
                    <a:pt x="2622" y="11416"/>
                    <a:pt x="2312" y="11522"/>
                    <a:pt x="1863" y="11588"/>
                  </a:cubicBezTo>
                  <a:cubicBezTo>
                    <a:pt x="1716" y="11609"/>
                    <a:pt x="1581" y="11617"/>
                    <a:pt x="1456" y="11617"/>
                  </a:cubicBezTo>
                  <a:cubicBezTo>
                    <a:pt x="1054" y="11617"/>
                    <a:pt x="757" y="11533"/>
                    <a:pt x="510" y="11531"/>
                  </a:cubicBezTo>
                  <a:cubicBezTo>
                    <a:pt x="507" y="11531"/>
                    <a:pt x="504" y="11531"/>
                    <a:pt x="500" y="11531"/>
                  </a:cubicBezTo>
                  <a:cubicBezTo>
                    <a:pt x="149" y="11531"/>
                    <a:pt x="172" y="11814"/>
                    <a:pt x="293" y="11912"/>
                  </a:cubicBezTo>
                  <a:cubicBezTo>
                    <a:pt x="414" y="12012"/>
                    <a:pt x="607" y="12151"/>
                    <a:pt x="1115" y="12238"/>
                  </a:cubicBezTo>
                  <a:cubicBezTo>
                    <a:pt x="1515" y="12306"/>
                    <a:pt x="1975" y="12313"/>
                    <a:pt x="2152" y="12313"/>
                  </a:cubicBezTo>
                  <a:cubicBezTo>
                    <a:pt x="2200" y="12313"/>
                    <a:pt x="2227" y="12313"/>
                    <a:pt x="2227" y="12313"/>
                  </a:cubicBezTo>
                  <a:lnTo>
                    <a:pt x="2227" y="12313"/>
                  </a:lnTo>
                  <a:cubicBezTo>
                    <a:pt x="1947" y="12401"/>
                    <a:pt x="1654" y="12455"/>
                    <a:pt x="1360" y="12475"/>
                  </a:cubicBezTo>
                  <a:cubicBezTo>
                    <a:pt x="1179" y="12488"/>
                    <a:pt x="1033" y="12492"/>
                    <a:pt x="907" y="12492"/>
                  </a:cubicBezTo>
                  <a:cubicBezTo>
                    <a:pt x="758" y="12492"/>
                    <a:pt x="639" y="12487"/>
                    <a:pt x="529" y="12487"/>
                  </a:cubicBezTo>
                  <a:cubicBezTo>
                    <a:pt x="446" y="12487"/>
                    <a:pt x="368" y="12490"/>
                    <a:pt x="286" y="12500"/>
                  </a:cubicBezTo>
                  <a:cubicBezTo>
                    <a:pt x="0" y="12535"/>
                    <a:pt x="179" y="12979"/>
                    <a:pt x="495" y="13053"/>
                  </a:cubicBezTo>
                  <a:cubicBezTo>
                    <a:pt x="698" y="13100"/>
                    <a:pt x="975" y="13133"/>
                    <a:pt x="1271" y="13133"/>
                  </a:cubicBezTo>
                  <a:cubicBezTo>
                    <a:pt x="1344" y="13133"/>
                    <a:pt x="1418" y="13131"/>
                    <a:pt x="1492" y="13126"/>
                  </a:cubicBezTo>
                  <a:cubicBezTo>
                    <a:pt x="1868" y="13105"/>
                    <a:pt x="2488" y="13013"/>
                    <a:pt x="2488" y="13013"/>
                  </a:cubicBezTo>
                  <a:lnTo>
                    <a:pt x="2488" y="13013"/>
                  </a:lnTo>
                  <a:cubicBezTo>
                    <a:pt x="1923" y="13260"/>
                    <a:pt x="1447" y="13258"/>
                    <a:pt x="1163" y="13285"/>
                  </a:cubicBezTo>
                  <a:cubicBezTo>
                    <a:pt x="877" y="13312"/>
                    <a:pt x="757" y="13424"/>
                    <a:pt x="824" y="13583"/>
                  </a:cubicBezTo>
                  <a:cubicBezTo>
                    <a:pt x="877" y="13710"/>
                    <a:pt x="1099" y="13811"/>
                    <a:pt x="1721" y="13823"/>
                  </a:cubicBezTo>
                  <a:cubicBezTo>
                    <a:pt x="1732" y="13823"/>
                    <a:pt x="1744" y="13823"/>
                    <a:pt x="1756" y="13823"/>
                  </a:cubicBezTo>
                  <a:cubicBezTo>
                    <a:pt x="2375" y="13823"/>
                    <a:pt x="3192" y="13562"/>
                    <a:pt x="3830" y="13205"/>
                  </a:cubicBezTo>
                  <a:cubicBezTo>
                    <a:pt x="4478" y="12841"/>
                    <a:pt x="4707" y="12640"/>
                    <a:pt x="5064" y="12492"/>
                  </a:cubicBezTo>
                  <a:cubicBezTo>
                    <a:pt x="6376" y="11945"/>
                    <a:pt x="7413" y="11502"/>
                    <a:pt x="8570" y="10675"/>
                  </a:cubicBezTo>
                  <a:cubicBezTo>
                    <a:pt x="10225" y="9491"/>
                    <a:pt x="11258" y="8278"/>
                    <a:pt x="11834" y="7469"/>
                  </a:cubicBezTo>
                  <a:cubicBezTo>
                    <a:pt x="13026" y="5798"/>
                    <a:pt x="14220" y="3416"/>
                    <a:pt x="14752" y="2009"/>
                  </a:cubicBezTo>
                  <a:cubicBezTo>
                    <a:pt x="15273" y="624"/>
                    <a:pt x="14792" y="0"/>
                    <a:pt x="14092" y="0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8"/>
            <p:cNvSpPr/>
            <p:nvPr/>
          </p:nvSpPr>
          <p:spPr>
            <a:xfrm>
              <a:off x="2472750" y="3790300"/>
              <a:ext cx="116600" cy="150525"/>
            </a:xfrm>
            <a:custGeom>
              <a:avLst/>
              <a:gdLst/>
              <a:ahLst/>
              <a:cxnLst/>
              <a:rect l="l" t="t" r="r" b="b"/>
              <a:pathLst>
                <a:path w="4664" h="6021" extrusionOk="0">
                  <a:moveTo>
                    <a:pt x="3177" y="1"/>
                  </a:moveTo>
                  <a:cubicBezTo>
                    <a:pt x="2733" y="1"/>
                    <a:pt x="2282" y="230"/>
                    <a:pt x="1858" y="842"/>
                  </a:cubicBezTo>
                  <a:cubicBezTo>
                    <a:pt x="1182" y="1820"/>
                    <a:pt x="251" y="3968"/>
                    <a:pt x="1" y="4518"/>
                  </a:cubicBezTo>
                  <a:cubicBezTo>
                    <a:pt x="1" y="4518"/>
                    <a:pt x="87" y="4974"/>
                    <a:pt x="1040" y="5492"/>
                  </a:cubicBezTo>
                  <a:cubicBezTo>
                    <a:pt x="1992" y="6012"/>
                    <a:pt x="2477" y="6020"/>
                    <a:pt x="2477" y="6020"/>
                  </a:cubicBezTo>
                  <a:cubicBezTo>
                    <a:pt x="2477" y="6020"/>
                    <a:pt x="3773" y="3554"/>
                    <a:pt x="4157" y="2552"/>
                  </a:cubicBezTo>
                  <a:cubicBezTo>
                    <a:pt x="4542" y="1549"/>
                    <a:pt x="4664" y="578"/>
                    <a:pt x="3952" y="211"/>
                  </a:cubicBezTo>
                  <a:cubicBezTo>
                    <a:pt x="3701" y="82"/>
                    <a:pt x="3440" y="1"/>
                    <a:pt x="3177" y="1"/>
                  </a:cubicBezTo>
                  <a:close/>
                </a:path>
              </a:pathLst>
            </a:custGeom>
            <a:solidFill>
              <a:srgbClr val="AACA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28"/>
            <p:cNvSpPr/>
            <p:nvPr/>
          </p:nvSpPr>
          <p:spPr>
            <a:xfrm>
              <a:off x="2470625" y="3894100"/>
              <a:ext cx="69650" cy="50100"/>
            </a:xfrm>
            <a:custGeom>
              <a:avLst/>
              <a:gdLst/>
              <a:ahLst/>
              <a:cxnLst/>
              <a:rect l="l" t="t" r="r" b="b"/>
              <a:pathLst>
                <a:path w="2786" h="2004" extrusionOk="0">
                  <a:moveTo>
                    <a:pt x="249" y="0"/>
                  </a:moveTo>
                  <a:lnTo>
                    <a:pt x="0" y="500"/>
                  </a:lnTo>
                  <a:cubicBezTo>
                    <a:pt x="0" y="500"/>
                    <a:pt x="101" y="904"/>
                    <a:pt x="1035" y="1460"/>
                  </a:cubicBezTo>
                  <a:cubicBezTo>
                    <a:pt x="1926" y="1991"/>
                    <a:pt x="2462" y="2003"/>
                    <a:pt x="2510" y="2003"/>
                  </a:cubicBezTo>
                  <a:cubicBezTo>
                    <a:pt x="2512" y="2003"/>
                    <a:pt x="2513" y="2003"/>
                    <a:pt x="2513" y="2003"/>
                  </a:cubicBezTo>
                  <a:lnTo>
                    <a:pt x="2786" y="1437"/>
                  </a:lnTo>
                  <a:cubicBezTo>
                    <a:pt x="2786" y="1437"/>
                    <a:pt x="2060" y="1349"/>
                    <a:pt x="1329" y="902"/>
                  </a:cubicBezTo>
                  <a:cubicBezTo>
                    <a:pt x="928" y="657"/>
                    <a:pt x="563" y="353"/>
                    <a:pt x="249" y="0"/>
                  </a:cubicBezTo>
                  <a:close/>
                </a:path>
              </a:pathLst>
            </a:custGeom>
            <a:solidFill>
              <a:srgbClr val="7FA8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28"/>
            <p:cNvSpPr/>
            <p:nvPr/>
          </p:nvSpPr>
          <p:spPr>
            <a:xfrm>
              <a:off x="2563900" y="3768725"/>
              <a:ext cx="53400" cy="26200"/>
            </a:xfrm>
            <a:custGeom>
              <a:avLst/>
              <a:gdLst/>
              <a:ahLst/>
              <a:cxnLst/>
              <a:rect l="l" t="t" r="r" b="b"/>
              <a:pathLst>
                <a:path w="2136" h="1048" extrusionOk="0">
                  <a:moveTo>
                    <a:pt x="1050" y="1"/>
                  </a:moveTo>
                  <a:cubicBezTo>
                    <a:pt x="962" y="1"/>
                    <a:pt x="880" y="16"/>
                    <a:pt x="812" y="51"/>
                  </a:cubicBezTo>
                  <a:lnTo>
                    <a:pt x="0" y="471"/>
                  </a:lnTo>
                  <a:cubicBezTo>
                    <a:pt x="0" y="471"/>
                    <a:pt x="939" y="559"/>
                    <a:pt x="1140" y="1047"/>
                  </a:cubicBezTo>
                  <a:cubicBezTo>
                    <a:pt x="1140" y="1047"/>
                    <a:pt x="1977" y="970"/>
                    <a:pt x="2135" y="390"/>
                  </a:cubicBezTo>
                  <a:cubicBezTo>
                    <a:pt x="2135" y="390"/>
                    <a:pt x="1502" y="1"/>
                    <a:pt x="1050" y="1"/>
                  </a:cubicBezTo>
                  <a:close/>
                </a:path>
              </a:pathLst>
            </a:custGeom>
            <a:solidFill>
              <a:srgbClr val="5D7A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28"/>
            <p:cNvSpPr/>
            <p:nvPr/>
          </p:nvSpPr>
          <p:spPr>
            <a:xfrm>
              <a:off x="2659450" y="3728950"/>
              <a:ext cx="44400" cy="32300"/>
            </a:xfrm>
            <a:custGeom>
              <a:avLst/>
              <a:gdLst/>
              <a:ahLst/>
              <a:cxnLst/>
              <a:rect l="l" t="t" r="r" b="b"/>
              <a:pathLst>
                <a:path w="1776" h="1292" extrusionOk="0">
                  <a:moveTo>
                    <a:pt x="681" y="0"/>
                  </a:moveTo>
                  <a:cubicBezTo>
                    <a:pt x="280" y="0"/>
                    <a:pt x="1" y="219"/>
                    <a:pt x="1" y="219"/>
                  </a:cubicBezTo>
                  <a:cubicBezTo>
                    <a:pt x="1" y="219"/>
                    <a:pt x="539" y="879"/>
                    <a:pt x="607" y="1291"/>
                  </a:cubicBezTo>
                  <a:lnTo>
                    <a:pt x="1775" y="1273"/>
                  </a:lnTo>
                  <a:cubicBezTo>
                    <a:pt x="1775" y="1273"/>
                    <a:pt x="1398" y="119"/>
                    <a:pt x="888" y="20"/>
                  </a:cubicBezTo>
                  <a:cubicBezTo>
                    <a:pt x="816" y="6"/>
                    <a:pt x="747" y="0"/>
                    <a:pt x="681" y="0"/>
                  </a:cubicBezTo>
                  <a:close/>
                </a:path>
              </a:pathLst>
            </a:custGeom>
            <a:solidFill>
              <a:srgbClr val="5D7A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28"/>
            <p:cNvSpPr/>
            <p:nvPr/>
          </p:nvSpPr>
          <p:spPr>
            <a:xfrm>
              <a:off x="2556575" y="3755525"/>
              <a:ext cx="227300" cy="291775"/>
            </a:xfrm>
            <a:custGeom>
              <a:avLst/>
              <a:gdLst/>
              <a:ahLst/>
              <a:cxnLst/>
              <a:rect l="l" t="t" r="r" b="b"/>
              <a:pathLst>
                <a:path w="9092" h="11671" extrusionOk="0">
                  <a:moveTo>
                    <a:pt x="5278" y="0"/>
                  </a:moveTo>
                  <a:cubicBezTo>
                    <a:pt x="5116" y="0"/>
                    <a:pt x="4947" y="23"/>
                    <a:pt x="4771" y="71"/>
                  </a:cubicBezTo>
                  <a:cubicBezTo>
                    <a:pt x="3294" y="479"/>
                    <a:pt x="1500" y="1116"/>
                    <a:pt x="1112" y="2066"/>
                  </a:cubicBezTo>
                  <a:cubicBezTo>
                    <a:pt x="726" y="3017"/>
                    <a:pt x="1" y="9030"/>
                    <a:pt x="893" y="10208"/>
                  </a:cubicBezTo>
                  <a:cubicBezTo>
                    <a:pt x="1745" y="11333"/>
                    <a:pt x="2766" y="11671"/>
                    <a:pt x="3695" y="11671"/>
                  </a:cubicBezTo>
                  <a:cubicBezTo>
                    <a:pt x="3740" y="11671"/>
                    <a:pt x="3785" y="11670"/>
                    <a:pt x="3830" y="11668"/>
                  </a:cubicBezTo>
                  <a:cubicBezTo>
                    <a:pt x="4794" y="11637"/>
                    <a:pt x="7625" y="10439"/>
                    <a:pt x="8376" y="9064"/>
                  </a:cubicBezTo>
                  <a:cubicBezTo>
                    <a:pt x="9091" y="7759"/>
                    <a:pt x="8265" y="0"/>
                    <a:pt x="5278" y="0"/>
                  </a:cubicBezTo>
                  <a:close/>
                </a:path>
              </a:pathLst>
            </a:custGeom>
            <a:solidFill>
              <a:srgbClr val="7FA8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28"/>
            <p:cNvSpPr/>
            <p:nvPr/>
          </p:nvSpPr>
          <p:spPr>
            <a:xfrm>
              <a:off x="2662850" y="3902850"/>
              <a:ext cx="100650" cy="111350"/>
            </a:xfrm>
            <a:custGeom>
              <a:avLst/>
              <a:gdLst/>
              <a:ahLst/>
              <a:cxnLst/>
              <a:rect l="l" t="t" r="r" b="b"/>
              <a:pathLst>
                <a:path w="4026" h="4454" extrusionOk="0">
                  <a:moveTo>
                    <a:pt x="3508" y="0"/>
                  </a:moveTo>
                  <a:cubicBezTo>
                    <a:pt x="2883" y="0"/>
                    <a:pt x="297" y="1260"/>
                    <a:pt x="0" y="1824"/>
                  </a:cubicBezTo>
                  <a:cubicBezTo>
                    <a:pt x="0" y="1824"/>
                    <a:pt x="191" y="3864"/>
                    <a:pt x="234" y="4345"/>
                  </a:cubicBezTo>
                  <a:cubicBezTo>
                    <a:pt x="241" y="4420"/>
                    <a:pt x="315" y="4454"/>
                    <a:pt x="437" y="4454"/>
                  </a:cubicBezTo>
                  <a:cubicBezTo>
                    <a:pt x="1098" y="4454"/>
                    <a:pt x="3169" y="3465"/>
                    <a:pt x="3654" y="2731"/>
                  </a:cubicBezTo>
                  <a:cubicBezTo>
                    <a:pt x="4025" y="2170"/>
                    <a:pt x="3746" y="429"/>
                    <a:pt x="3641" y="58"/>
                  </a:cubicBezTo>
                  <a:cubicBezTo>
                    <a:pt x="3630" y="18"/>
                    <a:pt x="3583" y="0"/>
                    <a:pt x="3508" y="0"/>
                  </a:cubicBezTo>
                  <a:close/>
                </a:path>
              </a:pathLst>
            </a:custGeom>
            <a:solidFill>
              <a:srgbClr val="6F89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28"/>
            <p:cNvSpPr/>
            <p:nvPr/>
          </p:nvSpPr>
          <p:spPr>
            <a:xfrm>
              <a:off x="2556575" y="3801025"/>
              <a:ext cx="93650" cy="243025"/>
            </a:xfrm>
            <a:custGeom>
              <a:avLst/>
              <a:gdLst/>
              <a:ahLst/>
              <a:cxnLst/>
              <a:rect l="l" t="t" r="r" b="b"/>
              <a:pathLst>
                <a:path w="3746" h="9721" extrusionOk="0">
                  <a:moveTo>
                    <a:pt x="1488" y="1"/>
                  </a:moveTo>
                  <a:cubicBezTo>
                    <a:pt x="1392" y="1"/>
                    <a:pt x="1300" y="20"/>
                    <a:pt x="1214" y="54"/>
                  </a:cubicBezTo>
                  <a:cubicBezTo>
                    <a:pt x="1174" y="116"/>
                    <a:pt x="1140" y="179"/>
                    <a:pt x="1112" y="246"/>
                  </a:cubicBezTo>
                  <a:cubicBezTo>
                    <a:pt x="726" y="1195"/>
                    <a:pt x="1" y="7210"/>
                    <a:pt x="893" y="8388"/>
                  </a:cubicBezTo>
                  <a:cubicBezTo>
                    <a:pt x="1449" y="9121"/>
                    <a:pt x="2076" y="9519"/>
                    <a:pt x="2704" y="9708"/>
                  </a:cubicBezTo>
                  <a:cubicBezTo>
                    <a:pt x="2760" y="9717"/>
                    <a:pt x="2814" y="9721"/>
                    <a:pt x="2865" y="9721"/>
                  </a:cubicBezTo>
                  <a:cubicBezTo>
                    <a:pt x="3454" y="9721"/>
                    <a:pt x="3746" y="9170"/>
                    <a:pt x="3715" y="8388"/>
                  </a:cubicBezTo>
                  <a:cubicBezTo>
                    <a:pt x="3682" y="7499"/>
                    <a:pt x="3304" y="4194"/>
                    <a:pt x="2905" y="2199"/>
                  </a:cubicBezTo>
                  <a:cubicBezTo>
                    <a:pt x="2570" y="525"/>
                    <a:pt x="1985" y="1"/>
                    <a:pt x="1488" y="1"/>
                  </a:cubicBezTo>
                  <a:close/>
                </a:path>
              </a:pathLst>
            </a:custGeom>
            <a:solidFill>
              <a:srgbClr val="6F89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8"/>
            <p:cNvSpPr/>
            <p:nvPr/>
          </p:nvSpPr>
          <p:spPr>
            <a:xfrm>
              <a:off x="2629175" y="3841375"/>
              <a:ext cx="121650" cy="48250"/>
            </a:xfrm>
            <a:custGeom>
              <a:avLst/>
              <a:gdLst/>
              <a:ahLst/>
              <a:cxnLst/>
              <a:rect l="l" t="t" r="r" b="b"/>
              <a:pathLst>
                <a:path w="4866" h="1930" extrusionOk="0">
                  <a:moveTo>
                    <a:pt x="4866" y="1"/>
                  </a:moveTo>
                  <a:lnTo>
                    <a:pt x="4866" y="1"/>
                  </a:lnTo>
                  <a:cubicBezTo>
                    <a:pt x="4490" y="507"/>
                    <a:pt x="3204" y="1103"/>
                    <a:pt x="1800" y="1406"/>
                  </a:cubicBezTo>
                  <a:cubicBezTo>
                    <a:pt x="1561" y="1457"/>
                    <a:pt x="1352" y="1480"/>
                    <a:pt x="1171" y="1480"/>
                  </a:cubicBezTo>
                  <a:cubicBezTo>
                    <a:pt x="286" y="1480"/>
                    <a:pt x="39" y="943"/>
                    <a:pt x="1" y="585"/>
                  </a:cubicBezTo>
                  <a:lnTo>
                    <a:pt x="1" y="585"/>
                  </a:lnTo>
                  <a:cubicBezTo>
                    <a:pt x="69" y="1534"/>
                    <a:pt x="526" y="1929"/>
                    <a:pt x="1275" y="1929"/>
                  </a:cubicBezTo>
                  <a:cubicBezTo>
                    <a:pt x="1726" y="1929"/>
                    <a:pt x="2284" y="1785"/>
                    <a:pt x="2928" y="1533"/>
                  </a:cubicBezTo>
                  <a:cubicBezTo>
                    <a:pt x="4639" y="861"/>
                    <a:pt x="4866" y="1"/>
                    <a:pt x="4866" y="1"/>
                  </a:cubicBezTo>
                  <a:close/>
                </a:path>
              </a:pathLst>
            </a:custGeom>
            <a:solidFill>
              <a:srgbClr val="5D7A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28"/>
            <p:cNvSpPr/>
            <p:nvPr/>
          </p:nvSpPr>
          <p:spPr>
            <a:xfrm>
              <a:off x="3593475" y="4200975"/>
              <a:ext cx="628275" cy="362750"/>
            </a:xfrm>
            <a:custGeom>
              <a:avLst/>
              <a:gdLst/>
              <a:ahLst/>
              <a:cxnLst/>
              <a:rect l="l" t="t" r="r" b="b"/>
              <a:pathLst>
                <a:path w="25131" h="14510" extrusionOk="0">
                  <a:moveTo>
                    <a:pt x="12565" y="0"/>
                  </a:moveTo>
                  <a:cubicBezTo>
                    <a:pt x="9233" y="0"/>
                    <a:pt x="6037" y="766"/>
                    <a:pt x="3681" y="2126"/>
                  </a:cubicBezTo>
                  <a:cubicBezTo>
                    <a:pt x="1324" y="3486"/>
                    <a:pt x="0" y="5330"/>
                    <a:pt x="0" y="7255"/>
                  </a:cubicBezTo>
                  <a:cubicBezTo>
                    <a:pt x="0" y="9180"/>
                    <a:pt x="1324" y="11024"/>
                    <a:pt x="3681" y="12384"/>
                  </a:cubicBezTo>
                  <a:cubicBezTo>
                    <a:pt x="6037" y="13744"/>
                    <a:pt x="9233" y="14510"/>
                    <a:pt x="12565" y="14510"/>
                  </a:cubicBezTo>
                  <a:cubicBezTo>
                    <a:pt x="15898" y="14510"/>
                    <a:pt x="19094" y="13744"/>
                    <a:pt x="21450" y="12384"/>
                  </a:cubicBezTo>
                  <a:cubicBezTo>
                    <a:pt x="23806" y="11024"/>
                    <a:pt x="25131" y="9180"/>
                    <a:pt x="25131" y="7255"/>
                  </a:cubicBezTo>
                  <a:cubicBezTo>
                    <a:pt x="25131" y="5330"/>
                    <a:pt x="23806" y="3486"/>
                    <a:pt x="21450" y="2126"/>
                  </a:cubicBezTo>
                  <a:cubicBezTo>
                    <a:pt x="19094" y="766"/>
                    <a:pt x="15898" y="0"/>
                    <a:pt x="12565" y="0"/>
                  </a:cubicBezTo>
                  <a:close/>
                </a:path>
              </a:pathLst>
            </a:custGeom>
            <a:solidFill>
              <a:srgbClr val="C1C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28"/>
            <p:cNvSpPr/>
            <p:nvPr/>
          </p:nvSpPr>
          <p:spPr>
            <a:xfrm>
              <a:off x="3850475" y="3803125"/>
              <a:ext cx="372150" cy="307475"/>
            </a:xfrm>
            <a:custGeom>
              <a:avLst/>
              <a:gdLst/>
              <a:ahLst/>
              <a:cxnLst/>
              <a:rect l="l" t="t" r="r" b="b"/>
              <a:pathLst>
                <a:path w="14886" h="12299" extrusionOk="0">
                  <a:moveTo>
                    <a:pt x="1298" y="0"/>
                  </a:moveTo>
                  <a:cubicBezTo>
                    <a:pt x="1262" y="0"/>
                    <a:pt x="1226" y="1"/>
                    <a:pt x="1189" y="2"/>
                  </a:cubicBezTo>
                  <a:cubicBezTo>
                    <a:pt x="470" y="20"/>
                    <a:pt x="1" y="670"/>
                    <a:pt x="611" y="2047"/>
                  </a:cubicBezTo>
                  <a:cubicBezTo>
                    <a:pt x="1221" y="3422"/>
                    <a:pt x="2383" y="5522"/>
                    <a:pt x="3667" y="7123"/>
                  </a:cubicBezTo>
                  <a:cubicBezTo>
                    <a:pt x="4288" y="7898"/>
                    <a:pt x="6316" y="9928"/>
                    <a:pt x="9665" y="11153"/>
                  </a:cubicBezTo>
                  <a:cubicBezTo>
                    <a:pt x="10029" y="11286"/>
                    <a:pt x="10435" y="11467"/>
                    <a:pt x="11102" y="11794"/>
                  </a:cubicBezTo>
                  <a:cubicBezTo>
                    <a:pt x="11709" y="12092"/>
                    <a:pt x="12467" y="12299"/>
                    <a:pt x="13067" y="12299"/>
                  </a:cubicBezTo>
                  <a:cubicBezTo>
                    <a:pt x="13127" y="12299"/>
                    <a:pt x="13185" y="12296"/>
                    <a:pt x="13242" y="12292"/>
                  </a:cubicBezTo>
                  <a:cubicBezTo>
                    <a:pt x="13862" y="12245"/>
                    <a:pt x="14079" y="12132"/>
                    <a:pt x="14124" y="12001"/>
                  </a:cubicBezTo>
                  <a:cubicBezTo>
                    <a:pt x="14181" y="11839"/>
                    <a:pt x="14056" y="11736"/>
                    <a:pt x="13768" y="11724"/>
                  </a:cubicBezTo>
                  <a:cubicBezTo>
                    <a:pt x="13482" y="11712"/>
                    <a:pt x="13008" y="11741"/>
                    <a:pt x="12430" y="11529"/>
                  </a:cubicBezTo>
                  <a:lnTo>
                    <a:pt x="12430" y="11529"/>
                  </a:lnTo>
                  <a:cubicBezTo>
                    <a:pt x="12430" y="11529"/>
                    <a:pt x="13053" y="11584"/>
                    <a:pt x="13431" y="11584"/>
                  </a:cubicBezTo>
                  <a:cubicBezTo>
                    <a:pt x="13436" y="11584"/>
                    <a:pt x="13441" y="11584"/>
                    <a:pt x="13447" y="11584"/>
                  </a:cubicBezTo>
                  <a:cubicBezTo>
                    <a:pt x="13817" y="11584"/>
                    <a:pt x="14176" y="11528"/>
                    <a:pt x="14423" y="11455"/>
                  </a:cubicBezTo>
                  <a:cubicBezTo>
                    <a:pt x="14734" y="11365"/>
                    <a:pt x="14886" y="10909"/>
                    <a:pt x="14599" y="10890"/>
                  </a:cubicBezTo>
                  <a:cubicBezTo>
                    <a:pt x="14562" y="10888"/>
                    <a:pt x="14526" y="10887"/>
                    <a:pt x="14491" y="10887"/>
                  </a:cubicBezTo>
                  <a:cubicBezTo>
                    <a:pt x="14265" y="10887"/>
                    <a:pt x="14045" y="10928"/>
                    <a:pt x="13626" y="10928"/>
                  </a:cubicBezTo>
                  <a:cubicBezTo>
                    <a:pt x="13594" y="10928"/>
                    <a:pt x="13561" y="10928"/>
                    <a:pt x="13526" y="10927"/>
                  </a:cubicBezTo>
                  <a:cubicBezTo>
                    <a:pt x="13230" y="10924"/>
                    <a:pt x="12934" y="10885"/>
                    <a:pt x="12649" y="10814"/>
                  </a:cubicBezTo>
                  <a:cubicBezTo>
                    <a:pt x="12649" y="10814"/>
                    <a:pt x="13254" y="10790"/>
                    <a:pt x="13756" y="10677"/>
                  </a:cubicBezTo>
                  <a:cubicBezTo>
                    <a:pt x="14258" y="10561"/>
                    <a:pt x="14443" y="10411"/>
                    <a:pt x="14558" y="10304"/>
                  </a:cubicBezTo>
                  <a:cubicBezTo>
                    <a:pt x="14669" y="10203"/>
                    <a:pt x="14680" y="9935"/>
                    <a:pt x="14363" y="9935"/>
                  </a:cubicBezTo>
                  <a:cubicBezTo>
                    <a:pt x="14349" y="9935"/>
                    <a:pt x="14334" y="9935"/>
                    <a:pt x="14319" y="9936"/>
                  </a:cubicBezTo>
                  <a:cubicBezTo>
                    <a:pt x="14040" y="9954"/>
                    <a:pt x="13704" y="10081"/>
                    <a:pt x="13216" y="10081"/>
                  </a:cubicBezTo>
                  <a:cubicBezTo>
                    <a:pt x="13139" y="10081"/>
                    <a:pt x="13058" y="10077"/>
                    <a:pt x="12973" y="10070"/>
                  </a:cubicBezTo>
                  <a:cubicBezTo>
                    <a:pt x="12518" y="10030"/>
                    <a:pt x="12204" y="9940"/>
                    <a:pt x="12269" y="9878"/>
                  </a:cubicBezTo>
                  <a:cubicBezTo>
                    <a:pt x="12336" y="9814"/>
                    <a:pt x="12600" y="9856"/>
                    <a:pt x="12968" y="9704"/>
                  </a:cubicBezTo>
                  <a:cubicBezTo>
                    <a:pt x="13319" y="9560"/>
                    <a:pt x="13576" y="9210"/>
                    <a:pt x="13479" y="9019"/>
                  </a:cubicBezTo>
                  <a:cubicBezTo>
                    <a:pt x="13429" y="8920"/>
                    <a:pt x="13409" y="8883"/>
                    <a:pt x="13348" y="8883"/>
                  </a:cubicBezTo>
                  <a:cubicBezTo>
                    <a:pt x="13291" y="8883"/>
                    <a:pt x="13199" y="8915"/>
                    <a:pt x="13015" y="8959"/>
                  </a:cubicBezTo>
                  <a:cubicBezTo>
                    <a:pt x="12632" y="9051"/>
                    <a:pt x="12263" y="9014"/>
                    <a:pt x="11733" y="9188"/>
                  </a:cubicBezTo>
                  <a:cubicBezTo>
                    <a:pt x="11469" y="9274"/>
                    <a:pt x="11207" y="9319"/>
                    <a:pt x="10950" y="9319"/>
                  </a:cubicBezTo>
                  <a:cubicBezTo>
                    <a:pt x="10754" y="9319"/>
                    <a:pt x="10560" y="9293"/>
                    <a:pt x="10370" y="9238"/>
                  </a:cubicBezTo>
                  <a:cubicBezTo>
                    <a:pt x="7499" y="8403"/>
                    <a:pt x="6022" y="6431"/>
                    <a:pt x="5523" y="5699"/>
                  </a:cubicBezTo>
                  <a:cubicBezTo>
                    <a:pt x="4507" y="4212"/>
                    <a:pt x="3393" y="1877"/>
                    <a:pt x="2856" y="981"/>
                  </a:cubicBezTo>
                  <a:cubicBezTo>
                    <a:pt x="2352" y="141"/>
                    <a:pt x="1863" y="0"/>
                    <a:pt x="1298" y="0"/>
                  </a:cubicBezTo>
                  <a:close/>
                </a:path>
              </a:pathLst>
            </a:custGeom>
            <a:solidFill>
              <a:srgbClr val="A970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8"/>
            <p:cNvSpPr/>
            <p:nvPr/>
          </p:nvSpPr>
          <p:spPr>
            <a:xfrm>
              <a:off x="3851200" y="3797875"/>
              <a:ext cx="147675" cy="184950"/>
            </a:xfrm>
            <a:custGeom>
              <a:avLst/>
              <a:gdLst/>
              <a:ahLst/>
              <a:cxnLst/>
              <a:rect l="l" t="t" r="r" b="b"/>
              <a:pathLst>
                <a:path w="5907" h="7398" extrusionOk="0">
                  <a:moveTo>
                    <a:pt x="1586" y="1"/>
                  </a:moveTo>
                  <a:cubicBezTo>
                    <a:pt x="1446" y="1"/>
                    <a:pt x="1308" y="31"/>
                    <a:pt x="1175" y="93"/>
                  </a:cubicBezTo>
                  <a:cubicBezTo>
                    <a:pt x="0" y="641"/>
                    <a:pt x="483" y="1801"/>
                    <a:pt x="1345" y="3589"/>
                  </a:cubicBezTo>
                  <a:cubicBezTo>
                    <a:pt x="2209" y="5376"/>
                    <a:pt x="3623" y="7398"/>
                    <a:pt x="3623" y="7398"/>
                  </a:cubicBezTo>
                  <a:cubicBezTo>
                    <a:pt x="4993" y="7329"/>
                    <a:pt x="5906" y="6041"/>
                    <a:pt x="5906" y="6041"/>
                  </a:cubicBezTo>
                  <a:cubicBezTo>
                    <a:pt x="5906" y="6041"/>
                    <a:pt x="5663" y="5458"/>
                    <a:pt x="5195" y="4785"/>
                  </a:cubicBezTo>
                  <a:cubicBezTo>
                    <a:pt x="4725" y="4111"/>
                    <a:pt x="3731" y="2080"/>
                    <a:pt x="3155" y="1171"/>
                  </a:cubicBezTo>
                  <a:cubicBezTo>
                    <a:pt x="2695" y="450"/>
                    <a:pt x="2127" y="1"/>
                    <a:pt x="1586" y="1"/>
                  </a:cubicBezTo>
                  <a:close/>
                </a:path>
              </a:pathLst>
            </a:custGeom>
            <a:solidFill>
              <a:srgbClr val="E943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8"/>
            <p:cNvSpPr/>
            <p:nvPr/>
          </p:nvSpPr>
          <p:spPr>
            <a:xfrm>
              <a:off x="3932675" y="3934475"/>
              <a:ext cx="83875" cy="73325"/>
            </a:xfrm>
            <a:custGeom>
              <a:avLst/>
              <a:gdLst/>
              <a:ahLst/>
              <a:cxnLst/>
              <a:rect l="l" t="t" r="r" b="b"/>
              <a:pathLst>
                <a:path w="3355" h="2933" extrusionOk="0">
                  <a:moveTo>
                    <a:pt x="2366" y="0"/>
                  </a:moveTo>
                  <a:cubicBezTo>
                    <a:pt x="2362" y="0"/>
                    <a:pt x="2360" y="1"/>
                    <a:pt x="2360" y="1"/>
                  </a:cubicBezTo>
                  <a:lnTo>
                    <a:pt x="2485" y="235"/>
                  </a:lnTo>
                  <a:cubicBezTo>
                    <a:pt x="2485" y="235"/>
                    <a:pt x="2200" y="826"/>
                    <a:pt x="1553" y="1222"/>
                  </a:cubicBezTo>
                  <a:cubicBezTo>
                    <a:pt x="758" y="1708"/>
                    <a:pt x="237" y="1742"/>
                    <a:pt x="237" y="1742"/>
                  </a:cubicBezTo>
                  <a:lnTo>
                    <a:pt x="66" y="1495"/>
                  </a:lnTo>
                  <a:lnTo>
                    <a:pt x="66" y="1495"/>
                  </a:lnTo>
                  <a:cubicBezTo>
                    <a:pt x="1" y="1909"/>
                    <a:pt x="726" y="2606"/>
                    <a:pt x="1018" y="2848"/>
                  </a:cubicBezTo>
                  <a:cubicBezTo>
                    <a:pt x="1089" y="2906"/>
                    <a:pt x="1191" y="2933"/>
                    <a:pt x="1313" y="2933"/>
                  </a:cubicBezTo>
                  <a:cubicBezTo>
                    <a:pt x="1913" y="2933"/>
                    <a:pt x="3008" y="2290"/>
                    <a:pt x="3296" y="1536"/>
                  </a:cubicBezTo>
                  <a:cubicBezTo>
                    <a:pt x="3354" y="1383"/>
                    <a:pt x="3211" y="1010"/>
                    <a:pt x="2853" y="489"/>
                  </a:cubicBezTo>
                  <a:cubicBezTo>
                    <a:pt x="2536" y="28"/>
                    <a:pt x="2395" y="0"/>
                    <a:pt x="2366" y="0"/>
                  </a:cubicBezTo>
                  <a:close/>
                </a:path>
              </a:pathLst>
            </a:custGeom>
            <a:solidFill>
              <a:srgbClr val="D830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8"/>
            <p:cNvSpPr/>
            <p:nvPr/>
          </p:nvSpPr>
          <p:spPr>
            <a:xfrm>
              <a:off x="3652275" y="4110575"/>
              <a:ext cx="517950" cy="269325"/>
            </a:xfrm>
            <a:custGeom>
              <a:avLst/>
              <a:gdLst/>
              <a:ahLst/>
              <a:cxnLst/>
              <a:rect l="l" t="t" r="r" b="b"/>
              <a:pathLst>
                <a:path w="20718" h="10773" extrusionOk="0">
                  <a:moveTo>
                    <a:pt x="11829" y="0"/>
                  </a:moveTo>
                  <a:cubicBezTo>
                    <a:pt x="11493" y="0"/>
                    <a:pt x="11295" y="4"/>
                    <a:pt x="11295" y="4"/>
                  </a:cubicBezTo>
                  <a:lnTo>
                    <a:pt x="2631" y="2903"/>
                  </a:lnTo>
                  <a:cubicBezTo>
                    <a:pt x="2631" y="2903"/>
                    <a:pt x="1827" y="4821"/>
                    <a:pt x="1104" y="6686"/>
                  </a:cubicBezTo>
                  <a:cubicBezTo>
                    <a:pt x="445" y="8383"/>
                    <a:pt x="1" y="9765"/>
                    <a:pt x="509" y="10772"/>
                  </a:cubicBezTo>
                  <a:lnTo>
                    <a:pt x="5530" y="9623"/>
                  </a:lnTo>
                  <a:lnTo>
                    <a:pt x="8955" y="5287"/>
                  </a:lnTo>
                  <a:lnTo>
                    <a:pt x="9468" y="5040"/>
                  </a:lnTo>
                  <a:lnTo>
                    <a:pt x="14360" y="4776"/>
                  </a:lnTo>
                  <a:cubicBezTo>
                    <a:pt x="15157" y="4697"/>
                    <a:pt x="20717" y="2759"/>
                    <a:pt x="20089" y="1468"/>
                  </a:cubicBezTo>
                  <a:cubicBezTo>
                    <a:pt x="19426" y="107"/>
                    <a:pt x="13632" y="0"/>
                    <a:pt x="11829" y="0"/>
                  </a:cubicBezTo>
                  <a:close/>
                </a:path>
              </a:pathLst>
            </a:custGeom>
            <a:solidFill>
              <a:srgbClr val="7FA8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8"/>
            <p:cNvSpPr/>
            <p:nvPr/>
          </p:nvSpPr>
          <p:spPr>
            <a:xfrm>
              <a:off x="3855825" y="4366350"/>
              <a:ext cx="77425" cy="168100"/>
            </a:xfrm>
            <a:custGeom>
              <a:avLst/>
              <a:gdLst/>
              <a:ahLst/>
              <a:cxnLst/>
              <a:rect l="l" t="t" r="r" b="b"/>
              <a:pathLst>
                <a:path w="3097" h="6724" extrusionOk="0">
                  <a:moveTo>
                    <a:pt x="1620" y="0"/>
                  </a:moveTo>
                  <a:cubicBezTo>
                    <a:pt x="1521" y="119"/>
                    <a:pt x="1354" y="266"/>
                    <a:pt x="1209" y="409"/>
                  </a:cubicBezTo>
                  <a:cubicBezTo>
                    <a:pt x="1063" y="555"/>
                    <a:pt x="895" y="683"/>
                    <a:pt x="736" y="815"/>
                  </a:cubicBezTo>
                  <a:cubicBezTo>
                    <a:pt x="420" y="1078"/>
                    <a:pt x="116" y="1372"/>
                    <a:pt x="51" y="1796"/>
                  </a:cubicBezTo>
                  <a:cubicBezTo>
                    <a:pt x="1" y="2115"/>
                    <a:pt x="148" y="2426"/>
                    <a:pt x="221" y="2740"/>
                  </a:cubicBezTo>
                  <a:cubicBezTo>
                    <a:pt x="360" y="3338"/>
                    <a:pt x="226" y="3961"/>
                    <a:pt x="200" y="4573"/>
                  </a:cubicBezTo>
                  <a:cubicBezTo>
                    <a:pt x="174" y="5118"/>
                    <a:pt x="467" y="5602"/>
                    <a:pt x="844" y="5988"/>
                  </a:cubicBezTo>
                  <a:cubicBezTo>
                    <a:pt x="1043" y="6192"/>
                    <a:pt x="1270" y="6362"/>
                    <a:pt x="1499" y="6531"/>
                  </a:cubicBezTo>
                  <a:cubicBezTo>
                    <a:pt x="1636" y="6634"/>
                    <a:pt x="1849" y="6723"/>
                    <a:pt x="2044" y="6723"/>
                  </a:cubicBezTo>
                  <a:cubicBezTo>
                    <a:pt x="2192" y="6723"/>
                    <a:pt x="2330" y="6672"/>
                    <a:pt x="2418" y="6538"/>
                  </a:cubicBezTo>
                  <a:cubicBezTo>
                    <a:pt x="2483" y="6438"/>
                    <a:pt x="2485" y="6311"/>
                    <a:pt x="2485" y="6192"/>
                  </a:cubicBezTo>
                  <a:cubicBezTo>
                    <a:pt x="2482" y="5405"/>
                    <a:pt x="2433" y="4616"/>
                    <a:pt x="2480" y="3830"/>
                  </a:cubicBezTo>
                  <a:cubicBezTo>
                    <a:pt x="2534" y="2944"/>
                    <a:pt x="2565" y="2094"/>
                    <a:pt x="3097" y="1104"/>
                  </a:cubicBezTo>
                  <a:lnTo>
                    <a:pt x="1620" y="0"/>
                  </a:lnTo>
                  <a:close/>
                </a:path>
              </a:pathLst>
            </a:custGeom>
            <a:solidFill>
              <a:srgbClr val="2D2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8"/>
            <p:cNvSpPr/>
            <p:nvPr/>
          </p:nvSpPr>
          <p:spPr>
            <a:xfrm>
              <a:off x="3895050" y="4140250"/>
              <a:ext cx="277825" cy="257200"/>
            </a:xfrm>
            <a:custGeom>
              <a:avLst/>
              <a:gdLst/>
              <a:ahLst/>
              <a:cxnLst/>
              <a:rect l="l" t="t" r="r" b="b"/>
              <a:pathLst>
                <a:path w="11113" h="10288" extrusionOk="0">
                  <a:moveTo>
                    <a:pt x="9247" y="1"/>
                  </a:moveTo>
                  <a:cubicBezTo>
                    <a:pt x="7721" y="1"/>
                    <a:pt x="5983" y="972"/>
                    <a:pt x="5401" y="1592"/>
                  </a:cubicBezTo>
                  <a:cubicBezTo>
                    <a:pt x="5401" y="1592"/>
                    <a:pt x="4336" y="2670"/>
                    <a:pt x="3686" y="3581"/>
                  </a:cubicBezTo>
                  <a:cubicBezTo>
                    <a:pt x="2258" y="5581"/>
                    <a:pt x="1" y="9189"/>
                    <a:pt x="1" y="9189"/>
                  </a:cubicBezTo>
                  <a:cubicBezTo>
                    <a:pt x="1" y="9189"/>
                    <a:pt x="338" y="10287"/>
                    <a:pt x="1363" y="10287"/>
                  </a:cubicBezTo>
                  <a:cubicBezTo>
                    <a:pt x="1385" y="10287"/>
                    <a:pt x="1408" y="10287"/>
                    <a:pt x="1431" y="10285"/>
                  </a:cubicBezTo>
                  <a:cubicBezTo>
                    <a:pt x="1431" y="10285"/>
                    <a:pt x="8852" y="3355"/>
                    <a:pt x="9457" y="2715"/>
                  </a:cubicBezTo>
                  <a:cubicBezTo>
                    <a:pt x="10378" y="1744"/>
                    <a:pt x="11113" y="144"/>
                    <a:pt x="9526" y="12"/>
                  </a:cubicBezTo>
                  <a:cubicBezTo>
                    <a:pt x="9434" y="4"/>
                    <a:pt x="9341" y="1"/>
                    <a:pt x="9247" y="1"/>
                  </a:cubicBezTo>
                  <a:close/>
                </a:path>
              </a:pathLst>
            </a:custGeom>
            <a:solidFill>
              <a:srgbClr val="7FA8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28"/>
            <p:cNvSpPr/>
            <p:nvPr/>
          </p:nvSpPr>
          <p:spPr>
            <a:xfrm>
              <a:off x="3967850" y="4162450"/>
              <a:ext cx="85775" cy="69700"/>
            </a:xfrm>
            <a:custGeom>
              <a:avLst/>
              <a:gdLst/>
              <a:ahLst/>
              <a:cxnLst/>
              <a:rect l="l" t="t" r="r" b="b"/>
              <a:pathLst>
                <a:path w="3431" h="2788" extrusionOk="0">
                  <a:moveTo>
                    <a:pt x="3431" y="1"/>
                  </a:moveTo>
                  <a:cubicBezTo>
                    <a:pt x="3431" y="1"/>
                    <a:pt x="2066" y="272"/>
                    <a:pt x="1" y="2788"/>
                  </a:cubicBezTo>
                  <a:lnTo>
                    <a:pt x="736" y="2748"/>
                  </a:lnTo>
                  <a:cubicBezTo>
                    <a:pt x="736" y="2748"/>
                    <a:pt x="2057" y="808"/>
                    <a:pt x="3431" y="1"/>
                  </a:cubicBezTo>
                  <a:close/>
                </a:path>
              </a:pathLst>
            </a:custGeom>
            <a:solidFill>
              <a:srgbClr val="6F89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28"/>
            <p:cNvSpPr/>
            <p:nvPr/>
          </p:nvSpPr>
          <p:spPr>
            <a:xfrm>
              <a:off x="3899975" y="4347675"/>
              <a:ext cx="83975" cy="49800"/>
            </a:xfrm>
            <a:custGeom>
              <a:avLst/>
              <a:gdLst/>
              <a:ahLst/>
              <a:cxnLst/>
              <a:rect l="l" t="t" r="r" b="b"/>
              <a:pathLst>
                <a:path w="3359" h="1992" extrusionOk="0">
                  <a:moveTo>
                    <a:pt x="3359" y="0"/>
                  </a:moveTo>
                  <a:lnTo>
                    <a:pt x="1" y="1288"/>
                  </a:lnTo>
                  <a:cubicBezTo>
                    <a:pt x="1" y="1288"/>
                    <a:pt x="16" y="1482"/>
                    <a:pt x="425" y="1758"/>
                  </a:cubicBezTo>
                  <a:cubicBezTo>
                    <a:pt x="734" y="1966"/>
                    <a:pt x="1036" y="1991"/>
                    <a:pt x="1167" y="1991"/>
                  </a:cubicBezTo>
                  <a:cubicBezTo>
                    <a:pt x="1209" y="1991"/>
                    <a:pt x="1234" y="1988"/>
                    <a:pt x="1234" y="1988"/>
                  </a:cubicBezTo>
                  <a:lnTo>
                    <a:pt x="3359" y="0"/>
                  </a:lnTo>
                  <a:close/>
                </a:path>
              </a:pathLst>
            </a:custGeom>
            <a:solidFill>
              <a:srgbClr val="6F89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28"/>
            <p:cNvSpPr/>
            <p:nvPr/>
          </p:nvSpPr>
          <p:spPr>
            <a:xfrm>
              <a:off x="3737375" y="3783475"/>
              <a:ext cx="145125" cy="134675"/>
            </a:xfrm>
            <a:custGeom>
              <a:avLst/>
              <a:gdLst/>
              <a:ahLst/>
              <a:cxnLst/>
              <a:rect l="l" t="t" r="r" b="b"/>
              <a:pathLst>
                <a:path w="5805" h="5387" extrusionOk="0">
                  <a:moveTo>
                    <a:pt x="1360" y="1"/>
                  </a:moveTo>
                  <a:cubicBezTo>
                    <a:pt x="1360" y="1"/>
                    <a:pt x="1462" y="1989"/>
                    <a:pt x="1419" y="2165"/>
                  </a:cubicBezTo>
                  <a:cubicBezTo>
                    <a:pt x="1375" y="2340"/>
                    <a:pt x="507" y="2923"/>
                    <a:pt x="254" y="3132"/>
                  </a:cubicBezTo>
                  <a:cubicBezTo>
                    <a:pt x="0" y="3341"/>
                    <a:pt x="1628" y="4946"/>
                    <a:pt x="2420" y="5309"/>
                  </a:cubicBezTo>
                  <a:cubicBezTo>
                    <a:pt x="2535" y="5362"/>
                    <a:pt x="2687" y="5387"/>
                    <a:pt x="2862" y="5387"/>
                  </a:cubicBezTo>
                  <a:cubicBezTo>
                    <a:pt x="3888" y="5387"/>
                    <a:pt x="5723" y="4535"/>
                    <a:pt x="5761" y="3485"/>
                  </a:cubicBezTo>
                  <a:cubicBezTo>
                    <a:pt x="5805" y="2253"/>
                    <a:pt x="5332" y="1219"/>
                    <a:pt x="4948" y="1165"/>
                  </a:cubicBezTo>
                  <a:cubicBezTo>
                    <a:pt x="4562" y="1112"/>
                    <a:pt x="1361" y="1"/>
                    <a:pt x="1360" y="1"/>
                  </a:cubicBezTo>
                  <a:close/>
                </a:path>
              </a:pathLst>
            </a:custGeom>
            <a:solidFill>
              <a:srgbClr val="A970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28"/>
            <p:cNvSpPr/>
            <p:nvPr/>
          </p:nvSpPr>
          <p:spPr>
            <a:xfrm>
              <a:off x="3771375" y="3783475"/>
              <a:ext cx="88200" cy="63675"/>
            </a:xfrm>
            <a:custGeom>
              <a:avLst/>
              <a:gdLst/>
              <a:ahLst/>
              <a:cxnLst/>
              <a:rect l="l" t="t" r="r" b="b"/>
              <a:pathLst>
                <a:path w="3528" h="2547" extrusionOk="0">
                  <a:moveTo>
                    <a:pt x="0" y="1"/>
                  </a:moveTo>
                  <a:cubicBezTo>
                    <a:pt x="0" y="1"/>
                    <a:pt x="22" y="459"/>
                    <a:pt x="37" y="778"/>
                  </a:cubicBezTo>
                  <a:cubicBezTo>
                    <a:pt x="37" y="1150"/>
                    <a:pt x="271" y="1531"/>
                    <a:pt x="568" y="1757"/>
                  </a:cubicBezTo>
                  <a:cubicBezTo>
                    <a:pt x="791" y="1927"/>
                    <a:pt x="1085" y="2131"/>
                    <a:pt x="1454" y="2273"/>
                  </a:cubicBezTo>
                  <a:cubicBezTo>
                    <a:pt x="1659" y="2353"/>
                    <a:pt x="2081" y="2546"/>
                    <a:pt x="2517" y="2546"/>
                  </a:cubicBezTo>
                  <a:cubicBezTo>
                    <a:pt x="2776" y="2546"/>
                    <a:pt x="3040" y="2478"/>
                    <a:pt x="3265" y="2275"/>
                  </a:cubicBezTo>
                  <a:cubicBezTo>
                    <a:pt x="3527" y="2039"/>
                    <a:pt x="3225" y="1518"/>
                    <a:pt x="3045" y="1155"/>
                  </a:cubicBezTo>
                  <a:cubicBezTo>
                    <a:pt x="2224" y="907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9C5C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28"/>
            <p:cNvSpPr/>
            <p:nvPr/>
          </p:nvSpPr>
          <p:spPr>
            <a:xfrm>
              <a:off x="3703875" y="3801175"/>
              <a:ext cx="236700" cy="426100"/>
            </a:xfrm>
            <a:custGeom>
              <a:avLst/>
              <a:gdLst/>
              <a:ahLst/>
              <a:cxnLst/>
              <a:rect l="l" t="t" r="r" b="b"/>
              <a:pathLst>
                <a:path w="9468" h="17044" extrusionOk="0">
                  <a:moveTo>
                    <a:pt x="6952" y="0"/>
                  </a:moveTo>
                  <a:cubicBezTo>
                    <a:pt x="6416" y="0"/>
                    <a:pt x="5745" y="541"/>
                    <a:pt x="5745" y="541"/>
                  </a:cubicBezTo>
                  <a:cubicBezTo>
                    <a:pt x="6506" y="1325"/>
                    <a:pt x="6338" y="2379"/>
                    <a:pt x="5524" y="2713"/>
                  </a:cubicBezTo>
                  <a:cubicBezTo>
                    <a:pt x="5273" y="2816"/>
                    <a:pt x="5021" y="2859"/>
                    <a:pt x="4777" y="2859"/>
                  </a:cubicBezTo>
                  <a:cubicBezTo>
                    <a:pt x="3538" y="2859"/>
                    <a:pt x="2475" y="1752"/>
                    <a:pt x="2475" y="1752"/>
                  </a:cubicBezTo>
                  <a:cubicBezTo>
                    <a:pt x="2475" y="1752"/>
                    <a:pt x="2065" y="1949"/>
                    <a:pt x="1053" y="2670"/>
                  </a:cubicBezTo>
                  <a:cubicBezTo>
                    <a:pt x="299" y="3206"/>
                    <a:pt x="0" y="3176"/>
                    <a:pt x="102" y="4678"/>
                  </a:cubicBezTo>
                  <a:cubicBezTo>
                    <a:pt x="204" y="6180"/>
                    <a:pt x="400" y="7739"/>
                    <a:pt x="550" y="9608"/>
                  </a:cubicBezTo>
                  <a:cubicBezTo>
                    <a:pt x="692" y="11374"/>
                    <a:pt x="639" y="13595"/>
                    <a:pt x="436" y="15279"/>
                  </a:cubicBezTo>
                  <a:cubicBezTo>
                    <a:pt x="655" y="15757"/>
                    <a:pt x="1479" y="16679"/>
                    <a:pt x="2497" y="16916"/>
                  </a:cubicBezTo>
                  <a:cubicBezTo>
                    <a:pt x="2857" y="17000"/>
                    <a:pt x="3243" y="17043"/>
                    <a:pt x="3650" y="17043"/>
                  </a:cubicBezTo>
                  <a:cubicBezTo>
                    <a:pt x="4639" y="17043"/>
                    <a:pt x="5751" y="16791"/>
                    <a:pt x="6914" y="16258"/>
                  </a:cubicBezTo>
                  <a:cubicBezTo>
                    <a:pt x="9467" y="15089"/>
                    <a:pt x="9123" y="13546"/>
                    <a:pt x="9123" y="13546"/>
                  </a:cubicBezTo>
                  <a:cubicBezTo>
                    <a:pt x="9123" y="13546"/>
                    <a:pt x="9023" y="8310"/>
                    <a:pt x="9056" y="6202"/>
                  </a:cubicBezTo>
                  <a:cubicBezTo>
                    <a:pt x="9089" y="4093"/>
                    <a:pt x="8717" y="2736"/>
                    <a:pt x="8346" y="1602"/>
                  </a:cubicBezTo>
                  <a:cubicBezTo>
                    <a:pt x="7973" y="468"/>
                    <a:pt x="7103" y="16"/>
                    <a:pt x="7103" y="16"/>
                  </a:cubicBezTo>
                  <a:cubicBezTo>
                    <a:pt x="7054" y="5"/>
                    <a:pt x="7004" y="0"/>
                    <a:pt x="6952" y="0"/>
                  </a:cubicBezTo>
                  <a:close/>
                </a:path>
              </a:pathLst>
            </a:custGeom>
            <a:solidFill>
              <a:srgbClr val="F5F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28"/>
            <p:cNvSpPr/>
            <p:nvPr/>
          </p:nvSpPr>
          <p:spPr>
            <a:xfrm>
              <a:off x="3846775" y="3799350"/>
              <a:ext cx="90825" cy="394800"/>
            </a:xfrm>
            <a:custGeom>
              <a:avLst/>
              <a:gdLst/>
              <a:ahLst/>
              <a:cxnLst/>
              <a:rect l="l" t="t" r="r" b="b"/>
              <a:pathLst>
                <a:path w="3633" h="15792" extrusionOk="0">
                  <a:moveTo>
                    <a:pt x="1223" y="1"/>
                  </a:moveTo>
                  <a:lnTo>
                    <a:pt x="0" y="619"/>
                  </a:lnTo>
                  <a:cubicBezTo>
                    <a:pt x="0" y="619"/>
                    <a:pt x="1141" y="1857"/>
                    <a:pt x="1709" y="3600"/>
                  </a:cubicBezTo>
                  <a:cubicBezTo>
                    <a:pt x="2277" y="5341"/>
                    <a:pt x="2439" y="7986"/>
                    <a:pt x="2495" y="9775"/>
                  </a:cubicBezTo>
                  <a:cubicBezTo>
                    <a:pt x="2548" y="11564"/>
                    <a:pt x="2737" y="15791"/>
                    <a:pt x="2737" y="15791"/>
                  </a:cubicBezTo>
                  <a:cubicBezTo>
                    <a:pt x="2737" y="15791"/>
                    <a:pt x="3632" y="15180"/>
                    <a:pt x="3617" y="13601"/>
                  </a:cubicBezTo>
                  <a:cubicBezTo>
                    <a:pt x="3617" y="13601"/>
                    <a:pt x="3474" y="10806"/>
                    <a:pt x="3394" y="8345"/>
                  </a:cubicBezTo>
                  <a:cubicBezTo>
                    <a:pt x="3313" y="5884"/>
                    <a:pt x="3465" y="3812"/>
                    <a:pt x="2864" y="2063"/>
                  </a:cubicBezTo>
                  <a:cubicBezTo>
                    <a:pt x="2262" y="313"/>
                    <a:pt x="1223" y="1"/>
                    <a:pt x="1223" y="1"/>
                  </a:cubicBezTo>
                  <a:close/>
                </a:path>
              </a:pathLst>
            </a:custGeom>
            <a:solidFill>
              <a:srgbClr val="D830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28"/>
            <p:cNvSpPr/>
            <p:nvPr/>
          </p:nvSpPr>
          <p:spPr>
            <a:xfrm>
              <a:off x="3837200" y="3799350"/>
              <a:ext cx="79850" cy="180300"/>
            </a:xfrm>
            <a:custGeom>
              <a:avLst/>
              <a:gdLst/>
              <a:ahLst/>
              <a:cxnLst/>
              <a:rect l="l" t="t" r="r" b="b"/>
              <a:pathLst>
                <a:path w="3194" h="7212" extrusionOk="0">
                  <a:moveTo>
                    <a:pt x="1" y="1"/>
                  </a:moveTo>
                  <a:cubicBezTo>
                    <a:pt x="1" y="1"/>
                    <a:pt x="579" y="679"/>
                    <a:pt x="1224" y="2063"/>
                  </a:cubicBezTo>
                  <a:cubicBezTo>
                    <a:pt x="1868" y="3446"/>
                    <a:pt x="2468" y="4891"/>
                    <a:pt x="2731" y="7212"/>
                  </a:cubicBezTo>
                  <a:cubicBezTo>
                    <a:pt x="2731" y="7212"/>
                    <a:pt x="3193" y="4773"/>
                    <a:pt x="3073" y="4009"/>
                  </a:cubicBezTo>
                  <a:cubicBezTo>
                    <a:pt x="2953" y="3246"/>
                    <a:pt x="2290" y="2945"/>
                    <a:pt x="2290" y="2945"/>
                  </a:cubicBezTo>
                  <a:cubicBezTo>
                    <a:pt x="2290" y="2945"/>
                    <a:pt x="1807" y="997"/>
                    <a:pt x="1606" y="534"/>
                  </a:cubicBezTo>
                  <a:cubicBezTo>
                    <a:pt x="1406" y="73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E943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28"/>
            <p:cNvSpPr/>
            <p:nvPr/>
          </p:nvSpPr>
          <p:spPr>
            <a:xfrm>
              <a:off x="3692100" y="3837700"/>
              <a:ext cx="132250" cy="412075"/>
            </a:xfrm>
            <a:custGeom>
              <a:avLst/>
              <a:gdLst/>
              <a:ahLst/>
              <a:cxnLst/>
              <a:rect l="l" t="t" r="r" b="b"/>
              <a:pathLst>
                <a:path w="5290" h="16483" extrusionOk="0">
                  <a:moveTo>
                    <a:pt x="3235" y="1"/>
                  </a:moveTo>
                  <a:cubicBezTo>
                    <a:pt x="3235" y="1"/>
                    <a:pt x="1572" y="856"/>
                    <a:pt x="785" y="1523"/>
                  </a:cubicBezTo>
                  <a:cubicBezTo>
                    <a:pt x="0" y="2188"/>
                    <a:pt x="456" y="3954"/>
                    <a:pt x="699" y="5925"/>
                  </a:cubicBezTo>
                  <a:cubicBezTo>
                    <a:pt x="941" y="7898"/>
                    <a:pt x="1178" y="10622"/>
                    <a:pt x="785" y="12525"/>
                  </a:cubicBezTo>
                  <a:cubicBezTo>
                    <a:pt x="393" y="14430"/>
                    <a:pt x="242" y="15541"/>
                    <a:pt x="242" y="15541"/>
                  </a:cubicBezTo>
                  <a:cubicBezTo>
                    <a:pt x="266" y="15542"/>
                    <a:pt x="290" y="15542"/>
                    <a:pt x="313" y="15542"/>
                  </a:cubicBezTo>
                  <a:cubicBezTo>
                    <a:pt x="1463" y="15542"/>
                    <a:pt x="1723" y="14259"/>
                    <a:pt x="1723" y="14259"/>
                  </a:cubicBezTo>
                  <a:cubicBezTo>
                    <a:pt x="1845" y="16175"/>
                    <a:pt x="4640" y="16483"/>
                    <a:pt x="4640" y="16483"/>
                  </a:cubicBezTo>
                  <a:cubicBezTo>
                    <a:pt x="4640" y="16483"/>
                    <a:pt x="5290" y="8112"/>
                    <a:pt x="5086" y="4620"/>
                  </a:cubicBezTo>
                  <a:cubicBezTo>
                    <a:pt x="4884" y="1128"/>
                    <a:pt x="3240" y="637"/>
                    <a:pt x="3235" y="1"/>
                  </a:cubicBezTo>
                  <a:close/>
                </a:path>
              </a:pathLst>
            </a:custGeom>
            <a:solidFill>
              <a:srgbClr val="D830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28"/>
            <p:cNvSpPr/>
            <p:nvPr/>
          </p:nvSpPr>
          <p:spPr>
            <a:xfrm>
              <a:off x="3748975" y="3822100"/>
              <a:ext cx="78800" cy="192225"/>
            </a:xfrm>
            <a:custGeom>
              <a:avLst/>
              <a:gdLst/>
              <a:ahLst/>
              <a:cxnLst/>
              <a:rect l="l" t="t" r="r" b="b"/>
              <a:pathLst>
                <a:path w="3152" h="7689" extrusionOk="0">
                  <a:moveTo>
                    <a:pt x="909" y="0"/>
                  </a:moveTo>
                  <a:cubicBezTo>
                    <a:pt x="834" y="0"/>
                    <a:pt x="696" y="30"/>
                    <a:pt x="602" y="220"/>
                  </a:cubicBezTo>
                  <a:cubicBezTo>
                    <a:pt x="509" y="412"/>
                    <a:pt x="1" y="1153"/>
                    <a:pt x="1" y="1153"/>
                  </a:cubicBezTo>
                  <a:cubicBezTo>
                    <a:pt x="1" y="1153"/>
                    <a:pt x="241" y="1866"/>
                    <a:pt x="965" y="2548"/>
                  </a:cubicBezTo>
                  <a:cubicBezTo>
                    <a:pt x="1688" y="3229"/>
                    <a:pt x="2166" y="4040"/>
                    <a:pt x="2166" y="4040"/>
                  </a:cubicBezTo>
                  <a:cubicBezTo>
                    <a:pt x="2166" y="4040"/>
                    <a:pt x="1707" y="5567"/>
                    <a:pt x="1652" y="5898"/>
                  </a:cubicBezTo>
                  <a:cubicBezTo>
                    <a:pt x="1595" y="6228"/>
                    <a:pt x="2851" y="7689"/>
                    <a:pt x="2851" y="7689"/>
                  </a:cubicBezTo>
                  <a:cubicBezTo>
                    <a:pt x="2851" y="7689"/>
                    <a:pt x="3152" y="4995"/>
                    <a:pt x="2586" y="3356"/>
                  </a:cubicBezTo>
                  <a:cubicBezTo>
                    <a:pt x="2019" y="1719"/>
                    <a:pt x="1025" y="773"/>
                    <a:pt x="970" y="499"/>
                  </a:cubicBezTo>
                  <a:cubicBezTo>
                    <a:pt x="968" y="322"/>
                    <a:pt x="967" y="155"/>
                    <a:pt x="962" y="6"/>
                  </a:cubicBezTo>
                  <a:cubicBezTo>
                    <a:pt x="962" y="6"/>
                    <a:pt x="941" y="0"/>
                    <a:pt x="909" y="0"/>
                  </a:cubicBezTo>
                  <a:close/>
                </a:path>
              </a:pathLst>
            </a:custGeom>
            <a:solidFill>
              <a:srgbClr val="E943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28"/>
            <p:cNvSpPr/>
            <p:nvPr/>
          </p:nvSpPr>
          <p:spPr>
            <a:xfrm>
              <a:off x="3735625" y="3643700"/>
              <a:ext cx="155650" cy="181725"/>
            </a:xfrm>
            <a:custGeom>
              <a:avLst/>
              <a:gdLst/>
              <a:ahLst/>
              <a:cxnLst/>
              <a:rect l="l" t="t" r="r" b="b"/>
              <a:pathLst>
                <a:path w="6226" h="7269" extrusionOk="0">
                  <a:moveTo>
                    <a:pt x="3155" y="0"/>
                  </a:moveTo>
                  <a:cubicBezTo>
                    <a:pt x="3100" y="0"/>
                    <a:pt x="3045" y="2"/>
                    <a:pt x="2989" y="5"/>
                  </a:cubicBezTo>
                  <a:cubicBezTo>
                    <a:pt x="1297" y="100"/>
                    <a:pt x="0" y="1549"/>
                    <a:pt x="94" y="3241"/>
                  </a:cubicBezTo>
                  <a:cubicBezTo>
                    <a:pt x="149" y="4230"/>
                    <a:pt x="670" y="5071"/>
                    <a:pt x="1430" y="5590"/>
                  </a:cubicBezTo>
                  <a:cubicBezTo>
                    <a:pt x="1430" y="5590"/>
                    <a:pt x="1577" y="6148"/>
                    <a:pt x="1678" y="6265"/>
                  </a:cubicBezTo>
                  <a:cubicBezTo>
                    <a:pt x="2199" y="6874"/>
                    <a:pt x="3694" y="7269"/>
                    <a:pt x="4302" y="7269"/>
                  </a:cubicBezTo>
                  <a:cubicBezTo>
                    <a:pt x="4351" y="7269"/>
                    <a:pt x="4395" y="7266"/>
                    <a:pt x="4431" y="7261"/>
                  </a:cubicBezTo>
                  <a:cubicBezTo>
                    <a:pt x="5058" y="7171"/>
                    <a:pt x="5398" y="6909"/>
                    <a:pt x="5698" y="6224"/>
                  </a:cubicBezTo>
                  <a:cubicBezTo>
                    <a:pt x="6226" y="5012"/>
                    <a:pt x="6058" y="3392"/>
                    <a:pt x="5928" y="2630"/>
                  </a:cubicBezTo>
                  <a:cubicBezTo>
                    <a:pt x="5699" y="1140"/>
                    <a:pt x="4657" y="0"/>
                    <a:pt x="3155" y="0"/>
                  </a:cubicBezTo>
                  <a:close/>
                </a:path>
              </a:pathLst>
            </a:custGeom>
            <a:solidFill>
              <a:srgbClr val="A970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28"/>
            <p:cNvSpPr/>
            <p:nvPr/>
          </p:nvSpPr>
          <p:spPr>
            <a:xfrm>
              <a:off x="3733600" y="3643725"/>
              <a:ext cx="144475" cy="139775"/>
            </a:xfrm>
            <a:custGeom>
              <a:avLst/>
              <a:gdLst/>
              <a:ahLst/>
              <a:cxnLst/>
              <a:rect l="l" t="t" r="r" b="b"/>
              <a:pathLst>
                <a:path w="5779" h="5591" extrusionOk="0">
                  <a:moveTo>
                    <a:pt x="3241" y="0"/>
                  </a:moveTo>
                  <a:cubicBezTo>
                    <a:pt x="3031" y="0"/>
                    <a:pt x="2817" y="22"/>
                    <a:pt x="2599" y="67"/>
                  </a:cubicBezTo>
                  <a:cubicBezTo>
                    <a:pt x="1304" y="336"/>
                    <a:pt x="230" y="1426"/>
                    <a:pt x="110" y="2744"/>
                  </a:cubicBezTo>
                  <a:cubicBezTo>
                    <a:pt x="1" y="3929"/>
                    <a:pt x="639" y="4991"/>
                    <a:pt x="1511" y="5591"/>
                  </a:cubicBezTo>
                  <a:cubicBezTo>
                    <a:pt x="1478" y="5486"/>
                    <a:pt x="676" y="4286"/>
                    <a:pt x="1501" y="4022"/>
                  </a:cubicBezTo>
                  <a:lnTo>
                    <a:pt x="1501" y="4022"/>
                  </a:lnTo>
                  <a:cubicBezTo>
                    <a:pt x="1633" y="4174"/>
                    <a:pt x="1667" y="4408"/>
                    <a:pt x="1673" y="4650"/>
                  </a:cubicBezTo>
                  <a:cubicBezTo>
                    <a:pt x="1673" y="4650"/>
                    <a:pt x="2083" y="4612"/>
                    <a:pt x="1991" y="4132"/>
                  </a:cubicBezTo>
                  <a:cubicBezTo>
                    <a:pt x="1966" y="3999"/>
                    <a:pt x="1941" y="3875"/>
                    <a:pt x="1919" y="3765"/>
                  </a:cubicBezTo>
                  <a:cubicBezTo>
                    <a:pt x="1846" y="3392"/>
                    <a:pt x="1942" y="3016"/>
                    <a:pt x="2155" y="2700"/>
                  </a:cubicBezTo>
                  <a:cubicBezTo>
                    <a:pt x="2327" y="2447"/>
                    <a:pt x="2472" y="2094"/>
                    <a:pt x="2372" y="1698"/>
                  </a:cubicBezTo>
                  <a:lnTo>
                    <a:pt x="2372" y="1698"/>
                  </a:lnTo>
                  <a:cubicBezTo>
                    <a:pt x="2372" y="1698"/>
                    <a:pt x="2973" y="1968"/>
                    <a:pt x="3844" y="1968"/>
                  </a:cubicBezTo>
                  <a:cubicBezTo>
                    <a:pt x="4107" y="1968"/>
                    <a:pt x="4395" y="1943"/>
                    <a:pt x="4699" y="1878"/>
                  </a:cubicBezTo>
                  <a:cubicBezTo>
                    <a:pt x="5251" y="1763"/>
                    <a:pt x="5625" y="1556"/>
                    <a:pt x="5779" y="1384"/>
                  </a:cubicBezTo>
                  <a:cubicBezTo>
                    <a:pt x="5229" y="550"/>
                    <a:pt x="4298" y="0"/>
                    <a:pt x="3241" y="0"/>
                  </a:cubicBezTo>
                  <a:close/>
                </a:path>
              </a:pathLst>
            </a:custGeom>
            <a:solidFill>
              <a:srgbClr val="9264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28"/>
            <p:cNvSpPr/>
            <p:nvPr/>
          </p:nvSpPr>
          <p:spPr>
            <a:xfrm>
              <a:off x="3745275" y="3636400"/>
              <a:ext cx="166125" cy="66300"/>
            </a:xfrm>
            <a:custGeom>
              <a:avLst/>
              <a:gdLst/>
              <a:ahLst/>
              <a:cxnLst/>
              <a:rect l="l" t="t" r="r" b="b"/>
              <a:pathLst>
                <a:path w="6645" h="2652" extrusionOk="0">
                  <a:moveTo>
                    <a:pt x="2308" y="1"/>
                  </a:moveTo>
                  <a:cubicBezTo>
                    <a:pt x="1738" y="1"/>
                    <a:pt x="1219" y="142"/>
                    <a:pt x="782" y="472"/>
                  </a:cubicBezTo>
                  <a:cubicBezTo>
                    <a:pt x="0" y="1064"/>
                    <a:pt x="152" y="1669"/>
                    <a:pt x="152" y="1669"/>
                  </a:cubicBezTo>
                  <a:cubicBezTo>
                    <a:pt x="259" y="1644"/>
                    <a:pt x="372" y="1634"/>
                    <a:pt x="486" y="1634"/>
                  </a:cubicBezTo>
                  <a:cubicBezTo>
                    <a:pt x="1125" y="1634"/>
                    <a:pt x="1815" y="1955"/>
                    <a:pt x="1890" y="1979"/>
                  </a:cubicBezTo>
                  <a:cubicBezTo>
                    <a:pt x="2424" y="2422"/>
                    <a:pt x="3256" y="2651"/>
                    <a:pt x="4062" y="2651"/>
                  </a:cubicBezTo>
                  <a:cubicBezTo>
                    <a:pt x="5133" y="2651"/>
                    <a:pt x="6159" y="2247"/>
                    <a:pt x="6381" y="1403"/>
                  </a:cubicBezTo>
                  <a:cubicBezTo>
                    <a:pt x="6645" y="392"/>
                    <a:pt x="5278" y="821"/>
                    <a:pt x="4398" y="472"/>
                  </a:cubicBezTo>
                  <a:cubicBezTo>
                    <a:pt x="3666" y="181"/>
                    <a:pt x="2954" y="1"/>
                    <a:pt x="2308" y="1"/>
                  </a:cubicBezTo>
                  <a:close/>
                </a:path>
              </a:pathLst>
            </a:custGeom>
            <a:solidFill>
              <a:srgbClr val="6625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8"/>
            <p:cNvSpPr/>
            <p:nvPr/>
          </p:nvSpPr>
          <p:spPr>
            <a:xfrm>
              <a:off x="3613775" y="3878425"/>
              <a:ext cx="140825" cy="447375"/>
            </a:xfrm>
            <a:custGeom>
              <a:avLst/>
              <a:gdLst/>
              <a:ahLst/>
              <a:cxnLst/>
              <a:rect l="l" t="t" r="r" b="b"/>
              <a:pathLst>
                <a:path w="5633" h="17895" extrusionOk="0">
                  <a:moveTo>
                    <a:pt x="4369" y="1"/>
                  </a:moveTo>
                  <a:cubicBezTo>
                    <a:pt x="3970" y="1"/>
                    <a:pt x="3498" y="313"/>
                    <a:pt x="3043" y="1095"/>
                  </a:cubicBezTo>
                  <a:cubicBezTo>
                    <a:pt x="2286" y="2397"/>
                    <a:pt x="1265" y="4570"/>
                    <a:pt x="721" y="6547"/>
                  </a:cubicBezTo>
                  <a:cubicBezTo>
                    <a:pt x="457" y="7504"/>
                    <a:pt x="0" y="10339"/>
                    <a:pt x="971" y="13768"/>
                  </a:cubicBezTo>
                  <a:cubicBezTo>
                    <a:pt x="1076" y="14140"/>
                    <a:pt x="1168" y="14575"/>
                    <a:pt x="1295" y="15308"/>
                  </a:cubicBezTo>
                  <a:cubicBezTo>
                    <a:pt x="1421" y="16042"/>
                    <a:pt x="1743" y="16859"/>
                    <a:pt x="2146" y="17335"/>
                  </a:cubicBezTo>
                  <a:cubicBezTo>
                    <a:pt x="2497" y="17752"/>
                    <a:pt x="2710" y="17887"/>
                    <a:pt x="2845" y="17887"/>
                  </a:cubicBezTo>
                  <a:cubicBezTo>
                    <a:pt x="2864" y="17887"/>
                    <a:pt x="2882" y="17885"/>
                    <a:pt x="2898" y="17880"/>
                  </a:cubicBezTo>
                  <a:cubicBezTo>
                    <a:pt x="3063" y="17830"/>
                    <a:pt x="3073" y="17668"/>
                    <a:pt x="2914" y="17429"/>
                  </a:cubicBezTo>
                  <a:cubicBezTo>
                    <a:pt x="2756" y="17191"/>
                    <a:pt x="2453" y="16822"/>
                    <a:pt x="2288" y="16229"/>
                  </a:cubicBezTo>
                  <a:lnTo>
                    <a:pt x="2288" y="16229"/>
                  </a:lnTo>
                  <a:cubicBezTo>
                    <a:pt x="2288" y="16229"/>
                    <a:pt x="2609" y="16767"/>
                    <a:pt x="2829" y="17073"/>
                  </a:cubicBezTo>
                  <a:cubicBezTo>
                    <a:pt x="3050" y="17378"/>
                    <a:pt x="3309" y="17641"/>
                    <a:pt x="3516" y="17801"/>
                  </a:cubicBezTo>
                  <a:cubicBezTo>
                    <a:pt x="3600" y="17866"/>
                    <a:pt x="3706" y="17895"/>
                    <a:pt x="3804" y="17895"/>
                  </a:cubicBezTo>
                  <a:cubicBezTo>
                    <a:pt x="4006" y="17895"/>
                    <a:pt x="4179" y="17776"/>
                    <a:pt x="4076" y="17612"/>
                  </a:cubicBezTo>
                  <a:cubicBezTo>
                    <a:pt x="3922" y="17368"/>
                    <a:pt x="3736" y="17221"/>
                    <a:pt x="3417" y="16764"/>
                  </a:cubicBezTo>
                  <a:cubicBezTo>
                    <a:pt x="3247" y="16523"/>
                    <a:pt x="3105" y="16262"/>
                    <a:pt x="2996" y="15987"/>
                  </a:cubicBezTo>
                  <a:lnTo>
                    <a:pt x="2996" y="15987"/>
                  </a:lnTo>
                  <a:cubicBezTo>
                    <a:pt x="2996" y="15987"/>
                    <a:pt x="3369" y="16465"/>
                    <a:pt x="3756" y="16804"/>
                  </a:cubicBezTo>
                  <a:cubicBezTo>
                    <a:pt x="4144" y="17145"/>
                    <a:pt x="4375" y="17205"/>
                    <a:pt x="4527" y="17236"/>
                  </a:cubicBezTo>
                  <a:cubicBezTo>
                    <a:pt x="4539" y="17239"/>
                    <a:pt x="4553" y="17240"/>
                    <a:pt x="4566" y="17240"/>
                  </a:cubicBezTo>
                  <a:cubicBezTo>
                    <a:pt x="4716" y="17240"/>
                    <a:pt x="4899" y="17082"/>
                    <a:pt x="4687" y="16827"/>
                  </a:cubicBezTo>
                  <a:cubicBezTo>
                    <a:pt x="4478" y="16578"/>
                    <a:pt x="4109" y="16351"/>
                    <a:pt x="3788" y="15815"/>
                  </a:cubicBezTo>
                  <a:cubicBezTo>
                    <a:pt x="3560" y="15434"/>
                    <a:pt x="3450" y="15132"/>
                    <a:pt x="3526" y="15132"/>
                  </a:cubicBezTo>
                  <a:cubicBezTo>
                    <a:pt x="3528" y="15132"/>
                    <a:pt x="3530" y="15132"/>
                    <a:pt x="3533" y="15133"/>
                  </a:cubicBezTo>
                  <a:cubicBezTo>
                    <a:pt x="3623" y="15148"/>
                    <a:pt x="3745" y="15387"/>
                    <a:pt x="4082" y="15596"/>
                  </a:cubicBezTo>
                  <a:cubicBezTo>
                    <a:pt x="4246" y="15698"/>
                    <a:pt x="4440" y="15749"/>
                    <a:pt x="4603" y="15749"/>
                  </a:cubicBezTo>
                  <a:cubicBezTo>
                    <a:pt x="4760" y="15749"/>
                    <a:pt x="4889" y="15702"/>
                    <a:pt x="4936" y="15609"/>
                  </a:cubicBezTo>
                  <a:cubicBezTo>
                    <a:pt x="5035" y="15420"/>
                    <a:pt x="5013" y="15452"/>
                    <a:pt x="4714" y="15196"/>
                  </a:cubicBezTo>
                  <a:cubicBezTo>
                    <a:pt x="4413" y="14939"/>
                    <a:pt x="4228" y="14618"/>
                    <a:pt x="3776" y="14293"/>
                  </a:cubicBezTo>
                  <a:cubicBezTo>
                    <a:pt x="3380" y="14003"/>
                    <a:pt x="3090" y="13648"/>
                    <a:pt x="2936" y="13217"/>
                  </a:cubicBezTo>
                  <a:cubicBezTo>
                    <a:pt x="1932" y="10401"/>
                    <a:pt x="2662" y="8050"/>
                    <a:pt x="2963" y="7215"/>
                  </a:cubicBezTo>
                  <a:cubicBezTo>
                    <a:pt x="3571" y="5521"/>
                    <a:pt x="4811" y="3249"/>
                    <a:pt x="5222" y="2290"/>
                  </a:cubicBezTo>
                  <a:cubicBezTo>
                    <a:pt x="5633" y="1331"/>
                    <a:pt x="5409" y="849"/>
                    <a:pt x="5038" y="365"/>
                  </a:cubicBezTo>
                  <a:cubicBezTo>
                    <a:pt x="4864" y="137"/>
                    <a:pt x="4633" y="1"/>
                    <a:pt x="4369" y="1"/>
                  </a:cubicBezTo>
                  <a:close/>
                </a:path>
              </a:pathLst>
            </a:custGeom>
            <a:solidFill>
              <a:srgbClr val="A970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28"/>
            <p:cNvSpPr/>
            <p:nvPr/>
          </p:nvSpPr>
          <p:spPr>
            <a:xfrm>
              <a:off x="3732000" y="3737900"/>
              <a:ext cx="39400" cy="49800"/>
            </a:xfrm>
            <a:custGeom>
              <a:avLst/>
              <a:gdLst/>
              <a:ahLst/>
              <a:cxnLst/>
              <a:rect l="l" t="t" r="r" b="b"/>
              <a:pathLst>
                <a:path w="1576" h="1992" extrusionOk="0">
                  <a:moveTo>
                    <a:pt x="973" y="1"/>
                  </a:moveTo>
                  <a:cubicBezTo>
                    <a:pt x="773" y="1"/>
                    <a:pt x="572" y="78"/>
                    <a:pt x="444" y="278"/>
                  </a:cubicBezTo>
                  <a:cubicBezTo>
                    <a:pt x="1" y="972"/>
                    <a:pt x="631" y="1992"/>
                    <a:pt x="1184" y="1992"/>
                  </a:cubicBezTo>
                  <a:cubicBezTo>
                    <a:pt x="1191" y="1992"/>
                    <a:pt x="1199" y="1991"/>
                    <a:pt x="1206" y="1991"/>
                  </a:cubicBezTo>
                  <a:cubicBezTo>
                    <a:pt x="1505" y="1976"/>
                    <a:pt x="1575" y="1812"/>
                    <a:pt x="1575" y="1812"/>
                  </a:cubicBezTo>
                  <a:lnTo>
                    <a:pt x="1565" y="255"/>
                  </a:lnTo>
                  <a:cubicBezTo>
                    <a:pt x="1453" y="112"/>
                    <a:pt x="1213" y="1"/>
                    <a:pt x="973" y="1"/>
                  </a:cubicBezTo>
                  <a:close/>
                </a:path>
              </a:pathLst>
            </a:custGeom>
            <a:solidFill>
              <a:srgbClr val="A970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28"/>
            <p:cNvSpPr/>
            <p:nvPr/>
          </p:nvSpPr>
          <p:spPr>
            <a:xfrm>
              <a:off x="3991950" y="4273875"/>
              <a:ext cx="155575" cy="98650"/>
            </a:xfrm>
            <a:custGeom>
              <a:avLst/>
              <a:gdLst/>
              <a:ahLst/>
              <a:cxnLst/>
              <a:rect l="l" t="t" r="r" b="b"/>
              <a:pathLst>
                <a:path w="6223" h="3946" extrusionOk="0">
                  <a:moveTo>
                    <a:pt x="2012" y="0"/>
                  </a:moveTo>
                  <a:cubicBezTo>
                    <a:pt x="1680" y="0"/>
                    <a:pt x="1371" y="149"/>
                    <a:pt x="1080" y="312"/>
                  </a:cubicBezTo>
                  <a:cubicBezTo>
                    <a:pt x="898" y="414"/>
                    <a:pt x="719" y="525"/>
                    <a:pt x="532" y="610"/>
                  </a:cubicBezTo>
                  <a:cubicBezTo>
                    <a:pt x="345" y="693"/>
                    <a:pt x="148" y="795"/>
                    <a:pt x="1" y="845"/>
                  </a:cubicBezTo>
                  <a:lnTo>
                    <a:pt x="502" y="2621"/>
                  </a:lnTo>
                  <a:cubicBezTo>
                    <a:pt x="711" y="2595"/>
                    <a:pt x="908" y="2583"/>
                    <a:pt x="1097" y="2583"/>
                  </a:cubicBezTo>
                  <a:cubicBezTo>
                    <a:pt x="1920" y="2583"/>
                    <a:pt x="2582" y="2805"/>
                    <a:pt x="3269" y="3024"/>
                  </a:cubicBezTo>
                  <a:cubicBezTo>
                    <a:pt x="4019" y="3261"/>
                    <a:pt x="4737" y="3589"/>
                    <a:pt x="5471" y="3874"/>
                  </a:cubicBezTo>
                  <a:cubicBezTo>
                    <a:pt x="5561" y="3909"/>
                    <a:pt x="5655" y="3945"/>
                    <a:pt x="5749" y="3945"/>
                  </a:cubicBezTo>
                  <a:cubicBezTo>
                    <a:pt x="5772" y="3945"/>
                    <a:pt x="5795" y="3943"/>
                    <a:pt x="5818" y="3938"/>
                  </a:cubicBezTo>
                  <a:cubicBezTo>
                    <a:pt x="6184" y="3858"/>
                    <a:pt x="6223" y="3367"/>
                    <a:pt x="6143" y="3078"/>
                  </a:cubicBezTo>
                  <a:cubicBezTo>
                    <a:pt x="6066" y="2804"/>
                    <a:pt x="5989" y="2530"/>
                    <a:pt x="5870" y="2271"/>
                  </a:cubicBezTo>
                  <a:cubicBezTo>
                    <a:pt x="5646" y="1781"/>
                    <a:pt x="5299" y="1333"/>
                    <a:pt x="4781" y="1161"/>
                  </a:cubicBezTo>
                  <a:cubicBezTo>
                    <a:pt x="4199" y="967"/>
                    <a:pt x="3571" y="867"/>
                    <a:pt x="3062" y="523"/>
                  </a:cubicBezTo>
                  <a:cubicBezTo>
                    <a:pt x="2794" y="342"/>
                    <a:pt x="2557" y="94"/>
                    <a:pt x="2243" y="25"/>
                  </a:cubicBezTo>
                  <a:cubicBezTo>
                    <a:pt x="2165" y="8"/>
                    <a:pt x="2088" y="0"/>
                    <a:pt x="2012" y="0"/>
                  </a:cubicBezTo>
                  <a:close/>
                </a:path>
              </a:pathLst>
            </a:custGeom>
            <a:solidFill>
              <a:srgbClr val="2D2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28"/>
            <p:cNvSpPr/>
            <p:nvPr/>
          </p:nvSpPr>
          <p:spPr>
            <a:xfrm>
              <a:off x="3642550" y="4294750"/>
              <a:ext cx="371275" cy="121275"/>
            </a:xfrm>
            <a:custGeom>
              <a:avLst/>
              <a:gdLst/>
              <a:ahLst/>
              <a:cxnLst/>
              <a:rect l="l" t="t" r="r" b="b"/>
              <a:pathLst>
                <a:path w="14851" h="4851" extrusionOk="0">
                  <a:moveTo>
                    <a:pt x="14127" y="0"/>
                  </a:moveTo>
                  <a:cubicBezTo>
                    <a:pt x="14127" y="0"/>
                    <a:pt x="9913" y="697"/>
                    <a:pt x="6781" y="859"/>
                  </a:cubicBezTo>
                  <a:cubicBezTo>
                    <a:pt x="3676" y="1018"/>
                    <a:pt x="2824" y="1695"/>
                    <a:pt x="2169" y="1895"/>
                  </a:cubicBezTo>
                  <a:cubicBezTo>
                    <a:pt x="1" y="2562"/>
                    <a:pt x="749" y="3830"/>
                    <a:pt x="2126" y="4376"/>
                  </a:cubicBezTo>
                  <a:cubicBezTo>
                    <a:pt x="2879" y="4674"/>
                    <a:pt x="3480" y="4850"/>
                    <a:pt x="4333" y="4850"/>
                  </a:cubicBezTo>
                  <a:cubicBezTo>
                    <a:pt x="5042" y="4850"/>
                    <a:pt x="5925" y="4728"/>
                    <a:pt x="7212" y="4451"/>
                  </a:cubicBezTo>
                  <a:cubicBezTo>
                    <a:pt x="8983" y="4072"/>
                    <a:pt x="14610" y="1786"/>
                    <a:pt x="14610" y="1786"/>
                  </a:cubicBezTo>
                  <a:cubicBezTo>
                    <a:pt x="14610" y="1786"/>
                    <a:pt x="14851" y="695"/>
                    <a:pt x="14127" y="0"/>
                  </a:cubicBezTo>
                  <a:close/>
                </a:path>
              </a:pathLst>
            </a:custGeom>
            <a:solidFill>
              <a:srgbClr val="7FA8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28"/>
            <p:cNvSpPr/>
            <p:nvPr/>
          </p:nvSpPr>
          <p:spPr>
            <a:xfrm>
              <a:off x="3628675" y="3874200"/>
              <a:ext cx="128050" cy="187875"/>
            </a:xfrm>
            <a:custGeom>
              <a:avLst/>
              <a:gdLst/>
              <a:ahLst/>
              <a:cxnLst/>
              <a:rect l="l" t="t" r="r" b="b"/>
              <a:pathLst>
                <a:path w="5122" h="7515" extrusionOk="0">
                  <a:moveTo>
                    <a:pt x="3815" y="0"/>
                  </a:moveTo>
                  <a:cubicBezTo>
                    <a:pt x="3028" y="0"/>
                    <a:pt x="2463" y="974"/>
                    <a:pt x="1717" y="2388"/>
                  </a:cubicBezTo>
                  <a:cubicBezTo>
                    <a:pt x="790" y="4144"/>
                    <a:pt x="1" y="6482"/>
                    <a:pt x="1" y="6482"/>
                  </a:cubicBezTo>
                  <a:cubicBezTo>
                    <a:pt x="826" y="7489"/>
                    <a:pt x="2292" y="7514"/>
                    <a:pt x="2438" y="7514"/>
                  </a:cubicBezTo>
                  <a:cubicBezTo>
                    <a:pt x="2446" y="7514"/>
                    <a:pt x="2450" y="7514"/>
                    <a:pt x="2450" y="7514"/>
                  </a:cubicBezTo>
                  <a:cubicBezTo>
                    <a:pt x="2450" y="7514"/>
                    <a:pt x="2776" y="6973"/>
                    <a:pt x="3038" y="6196"/>
                  </a:cubicBezTo>
                  <a:cubicBezTo>
                    <a:pt x="3301" y="5419"/>
                    <a:pt x="4345" y="3414"/>
                    <a:pt x="4734" y="2410"/>
                  </a:cubicBezTo>
                  <a:cubicBezTo>
                    <a:pt x="5122" y="1406"/>
                    <a:pt x="5058" y="521"/>
                    <a:pt x="4427" y="176"/>
                  </a:cubicBezTo>
                  <a:cubicBezTo>
                    <a:pt x="4206" y="57"/>
                    <a:pt x="4005" y="0"/>
                    <a:pt x="3815" y="0"/>
                  </a:cubicBezTo>
                  <a:close/>
                </a:path>
              </a:pathLst>
            </a:custGeom>
            <a:solidFill>
              <a:srgbClr val="E943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28"/>
            <p:cNvSpPr/>
            <p:nvPr/>
          </p:nvSpPr>
          <p:spPr>
            <a:xfrm>
              <a:off x="3619375" y="4023750"/>
              <a:ext cx="80550" cy="66925"/>
            </a:xfrm>
            <a:custGeom>
              <a:avLst/>
              <a:gdLst/>
              <a:ahLst/>
              <a:cxnLst/>
              <a:rect l="l" t="t" r="r" b="b"/>
              <a:pathLst>
                <a:path w="3222" h="2677" extrusionOk="0">
                  <a:moveTo>
                    <a:pt x="548" y="0"/>
                  </a:moveTo>
                  <a:lnTo>
                    <a:pt x="548" y="0"/>
                  </a:lnTo>
                  <a:cubicBezTo>
                    <a:pt x="177" y="196"/>
                    <a:pt x="47" y="1192"/>
                    <a:pt x="25" y="1571"/>
                  </a:cubicBezTo>
                  <a:cubicBezTo>
                    <a:pt x="1" y="2034"/>
                    <a:pt x="1116" y="2677"/>
                    <a:pt x="2023" y="2677"/>
                  </a:cubicBezTo>
                  <a:cubicBezTo>
                    <a:pt x="2167" y="2677"/>
                    <a:pt x="2305" y="2661"/>
                    <a:pt x="2433" y="2625"/>
                  </a:cubicBezTo>
                  <a:cubicBezTo>
                    <a:pt x="2590" y="2580"/>
                    <a:pt x="2806" y="2246"/>
                    <a:pt x="3014" y="1648"/>
                  </a:cubicBezTo>
                  <a:cubicBezTo>
                    <a:pt x="3222" y="1048"/>
                    <a:pt x="3115" y="961"/>
                    <a:pt x="3115" y="961"/>
                  </a:cubicBezTo>
                  <a:lnTo>
                    <a:pt x="3115" y="961"/>
                  </a:lnTo>
                  <a:lnTo>
                    <a:pt x="2999" y="1200"/>
                  </a:lnTo>
                  <a:cubicBezTo>
                    <a:pt x="2999" y="1200"/>
                    <a:pt x="2862" y="1226"/>
                    <a:pt x="2646" y="1226"/>
                  </a:cubicBezTo>
                  <a:cubicBezTo>
                    <a:pt x="2392" y="1226"/>
                    <a:pt x="2030" y="1190"/>
                    <a:pt x="1653" y="1036"/>
                  </a:cubicBezTo>
                  <a:cubicBezTo>
                    <a:pt x="789" y="684"/>
                    <a:pt x="453" y="286"/>
                    <a:pt x="453" y="286"/>
                  </a:cubicBezTo>
                  <a:lnTo>
                    <a:pt x="548" y="0"/>
                  </a:lnTo>
                  <a:close/>
                </a:path>
              </a:pathLst>
            </a:custGeom>
            <a:solidFill>
              <a:srgbClr val="D830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28"/>
            <p:cNvSpPr/>
            <p:nvPr/>
          </p:nvSpPr>
          <p:spPr>
            <a:xfrm>
              <a:off x="3746350" y="4130925"/>
              <a:ext cx="377125" cy="216550"/>
            </a:xfrm>
            <a:custGeom>
              <a:avLst/>
              <a:gdLst/>
              <a:ahLst/>
              <a:cxnLst/>
              <a:rect l="l" t="t" r="r" b="b"/>
              <a:pathLst>
                <a:path w="15085" h="8662" extrusionOk="0">
                  <a:moveTo>
                    <a:pt x="9565" y="1"/>
                  </a:moveTo>
                  <a:cubicBezTo>
                    <a:pt x="9512" y="1"/>
                    <a:pt x="9458" y="15"/>
                    <a:pt x="9410" y="42"/>
                  </a:cubicBezTo>
                  <a:lnTo>
                    <a:pt x="1" y="5476"/>
                  </a:lnTo>
                  <a:lnTo>
                    <a:pt x="5519" y="8662"/>
                  </a:lnTo>
                  <a:lnTo>
                    <a:pt x="15084" y="3138"/>
                  </a:lnTo>
                  <a:lnTo>
                    <a:pt x="9720" y="42"/>
                  </a:lnTo>
                  <a:cubicBezTo>
                    <a:pt x="9672" y="15"/>
                    <a:pt x="9618" y="1"/>
                    <a:pt x="9565" y="1"/>
                  </a:cubicBezTo>
                  <a:close/>
                </a:path>
              </a:pathLst>
            </a:custGeom>
            <a:solidFill>
              <a:srgbClr val="EFF6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28"/>
            <p:cNvSpPr/>
            <p:nvPr/>
          </p:nvSpPr>
          <p:spPr>
            <a:xfrm>
              <a:off x="3810750" y="4172225"/>
              <a:ext cx="284275" cy="163850"/>
            </a:xfrm>
            <a:custGeom>
              <a:avLst/>
              <a:gdLst/>
              <a:ahLst/>
              <a:cxnLst/>
              <a:rect l="l" t="t" r="r" b="b"/>
              <a:pathLst>
                <a:path w="11371" h="6554" extrusionOk="0">
                  <a:moveTo>
                    <a:pt x="8462" y="1"/>
                  </a:moveTo>
                  <a:lnTo>
                    <a:pt x="1" y="4885"/>
                  </a:lnTo>
                  <a:lnTo>
                    <a:pt x="2893" y="6554"/>
                  </a:lnTo>
                  <a:lnTo>
                    <a:pt x="11371" y="1660"/>
                  </a:lnTo>
                  <a:lnTo>
                    <a:pt x="8462" y="1"/>
                  </a:lnTo>
                  <a:close/>
                </a:path>
              </a:pathLst>
            </a:custGeom>
            <a:solidFill>
              <a:srgbClr val="AAD1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28"/>
            <p:cNvSpPr/>
            <p:nvPr/>
          </p:nvSpPr>
          <p:spPr>
            <a:xfrm>
              <a:off x="3847525" y="4182850"/>
              <a:ext cx="101175" cy="58425"/>
            </a:xfrm>
            <a:custGeom>
              <a:avLst/>
              <a:gdLst/>
              <a:ahLst/>
              <a:cxnLst/>
              <a:rect l="l" t="t" r="r" b="b"/>
              <a:pathLst>
                <a:path w="4047" h="2337" extrusionOk="0">
                  <a:moveTo>
                    <a:pt x="2575" y="0"/>
                  </a:moveTo>
                  <a:lnTo>
                    <a:pt x="0" y="1487"/>
                  </a:lnTo>
                  <a:lnTo>
                    <a:pt x="54" y="1517"/>
                  </a:lnTo>
                  <a:lnTo>
                    <a:pt x="1472" y="2336"/>
                  </a:lnTo>
                  <a:lnTo>
                    <a:pt x="3995" y="879"/>
                  </a:lnTo>
                  <a:lnTo>
                    <a:pt x="4047" y="851"/>
                  </a:lnTo>
                  <a:lnTo>
                    <a:pt x="2575" y="0"/>
                  </a:lnTo>
                  <a:close/>
                </a:path>
              </a:pathLst>
            </a:custGeom>
            <a:solidFill>
              <a:srgbClr val="AEB5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8"/>
            <p:cNvSpPr/>
            <p:nvPr/>
          </p:nvSpPr>
          <p:spPr>
            <a:xfrm>
              <a:off x="3848850" y="4184350"/>
              <a:ext cx="98575" cy="56925"/>
            </a:xfrm>
            <a:custGeom>
              <a:avLst/>
              <a:gdLst/>
              <a:ahLst/>
              <a:cxnLst/>
              <a:rect l="l" t="t" r="r" b="b"/>
              <a:pathLst>
                <a:path w="3943" h="2277" extrusionOk="0">
                  <a:moveTo>
                    <a:pt x="2522" y="0"/>
                  </a:moveTo>
                  <a:lnTo>
                    <a:pt x="1" y="1457"/>
                  </a:lnTo>
                  <a:lnTo>
                    <a:pt x="1419" y="2276"/>
                  </a:lnTo>
                  <a:lnTo>
                    <a:pt x="3942" y="819"/>
                  </a:lnTo>
                  <a:lnTo>
                    <a:pt x="2522" y="0"/>
                  </a:lnTo>
                  <a:close/>
                </a:path>
              </a:pathLst>
            </a:custGeom>
            <a:solidFill>
              <a:srgbClr val="AAD1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8"/>
            <p:cNvSpPr/>
            <p:nvPr/>
          </p:nvSpPr>
          <p:spPr>
            <a:xfrm>
              <a:off x="3746350" y="4209400"/>
              <a:ext cx="377125" cy="146650"/>
            </a:xfrm>
            <a:custGeom>
              <a:avLst/>
              <a:gdLst/>
              <a:ahLst/>
              <a:cxnLst/>
              <a:rect l="l" t="t" r="r" b="b"/>
              <a:pathLst>
                <a:path w="15085" h="5866" extrusionOk="0">
                  <a:moveTo>
                    <a:pt x="15084" y="1"/>
                  </a:moveTo>
                  <a:lnTo>
                    <a:pt x="5519" y="5523"/>
                  </a:lnTo>
                  <a:lnTo>
                    <a:pt x="1" y="2337"/>
                  </a:lnTo>
                  <a:lnTo>
                    <a:pt x="1" y="2462"/>
                  </a:lnTo>
                  <a:cubicBezTo>
                    <a:pt x="1" y="2646"/>
                    <a:pt x="99" y="2818"/>
                    <a:pt x="260" y="2910"/>
                  </a:cubicBezTo>
                  <a:lnTo>
                    <a:pt x="5260" y="5797"/>
                  </a:lnTo>
                  <a:cubicBezTo>
                    <a:pt x="5340" y="5843"/>
                    <a:pt x="5429" y="5866"/>
                    <a:pt x="5518" y="5866"/>
                  </a:cubicBezTo>
                  <a:cubicBezTo>
                    <a:pt x="5607" y="5866"/>
                    <a:pt x="5696" y="5843"/>
                    <a:pt x="5776" y="5797"/>
                  </a:cubicBezTo>
                  <a:lnTo>
                    <a:pt x="14825" y="574"/>
                  </a:lnTo>
                  <a:cubicBezTo>
                    <a:pt x="14986" y="482"/>
                    <a:pt x="15084" y="310"/>
                    <a:pt x="15084" y="126"/>
                  </a:cubicBezTo>
                  <a:lnTo>
                    <a:pt x="15084" y="1"/>
                  </a:ln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8"/>
            <p:cNvSpPr/>
            <p:nvPr/>
          </p:nvSpPr>
          <p:spPr>
            <a:xfrm>
              <a:off x="3884325" y="4209400"/>
              <a:ext cx="239150" cy="146700"/>
            </a:xfrm>
            <a:custGeom>
              <a:avLst/>
              <a:gdLst/>
              <a:ahLst/>
              <a:cxnLst/>
              <a:rect l="l" t="t" r="r" b="b"/>
              <a:pathLst>
                <a:path w="9566" h="5868" extrusionOk="0">
                  <a:moveTo>
                    <a:pt x="9565" y="1"/>
                  </a:moveTo>
                  <a:lnTo>
                    <a:pt x="0" y="5523"/>
                  </a:lnTo>
                  <a:lnTo>
                    <a:pt x="0" y="5867"/>
                  </a:lnTo>
                  <a:cubicBezTo>
                    <a:pt x="90" y="5867"/>
                    <a:pt x="179" y="5844"/>
                    <a:pt x="257" y="5797"/>
                  </a:cubicBezTo>
                  <a:lnTo>
                    <a:pt x="9306" y="574"/>
                  </a:lnTo>
                  <a:cubicBezTo>
                    <a:pt x="9467" y="482"/>
                    <a:pt x="9565" y="310"/>
                    <a:pt x="9565" y="126"/>
                  </a:cubicBezTo>
                  <a:lnTo>
                    <a:pt x="9565" y="1"/>
                  </a:lnTo>
                  <a:close/>
                </a:path>
              </a:pathLst>
            </a:custGeom>
            <a:solidFill>
              <a:srgbClr val="AAD1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8"/>
            <p:cNvSpPr/>
            <p:nvPr/>
          </p:nvSpPr>
          <p:spPr>
            <a:xfrm>
              <a:off x="3887950" y="4047175"/>
              <a:ext cx="270725" cy="303225"/>
            </a:xfrm>
            <a:custGeom>
              <a:avLst/>
              <a:gdLst/>
              <a:ahLst/>
              <a:cxnLst/>
              <a:rect l="l" t="t" r="r" b="b"/>
              <a:pathLst>
                <a:path w="10829" h="12129" extrusionOk="0">
                  <a:moveTo>
                    <a:pt x="10648" y="1"/>
                  </a:moveTo>
                  <a:lnTo>
                    <a:pt x="1287" y="5406"/>
                  </a:lnTo>
                  <a:cubicBezTo>
                    <a:pt x="1170" y="5474"/>
                    <a:pt x="1090" y="5589"/>
                    <a:pt x="1066" y="5723"/>
                  </a:cubicBezTo>
                  <a:lnTo>
                    <a:pt x="1" y="12087"/>
                  </a:lnTo>
                  <a:cubicBezTo>
                    <a:pt x="72" y="12115"/>
                    <a:pt x="147" y="12128"/>
                    <a:pt x="222" y="12128"/>
                  </a:cubicBezTo>
                  <a:cubicBezTo>
                    <a:pt x="328" y="12128"/>
                    <a:pt x="434" y="12100"/>
                    <a:pt x="529" y="12045"/>
                  </a:cubicBezTo>
                  <a:lnTo>
                    <a:pt x="9537" y="6846"/>
                  </a:lnTo>
                  <a:cubicBezTo>
                    <a:pt x="9696" y="6754"/>
                    <a:pt x="9805" y="6597"/>
                    <a:pt x="9835" y="6418"/>
                  </a:cubicBezTo>
                  <a:lnTo>
                    <a:pt x="10821" y="537"/>
                  </a:lnTo>
                  <a:cubicBezTo>
                    <a:pt x="10827" y="504"/>
                    <a:pt x="10829" y="470"/>
                    <a:pt x="10829" y="435"/>
                  </a:cubicBezTo>
                  <a:cubicBezTo>
                    <a:pt x="10829" y="271"/>
                    <a:pt x="10764" y="116"/>
                    <a:pt x="10648" y="1"/>
                  </a:cubicBezTo>
                  <a:close/>
                </a:path>
              </a:pathLst>
            </a:custGeom>
            <a:solidFill>
              <a:srgbClr val="EFF6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8"/>
            <p:cNvSpPr/>
            <p:nvPr/>
          </p:nvSpPr>
          <p:spPr>
            <a:xfrm>
              <a:off x="3884325" y="4044800"/>
              <a:ext cx="269850" cy="304600"/>
            </a:xfrm>
            <a:custGeom>
              <a:avLst/>
              <a:gdLst/>
              <a:ahLst/>
              <a:cxnLst/>
              <a:rect l="l" t="t" r="r" b="b"/>
              <a:pathLst>
                <a:path w="10794" h="12184" extrusionOk="0">
                  <a:moveTo>
                    <a:pt x="10668" y="0"/>
                  </a:moveTo>
                  <a:lnTo>
                    <a:pt x="1288" y="5415"/>
                  </a:lnTo>
                  <a:cubicBezTo>
                    <a:pt x="1171" y="5484"/>
                    <a:pt x="1090" y="5599"/>
                    <a:pt x="1068" y="5733"/>
                  </a:cubicBezTo>
                  <a:lnTo>
                    <a:pt x="0" y="12107"/>
                  </a:lnTo>
                  <a:lnTo>
                    <a:pt x="62" y="12142"/>
                  </a:lnTo>
                  <a:cubicBezTo>
                    <a:pt x="89" y="12157"/>
                    <a:pt x="117" y="12172"/>
                    <a:pt x="146" y="12184"/>
                  </a:cubicBezTo>
                  <a:lnTo>
                    <a:pt x="1210" y="5820"/>
                  </a:lnTo>
                  <a:cubicBezTo>
                    <a:pt x="1233" y="5686"/>
                    <a:pt x="1313" y="5571"/>
                    <a:pt x="1430" y="5502"/>
                  </a:cubicBezTo>
                  <a:lnTo>
                    <a:pt x="10793" y="96"/>
                  </a:lnTo>
                  <a:cubicBezTo>
                    <a:pt x="10755" y="57"/>
                    <a:pt x="10713" y="25"/>
                    <a:pt x="10668" y="0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28"/>
            <p:cNvSpPr/>
            <p:nvPr/>
          </p:nvSpPr>
          <p:spPr>
            <a:xfrm>
              <a:off x="4013725" y="4181100"/>
              <a:ext cx="41575" cy="42325"/>
            </a:xfrm>
            <a:custGeom>
              <a:avLst/>
              <a:gdLst/>
              <a:ahLst/>
              <a:cxnLst/>
              <a:rect l="l" t="t" r="r" b="b"/>
              <a:pathLst>
                <a:path w="1663" h="1693" extrusionOk="0">
                  <a:moveTo>
                    <a:pt x="1356" y="1"/>
                  </a:moveTo>
                  <a:cubicBezTo>
                    <a:pt x="1246" y="1"/>
                    <a:pt x="1107" y="44"/>
                    <a:pt x="951" y="134"/>
                  </a:cubicBezTo>
                  <a:cubicBezTo>
                    <a:pt x="517" y="384"/>
                    <a:pt x="109" y="907"/>
                    <a:pt x="44" y="1302"/>
                  </a:cubicBezTo>
                  <a:cubicBezTo>
                    <a:pt x="1" y="1555"/>
                    <a:pt x="108" y="1693"/>
                    <a:pt x="306" y="1693"/>
                  </a:cubicBezTo>
                  <a:cubicBezTo>
                    <a:pt x="417" y="1693"/>
                    <a:pt x="556" y="1649"/>
                    <a:pt x="712" y="1559"/>
                  </a:cubicBezTo>
                  <a:cubicBezTo>
                    <a:pt x="1148" y="1308"/>
                    <a:pt x="1552" y="785"/>
                    <a:pt x="1619" y="391"/>
                  </a:cubicBezTo>
                  <a:cubicBezTo>
                    <a:pt x="1662" y="139"/>
                    <a:pt x="1554" y="1"/>
                    <a:pt x="1356" y="1"/>
                  </a:cubicBezTo>
                  <a:close/>
                </a:path>
              </a:pathLst>
            </a:custGeom>
            <a:solidFill>
              <a:srgbClr val="AAD1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4" name="Google Shape;314;p28"/>
          <p:cNvSpPr txBox="1">
            <a:spLocks noGrp="1"/>
          </p:cNvSpPr>
          <p:nvPr>
            <p:ph type="ctrTitle"/>
          </p:nvPr>
        </p:nvSpPr>
        <p:spPr>
          <a:xfrm>
            <a:off x="347545" y="938219"/>
            <a:ext cx="4067100" cy="82883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 dirty="0">
                <a:solidFill>
                  <a:schemeClr val="lt1"/>
                </a:solidFill>
              </a:rPr>
              <a:t>“Mi planta de </a:t>
            </a:r>
            <a:r>
              <a:rPr lang="en-GB" sz="4000" dirty="0" err="1">
                <a:solidFill>
                  <a:schemeClr val="lt1"/>
                </a:solidFill>
              </a:rPr>
              <a:t>naranja</a:t>
            </a:r>
            <a:r>
              <a:rPr lang="en-GB" sz="4000" dirty="0">
                <a:solidFill>
                  <a:schemeClr val="lt1"/>
                </a:solidFill>
              </a:rPr>
              <a:t> lima”.</a:t>
            </a:r>
            <a:endParaRPr sz="4000" dirty="0">
              <a:solidFill>
                <a:schemeClr val="lt1"/>
              </a:solidFill>
            </a:endParaRPr>
          </a:p>
        </p:txBody>
      </p:sp>
      <p:sp>
        <p:nvSpPr>
          <p:cNvPr id="316" name="Google Shape;259;p37">
            <a:extLst>
              <a:ext uri="{FF2B5EF4-FFF2-40B4-BE49-F238E27FC236}">
                <a16:creationId xmlns:a16="http://schemas.microsoft.com/office/drawing/2014/main" xmlns="" id="{0B4B15BF-6251-4914-BC10-B68333C58101}"/>
              </a:ext>
            </a:extLst>
          </p:cNvPr>
          <p:cNvSpPr txBox="1">
            <a:spLocks/>
          </p:cNvSpPr>
          <p:nvPr/>
        </p:nvSpPr>
        <p:spPr>
          <a:xfrm>
            <a:off x="1844696" y="1791098"/>
            <a:ext cx="3244800" cy="4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 Light"/>
              <a:buNone/>
              <a:defRPr sz="1400" b="0" i="0" u="none" strike="noStrike" cap="none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 Light"/>
              <a:buNone/>
              <a:defRPr sz="2800" b="0" i="0" u="none" strike="noStrike" cap="none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 Light"/>
              <a:buNone/>
              <a:defRPr sz="2800" b="0" i="0" u="none" strike="noStrike" cap="none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 Light"/>
              <a:buNone/>
              <a:defRPr sz="2800" b="0" i="0" u="none" strike="noStrike" cap="none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 Light"/>
              <a:buNone/>
              <a:defRPr sz="2800" b="0" i="0" u="none" strike="noStrike" cap="none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 Light"/>
              <a:buNone/>
              <a:defRPr sz="2800" b="0" i="0" u="none" strike="noStrike" cap="none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 Light"/>
              <a:buNone/>
              <a:defRPr sz="2800" b="0" i="0" u="none" strike="noStrike" cap="none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 Light"/>
              <a:buNone/>
              <a:defRPr sz="2800" b="0" i="0" u="none" strike="noStrike" cap="none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 Light"/>
              <a:buNone/>
              <a:defRPr sz="2800" b="0" i="0" u="none" strike="noStrike" cap="none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9pPr>
          </a:lstStyle>
          <a:p>
            <a:pPr marL="0" indent="0" algn="l"/>
            <a:r>
              <a:rPr lang="es-ES" dirty="0"/>
              <a:t>Alejandra Toloza. </a:t>
            </a:r>
          </a:p>
          <a:p>
            <a:pPr marL="0" indent="0" algn="l"/>
            <a:r>
              <a:rPr lang="es-ES" dirty="0"/>
              <a:t>Educadora Diferencial </a:t>
            </a:r>
          </a:p>
        </p:txBody>
      </p:sp>
      <p:pic>
        <p:nvPicPr>
          <p:cNvPr id="317" name="Imagen 316">
            <a:extLst>
              <a:ext uri="{FF2B5EF4-FFF2-40B4-BE49-F238E27FC236}">
                <a16:creationId xmlns:a16="http://schemas.microsoft.com/office/drawing/2014/main" xmlns="" id="{50551760-B075-4A6C-9A15-96D3180C2FDC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742" y="1649657"/>
            <a:ext cx="869323" cy="8173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Imagen 4" descr="Una caricatura de una persona&#10;&#10;Descripción generada automáticamente">
            <a:extLst>
              <a:ext uri="{FF2B5EF4-FFF2-40B4-BE49-F238E27FC236}">
                <a16:creationId xmlns:a16="http://schemas.microsoft.com/office/drawing/2014/main" xmlns="" id="{122E0D79-6CD9-4FE6-9A35-6520D0670B3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799" b="99246" l="503" r="89950">
                        <a14:foregroundMark x1="19347" y1="32412" x2="4774" y2="49497"/>
                        <a14:foregroundMark x1="4774" y1="49497" x2="11558" y2="33668"/>
                        <a14:foregroundMark x1="11558" y1="33668" x2="28643" y2="36935"/>
                        <a14:foregroundMark x1="28643" y1="36935" x2="35176" y2="55779"/>
                        <a14:foregroundMark x1="35176" y1="55779" x2="28643" y2="96734"/>
                        <a14:foregroundMark x1="28643" y1="96734" x2="23367" y2="78894"/>
                        <a14:foregroundMark x1="23367" y1="78894" x2="25879" y2="56030"/>
                        <a14:foregroundMark x1="25879" y1="56030" x2="9799" y2="72111"/>
                        <a14:foregroundMark x1="9799" y1="72111" x2="8291" y2="49749"/>
                        <a14:foregroundMark x1="8291" y1="49749" x2="8291" y2="67337"/>
                        <a14:foregroundMark x1="8291" y1="67337" x2="17085" y2="37437"/>
                        <a14:foregroundMark x1="17085" y1="37437" x2="20101" y2="79899"/>
                        <a14:foregroundMark x1="20101" y1="79899" x2="10804" y2="96231"/>
                        <a14:foregroundMark x1="10804" y1="96231" x2="10804" y2="73367"/>
                        <a14:foregroundMark x1="10804" y1="73367" x2="12060" y2="86432"/>
                        <a14:foregroundMark x1="6281" y1="39196" x2="503" y2="72613"/>
                        <a14:foregroundMark x1="23618" y1="44724" x2="24372" y2="61558"/>
                        <a14:foregroundMark x1="2010" y1="58794" x2="6281" y2="98744"/>
                        <a14:foregroundMark x1="6281" y1="98744" x2="11809" y2="94221"/>
                        <a14:foregroundMark x1="9045" y1="81910" x2="1005" y2="98995"/>
                        <a14:foregroundMark x1="1005" y1="98995" x2="1256" y2="98492"/>
                        <a14:foregroundMark x1="13568" y1="83920" x2="4020" y2="99246"/>
                        <a14:foregroundMark x1="4020" y1="99246" x2="4020" y2="99246"/>
                        <a14:foregroundMark x1="47739" y1="67588" x2="40452" y2="7613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559" y="1896688"/>
            <a:ext cx="3437543" cy="3437543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3116">
        <p14:prism/>
      </p:transition>
    </mc:Choice>
    <mc:Fallback xmlns="">
      <p:transition spd="slow" advTm="1311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4" grpId="0"/>
      <p:bldP spid="3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31"/>
          <p:cNvSpPr/>
          <p:nvPr/>
        </p:nvSpPr>
        <p:spPr>
          <a:xfrm>
            <a:off x="-686854" y="-1862017"/>
            <a:ext cx="7413000" cy="7413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p31"/>
          <p:cNvSpPr txBox="1">
            <a:spLocks noGrp="1"/>
          </p:cNvSpPr>
          <p:nvPr>
            <p:ph type="subTitle" idx="1"/>
          </p:nvPr>
        </p:nvSpPr>
        <p:spPr>
          <a:xfrm>
            <a:off x="169818" y="1445690"/>
            <a:ext cx="6556328" cy="317917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/>
            <a:r>
              <a:rPr lang="es-ES" sz="3200" b="1" dirty="0"/>
              <a:t>TE INVITO A QUE VEAS EL SIGUIENTE VIDEO.</a:t>
            </a:r>
            <a:endParaRPr sz="3200" b="1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50F03801-C977-4252-A492-BB46C0F129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99" b="97739" l="9799" r="89950">
                        <a14:foregroundMark x1="54774" y1="66834" x2="51508" y2="63568"/>
                        <a14:foregroundMark x1="24623" y1="73116" x2="34925" y2="86432"/>
                        <a14:foregroundMark x1="34925" y1="86432" x2="27889" y2="69598"/>
                        <a14:foregroundMark x1="27889" y1="69598" x2="36181" y2="85930"/>
                        <a14:foregroundMark x1="36181" y1="85930" x2="59296" y2="92462"/>
                        <a14:foregroundMark x1="59296" y1="92462" x2="76131" y2="91206"/>
                        <a14:foregroundMark x1="76131" y1="91206" x2="56784" y2="88693"/>
                        <a14:foregroundMark x1="56784" y1="88693" x2="64322" y2="74372"/>
                        <a14:foregroundMark x1="64322" y1="74372" x2="52010" y2="63568"/>
                        <a14:foregroundMark x1="52010" y1="63568" x2="34673" y2="65578"/>
                        <a14:foregroundMark x1="34673" y1="65578" x2="36935" y2="99749"/>
                        <a14:foregroundMark x1="36935" y1="99749" x2="50754" y2="90704"/>
                        <a14:foregroundMark x1="50754" y1="90704" x2="40704" y2="75126"/>
                        <a14:foregroundMark x1="40704" y1="75126" x2="47990" y2="98241"/>
                        <a14:foregroundMark x1="47990" y1="98241" x2="63819" y2="87940"/>
                        <a14:foregroundMark x1="63819" y1="87940" x2="62563" y2="66080"/>
                        <a14:foregroundMark x1="62563" y1="66080" x2="55276" y2="88945"/>
                        <a14:foregroundMark x1="55276" y1="88945" x2="58291" y2="71859"/>
                        <a14:foregroundMark x1="58291" y1="71859" x2="47990" y2="85427"/>
                        <a14:foregroundMark x1="47990" y1="85427" x2="46482" y2="56030"/>
                        <a14:foregroundMark x1="46482" y1="56030" x2="47236" y2="90201"/>
                        <a14:foregroundMark x1="47236" y1="90201" x2="67839" y2="97739"/>
                        <a14:foregroundMark x1="67839" y1="97739" x2="69095" y2="9447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58583" y="1135405"/>
            <a:ext cx="3789454" cy="3789454"/>
          </a:xfrm>
          <a:prstGeom prst="rect">
            <a:avLst/>
          </a:prstGeom>
        </p:spPr>
      </p:pic>
      <p:pic>
        <p:nvPicPr>
          <p:cNvPr id="20" name="Imagen 19" descr="Imagen que contiene alimentos, dibujo&#10;&#10;Descripción generada automáticamente">
            <a:extLst>
              <a:ext uri="{FF2B5EF4-FFF2-40B4-BE49-F238E27FC236}">
                <a16:creationId xmlns:a16="http://schemas.microsoft.com/office/drawing/2014/main" xmlns="" id="{8BE9E94D-80D7-498A-A81A-77A0756A6A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31422" y="504562"/>
            <a:ext cx="1261686" cy="126168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4574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2197">
        <p14:prism/>
      </p:transition>
    </mc:Choice>
    <mc:Fallback xmlns="">
      <p:transition spd="slow" advTm="1219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i planta de naranja lima (1)">
            <a:hlinkClick r:id="" action="ppaction://media"/>
            <a:extLst>
              <a:ext uri="{FF2B5EF4-FFF2-40B4-BE49-F238E27FC236}">
                <a16:creationId xmlns:a16="http://schemas.microsoft.com/office/drawing/2014/main" xmlns="" id="{CDFB7B20-504B-4F14-BC17-926F659ED95A}"/>
              </a:ext>
            </a:extLst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73057" y="287772"/>
            <a:ext cx="7597886" cy="4273811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7912">
        <p14:prism/>
      </p:transition>
    </mc:Choice>
    <mc:Fallback xmlns="">
      <p:transition spd="slow" advTm="1791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106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4" name="Google Shape;1304;p43"/>
          <p:cNvGrpSpPr/>
          <p:nvPr/>
        </p:nvGrpSpPr>
        <p:grpSpPr>
          <a:xfrm>
            <a:off x="617788" y="322676"/>
            <a:ext cx="4644628" cy="3507689"/>
            <a:chOff x="359507" y="-109181"/>
            <a:chExt cx="4067100" cy="3071531"/>
          </a:xfrm>
        </p:grpSpPr>
        <p:sp>
          <p:nvSpPr>
            <p:cNvPr id="1305" name="Google Shape;1305;p43"/>
            <p:cNvSpPr/>
            <p:nvPr/>
          </p:nvSpPr>
          <p:spPr>
            <a:xfrm>
              <a:off x="359507" y="-109181"/>
              <a:ext cx="4067100" cy="2756400"/>
            </a:xfrm>
            <a:prstGeom prst="roundRect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43"/>
            <p:cNvSpPr/>
            <p:nvPr/>
          </p:nvSpPr>
          <p:spPr>
            <a:xfrm rot="10800000">
              <a:off x="2599025" y="2592150"/>
              <a:ext cx="597000" cy="3702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7" name="Google Shape;1307;p43"/>
          <p:cNvGrpSpPr/>
          <p:nvPr/>
        </p:nvGrpSpPr>
        <p:grpSpPr>
          <a:xfrm>
            <a:off x="5118137" y="1042928"/>
            <a:ext cx="2491928" cy="2018545"/>
            <a:chOff x="3555975" y="2466200"/>
            <a:chExt cx="1348950" cy="924825"/>
          </a:xfrm>
        </p:grpSpPr>
        <p:sp>
          <p:nvSpPr>
            <p:cNvPr id="1308" name="Google Shape;1308;p43"/>
            <p:cNvSpPr/>
            <p:nvPr/>
          </p:nvSpPr>
          <p:spPr>
            <a:xfrm>
              <a:off x="3563500" y="2639025"/>
              <a:ext cx="1338550" cy="752000"/>
            </a:xfrm>
            <a:custGeom>
              <a:avLst/>
              <a:gdLst/>
              <a:ahLst/>
              <a:cxnLst/>
              <a:rect l="l" t="t" r="r" b="b"/>
              <a:pathLst>
                <a:path w="53542" h="30080" extrusionOk="0">
                  <a:moveTo>
                    <a:pt x="41169" y="1"/>
                  </a:moveTo>
                  <a:cubicBezTo>
                    <a:pt x="39089" y="1"/>
                    <a:pt x="4445" y="15378"/>
                    <a:pt x="4445" y="15378"/>
                  </a:cubicBezTo>
                  <a:cubicBezTo>
                    <a:pt x="4445" y="15378"/>
                    <a:pt x="369" y="19596"/>
                    <a:pt x="130" y="20078"/>
                  </a:cubicBezTo>
                  <a:cubicBezTo>
                    <a:pt x="0" y="20342"/>
                    <a:pt x="144" y="20459"/>
                    <a:pt x="825" y="20459"/>
                  </a:cubicBezTo>
                  <a:cubicBezTo>
                    <a:pt x="1147" y="20459"/>
                    <a:pt x="1590" y="20433"/>
                    <a:pt x="2180" y="20383"/>
                  </a:cubicBezTo>
                  <a:cubicBezTo>
                    <a:pt x="4092" y="20223"/>
                    <a:pt x="10108" y="19301"/>
                    <a:pt x="10108" y="19301"/>
                  </a:cubicBezTo>
                  <a:lnTo>
                    <a:pt x="15006" y="16473"/>
                  </a:lnTo>
                  <a:cubicBezTo>
                    <a:pt x="15006" y="16473"/>
                    <a:pt x="15788" y="18232"/>
                    <a:pt x="17836" y="19415"/>
                  </a:cubicBezTo>
                  <a:lnTo>
                    <a:pt x="36158" y="29992"/>
                  </a:lnTo>
                  <a:cubicBezTo>
                    <a:pt x="36258" y="30050"/>
                    <a:pt x="36389" y="30080"/>
                    <a:pt x="36520" y="30080"/>
                  </a:cubicBezTo>
                  <a:cubicBezTo>
                    <a:pt x="36651" y="30080"/>
                    <a:pt x="36783" y="30050"/>
                    <a:pt x="36883" y="29992"/>
                  </a:cubicBezTo>
                  <a:lnTo>
                    <a:pt x="53341" y="20490"/>
                  </a:lnTo>
                  <a:cubicBezTo>
                    <a:pt x="53541" y="20375"/>
                    <a:pt x="53541" y="20188"/>
                    <a:pt x="53341" y="20072"/>
                  </a:cubicBezTo>
                  <a:lnTo>
                    <a:pt x="31056" y="7206"/>
                  </a:lnTo>
                  <a:lnTo>
                    <a:pt x="41247" y="1321"/>
                  </a:lnTo>
                  <a:cubicBezTo>
                    <a:pt x="41247" y="1321"/>
                    <a:pt x="42206" y="560"/>
                    <a:pt x="41247" y="15"/>
                  </a:cubicBezTo>
                  <a:cubicBezTo>
                    <a:pt x="41231" y="5"/>
                    <a:pt x="41205" y="1"/>
                    <a:pt x="41169" y="1"/>
                  </a:cubicBezTo>
                  <a:close/>
                </a:path>
              </a:pathLst>
            </a:custGeom>
            <a:solidFill>
              <a:srgbClr val="C1C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43"/>
            <p:cNvSpPr/>
            <p:nvPr/>
          </p:nvSpPr>
          <p:spPr>
            <a:xfrm>
              <a:off x="3600175" y="2793825"/>
              <a:ext cx="348200" cy="334775"/>
            </a:xfrm>
            <a:custGeom>
              <a:avLst/>
              <a:gdLst/>
              <a:ahLst/>
              <a:cxnLst/>
              <a:rect l="l" t="t" r="r" b="b"/>
              <a:pathLst>
                <a:path w="13928" h="13391" extrusionOk="0">
                  <a:moveTo>
                    <a:pt x="13927" y="0"/>
                  </a:moveTo>
                  <a:lnTo>
                    <a:pt x="3946" y="5780"/>
                  </a:lnTo>
                  <a:lnTo>
                    <a:pt x="0" y="10928"/>
                  </a:lnTo>
                  <a:cubicBezTo>
                    <a:pt x="89" y="10858"/>
                    <a:pt x="198" y="10821"/>
                    <a:pt x="321" y="10821"/>
                  </a:cubicBezTo>
                  <a:cubicBezTo>
                    <a:pt x="456" y="10821"/>
                    <a:pt x="608" y="10865"/>
                    <a:pt x="769" y="10958"/>
                  </a:cubicBezTo>
                  <a:cubicBezTo>
                    <a:pt x="1323" y="11277"/>
                    <a:pt x="1773" y="12056"/>
                    <a:pt x="1772" y="12695"/>
                  </a:cubicBezTo>
                  <a:cubicBezTo>
                    <a:pt x="1772" y="13073"/>
                    <a:pt x="1616" y="13318"/>
                    <a:pt x="1374" y="13390"/>
                  </a:cubicBezTo>
                  <a:lnTo>
                    <a:pt x="7790" y="12567"/>
                  </a:lnTo>
                  <a:lnTo>
                    <a:pt x="10689" y="10894"/>
                  </a:lnTo>
                  <a:cubicBezTo>
                    <a:pt x="10689" y="10894"/>
                    <a:pt x="10557" y="9381"/>
                    <a:pt x="9295" y="7193"/>
                  </a:cubicBezTo>
                  <a:cubicBezTo>
                    <a:pt x="8032" y="5004"/>
                    <a:pt x="13927" y="1"/>
                    <a:pt x="13927" y="0"/>
                  </a:cubicBezTo>
                  <a:close/>
                </a:path>
              </a:pathLst>
            </a:custGeom>
            <a:solidFill>
              <a:srgbClr val="FFF5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43"/>
            <p:cNvSpPr/>
            <p:nvPr/>
          </p:nvSpPr>
          <p:spPr>
            <a:xfrm>
              <a:off x="3600175" y="2793825"/>
              <a:ext cx="348200" cy="334775"/>
            </a:xfrm>
            <a:custGeom>
              <a:avLst/>
              <a:gdLst/>
              <a:ahLst/>
              <a:cxnLst/>
              <a:rect l="l" t="t" r="r" b="b"/>
              <a:pathLst>
                <a:path w="13928" h="13391" extrusionOk="0">
                  <a:moveTo>
                    <a:pt x="13927" y="0"/>
                  </a:moveTo>
                  <a:lnTo>
                    <a:pt x="3946" y="5780"/>
                  </a:lnTo>
                  <a:lnTo>
                    <a:pt x="0" y="10928"/>
                  </a:lnTo>
                  <a:cubicBezTo>
                    <a:pt x="89" y="10858"/>
                    <a:pt x="198" y="10821"/>
                    <a:pt x="321" y="10821"/>
                  </a:cubicBezTo>
                  <a:cubicBezTo>
                    <a:pt x="456" y="10821"/>
                    <a:pt x="608" y="10865"/>
                    <a:pt x="769" y="10958"/>
                  </a:cubicBezTo>
                  <a:cubicBezTo>
                    <a:pt x="1261" y="11241"/>
                    <a:pt x="1672" y="11888"/>
                    <a:pt x="1756" y="12476"/>
                  </a:cubicBezTo>
                  <a:cubicBezTo>
                    <a:pt x="1767" y="12548"/>
                    <a:pt x="1773" y="12622"/>
                    <a:pt x="1772" y="12695"/>
                  </a:cubicBezTo>
                  <a:cubicBezTo>
                    <a:pt x="1772" y="13073"/>
                    <a:pt x="1616" y="13318"/>
                    <a:pt x="1374" y="13390"/>
                  </a:cubicBezTo>
                  <a:lnTo>
                    <a:pt x="7790" y="12567"/>
                  </a:lnTo>
                  <a:lnTo>
                    <a:pt x="10689" y="10894"/>
                  </a:lnTo>
                  <a:cubicBezTo>
                    <a:pt x="10689" y="10894"/>
                    <a:pt x="10557" y="9381"/>
                    <a:pt x="9295" y="7193"/>
                  </a:cubicBezTo>
                  <a:cubicBezTo>
                    <a:pt x="8032" y="5004"/>
                    <a:pt x="13927" y="1"/>
                    <a:pt x="13927" y="0"/>
                  </a:cubicBezTo>
                  <a:close/>
                </a:path>
              </a:pathLst>
            </a:custGeom>
            <a:solidFill>
              <a:srgbClr val="FFF5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43"/>
            <p:cNvSpPr/>
            <p:nvPr/>
          </p:nvSpPr>
          <p:spPr>
            <a:xfrm>
              <a:off x="3558100" y="3046025"/>
              <a:ext cx="273075" cy="91175"/>
            </a:xfrm>
            <a:custGeom>
              <a:avLst/>
              <a:gdLst/>
              <a:ahLst/>
              <a:cxnLst/>
              <a:rect l="l" t="t" r="r" b="b"/>
              <a:pathLst>
                <a:path w="10923" h="3647" extrusionOk="0">
                  <a:moveTo>
                    <a:pt x="9975" y="1"/>
                  </a:moveTo>
                  <a:lnTo>
                    <a:pt x="9473" y="291"/>
                  </a:lnTo>
                  <a:cubicBezTo>
                    <a:pt x="9473" y="291"/>
                    <a:pt x="6149" y="1471"/>
                    <a:pt x="3439" y="2389"/>
                  </a:cubicBezTo>
                  <a:cubicBezTo>
                    <a:pt x="1714" y="2973"/>
                    <a:pt x="238" y="3450"/>
                    <a:pt x="25" y="3450"/>
                  </a:cubicBezTo>
                  <a:cubicBezTo>
                    <a:pt x="12" y="3450"/>
                    <a:pt x="3" y="3449"/>
                    <a:pt x="0" y="3445"/>
                  </a:cubicBezTo>
                  <a:lnTo>
                    <a:pt x="0" y="3445"/>
                  </a:lnTo>
                  <a:cubicBezTo>
                    <a:pt x="71" y="3570"/>
                    <a:pt x="203" y="3646"/>
                    <a:pt x="345" y="3646"/>
                  </a:cubicBezTo>
                  <a:cubicBezTo>
                    <a:pt x="363" y="3646"/>
                    <a:pt x="380" y="3645"/>
                    <a:pt x="398" y="3643"/>
                  </a:cubicBezTo>
                  <a:lnTo>
                    <a:pt x="2882" y="3323"/>
                  </a:lnTo>
                  <a:lnTo>
                    <a:pt x="3053" y="3302"/>
                  </a:lnTo>
                  <a:lnTo>
                    <a:pt x="3058" y="3302"/>
                  </a:lnTo>
                  <a:lnTo>
                    <a:pt x="9473" y="2479"/>
                  </a:lnTo>
                  <a:lnTo>
                    <a:pt x="10922" y="1642"/>
                  </a:lnTo>
                  <a:lnTo>
                    <a:pt x="9975" y="1"/>
                  </a:lnTo>
                  <a:close/>
                </a:path>
              </a:pathLst>
            </a:custGeom>
            <a:solidFill>
              <a:srgbClr val="F2E2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43"/>
            <p:cNvSpPr/>
            <p:nvPr/>
          </p:nvSpPr>
          <p:spPr>
            <a:xfrm>
              <a:off x="4401175" y="2530750"/>
              <a:ext cx="2800" cy="1625"/>
            </a:xfrm>
            <a:custGeom>
              <a:avLst/>
              <a:gdLst/>
              <a:ahLst/>
              <a:cxnLst/>
              <a:rect l="l" t="t" r="r" b="b"/>
              <a:pathLst>
                <a:path w="112" h="65" extrusionOk="0">
                  <a:moveTo>
                    <a:pt x="112" y="1"/>
                  </a:moveTo>
                  <a:cubicBezTo>
                    <a:pt x="73" y="21"/>
                    <a:pt x="37" y="42"/>
                    <a:pt x="1" y="64"/>
                  </a:cubicBezTo>
                  <a:lnTo>
                    <a:pt x="112" y="1"/>
                  </a:lnTo>
                  <a:close/>
                </a:path>
              </a:pathLst>
            </a:custGeom>
            <a:solidFill>
              <a:srgbClr val="FFF5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43"/>
            <p:cNvSpPr/>
            <p:nvPr/>
          </p:nvSpPr>
          <p:spPr>
            <a:xfrm>
              <a:off x="4363575" y="2552475"/>
              <a:ext cx="2800" cy="1650"/>
            </a:xfrm>
            <a:custGeom>
              <a:avLst/>
              <a:gdLst/>
              <a:ahLst/>
              <a:cxnLst/>
              <a:rect l="l" t="t" r="r" b="b"/>
              <a:pathLst>
                <a:path w="112" h="66" extrusionOk="0">
                  <a:moveTo>
                    <a:pt x="111" y="0"/>
                  </a:moveTo>
                  <a:cubicBezTo>
                    <a:pt x="73" y="21"/>
                    <a:pt x="36" y="41"/>
                    <a:pt x="0" y="65"/>
                  </a:cubicBezTo>
                  <a:lnTo>
                    <a:pt x="111" y="0"/>
                  </a:lnTo>
                  <a:close/>
                </a:path>
              </a:pathLst>
            </a:custGeom>
            <a:solidFill>
              <a:srgbClr val="FFF5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43"/>
            <p:cNvSpPr/>
            <p:nvPr/>
          </p:nvSpPr>
          <p:spPr>
            <a:xfrm>
              <a:off x="4325950" y="2574200"/>
              <a:ext cx="2800" cy="1600"/>
            </a:xfrm>
            <a:custGeom>
              <a:avLst/>
              <a:gdLst/>
              <a:ahLst/>
              <a:cxnLst/>
              <a:rect l="l" t="t" r="r" b="b"/>
              <a:pathLst>
                <a:path w="112" h="64" extrusionOk="0">
                  <a:moveTo>
                    <a:pt x="112" y="0"/>
                  </a:moveTo>
                  <a:cubicBezTo>
                    <a:pt x="73" y="21"/>
                    <a:pt x="36" y="41"/>
                    <a:pt x="1" y="64"/>
                  </a:cubicBezTo>
                  <a:lnTo>
                    <a:pt x="112" y="0"/>
                  </a:lnTo>
                  <a:close/>
                </a:path>
              </a:pathLst>
            </a:custGeom>
            <a:solidFill>
              <a:srgbClr val="FFF5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43"/>
            <p:cNvSpPr/>
            <p:nvPr/>
          </p:nvSpPr>
          <p:spPr>
            <a:xfrm>
              <a:off x="4288325" y="2595900"/>
              <a:ext cx="2775" cy="1625"/>
            </a:xfrm>
            <a:custGeom>
              <a:avLst/>
              <a:gdLst/>
              <a:ahLst/>
              <a:cxnLst/>
              <a:rect l="l" t="t" r="r" b="b"/>
              <a:pathLst>
                <a:path w="111" h="65" extrusionOk="0">
                  <a:moveTo>
                    <a:pt x="111" y="1"/>
                  </a:moveTo>
                  <a:cubicBezTo>
                    <a:pt x="73" y="21"/>
                    <a:pt x="36" y="42"/>
                    <a:pt x="1" y="65"/>
                  </a:cubicBezTo>
                  <a:lnTo>
                    <a:pt x="111" y="1"/>
                  </a:lnTo>
                  <a:close/>
                </a:path>
              </a:pathLst>
            </a:custGeom>
            <a:solidFill>
              <a:srgbClr val="FFF5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43"/>
            <p:cNvSpPr/>
            <p:nvPr/>
          </p:nvSpPr>
          <p:spPr>
            <a:xfrm>
              <a:off x="3794925" y="3107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FF5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43"/>
            <p:cNvSpPr/>
            <p:nvPr/>
          </p:nvSpPr>
          <p:spPr>
            <a:xfrm>
              <a:off x="4403950" y="2466200"/>
              <a:ext cx="221550" cy="234275"/>
            </a:xfrm>
            <a:custGeom>
              <a:avLst/>
              <a:gdLst/>
              <a:ahLst/>
              <a:cxnLst/>
              <a:rect l="l" t="t" r="r" b="b"/>
              <a:pathLst>
                <a:path w="8862" h="9371" extrusionOk="0">
                  <a:moveTo>
                    <a:pt x="4872" y="1"/>
                  </a:moveTo>
                  <a:cubicBezTo>
                    <a:pt x="4581" y="1"/>
                    <a:pt x="4319" y="75"/>
                    <a:pt x="4097" y="218"/>
                  </a:cubicBezTo>
                  <a:lnTo>
                    <a:pt x="1" y="2584"/>
                  </a:lnTo>
                  <a:cubicBezTo>
                    <a:pt x="197" y="2483"/>
                    <a:pt x="420" y="2430"/>
                    <a:pt x="663" y="2430"/>
                  </a:cubicBezTo>
                  <a:cubicBezTo>
                    <a:pt x="1034" y="2430"/>
                    <a:pt x="1452" y="2551"/>
                    <a:pt x="1894" y="2807"/>
                  </a:cubicBezTo>
                  <a:cubicBezTo>
                    <a:pt x="3418" y="3687"/>
                    <a:pt x="4654" y="5825"/>
                    <a:pt x="4654" y="7584"/>
                  </a:cubicBezTo>
                  <a:cubicBezTo>
                    <a:pt x="4654" y="8464"/>
                    <a:pt x="4345" y="9081"/>
                    <a:pt x="3845" y="9371"/>
                  </a:cubicBezTo>
                  <a:lnTo>
                    <a:pt x="8053" y="6941"/>
                  </a:lnTo>
                  <a:cubicBezTo>
                    <a:pt x="8552" y="6652"/>
                    <a:pt x="8861" y="6035"/>
                    <a:pt x="8861" y="5155"/>
                  </a:cubicBezTo>
                  <a:cubicBezTo>
                    <a:pt x="8861" y="3396"/>
                    <a:pt x="7626" y="1256"/>
                    <a:pt x="6103" y="377"/>
                  </a:cubicBezTo>
                  <a:cubicBezTo>
                    <a:pt x="5660" y="121"/>
                    <a:pt x="5242" y="1"/>
                    <a:pt x="4872" y="1"/>
                  </a:cubicBezTo>
                  <a:close/>
                </a:path>
              </a:pathLst>
            </a:custGeom>
            <a:solidFill>
              <a:srgbClr val="F95D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43"/>
            <p:cNvSpPr/>
            <p:nvPr/>
          </p:nvSpPr>
          <p:spPr>
            <a:xfrm>
              <a:off x="4366350" y="2526925"/>
              <a:ext cx="153925" cy="195250"/>
            </a:xfrm>
            <a:custGeom>
              <a:avLst/>
              <a:gdLst/>
              <a:ahLst/>
              <a:cxnLst/>
              <a:rect l="l" t="t" r="r" b="b"/>
              <a:pathLst>
                <a:path w="6157" h="7810" extrusionOk="0">
                  <a:moveTo>
                    <a:pt x="2168" y="1"/>
                  </a:moveTo>
                  <a:cubicBezTo>
                    <a:pt x="1924" y="1"/>
                    <a:pt x="1701" y="53"/>
                    <a:pt x="1505" y="154"/>
                  </a:cubicBezTo>
                  <a:lnTo>
                    <a:pt x="1394" y="217"/>
                  </a:lnTo>
                  <a:lnTo>
                    <a:pt x="0" y="1022"/>
                  </a:lnTo>
                  <a:cubicBezTo>
                    <a:pt x="196" y="921"/>
                    <a:pt x="420" y="870"/>
                    <a:pt x="665" y="870"/>
                  </a:cubicBezTo>
                  <a:cubicBezTo>
                    <a:pt x="724" y="870"/>
                    <a:pt x="784" y="873"/>
                    <a:pt x="846" y="879"/>
                  </a:cubicBezTo>
                  <a:cubicBezTo>
                    <a:pt x="1169" y="912"/>
                    <a:pt x="1523" y="1032"/>
                    <a:pt x="1893" y="1245"/>
                  </a:cubicBezTo>
                  <a:cubicBezTo>
                    <a:pt x="3417" y="2125"/>
                    <a:pt x="4653" y="4264"/>
                    <a:pt x="4653" y="6024"/>
                  </a:cubicBezTo>
                  <a:cubicBezTo>
                    <a:pt x="4653" y="6452"/>
                    <a:pt x="4578" y="6818"/>
                    <a:pt x="4445" y="7114"/>
                  </a:cubicBezTo>
                  <a:cubicBezTo>
                    <a:pt x="4306" y="7426"/>
                    <a:pt x="4102" y="7660"/>
                    <a:pt x="3848" y="7808"/>
                  </a:cubicBezTo>
                  <a:lnTo>
                    <a:pt x="3848" y="7808"/>
                  </a:lnTo>
                  <a:lnTo>
                    <a:pt x="5349" y="6941"/>
                  </a:lnTo>
                  <a:cubicBezTo>
                    <a:pt x="5849" y="6652"/>
                    <a:pt x="6156" y="6035"/>
                    <a:pt x="6156" y="5155"/>
                  </a:cubicBezTo>
                  <a:cubicBezTo>
                    <a:pt x="6156" y="3396"/>
                    <a:pt x="4922" y="1256"/>
                    <a:pt x="3398" y="377"/>
                  </a:cubicBezTo>
                  <a:cubicBezTo>
                    <a:pt x="2956" y="121"/>
                    <a:pt x="2538" y="1"/>
                    <a:pt x="2168" y="1"/>
                  </a:cubicBezTo>
                  <a:close/>
                  <a:moveTo>
                    <a:pt x="3848" y="7808"/>
                  </a:moveTo>
                  <a:lnTo>
                    <a:pt x="3845" y="7810"/>
                  </a:lnTo>
                  <a:cubicBezTo>
                    <a:pt x="3846" y="7809"/>
                    <a:pt x="3847" y="7808"/>
                    <a:pt x="3848" y="7808"/>
                  </a:cubicBezTo>
                  <a:close/>
                </a:path>
              </a:pathLst>
            </a:custGeom>
            <a:solidFill>
              <a:srgbClr val="A5CB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43"/>
            <p:cNvSpPr/>
            <p:nvPr/>
          </p:nvSpPr>
          <p:spPr>
            <a:xfrm>
              <a:off x="4328725" y="2548675"/>
              <a:ext cx="153950" cy="195225"/>
            </a:xfrm>
            <a:custGeom>
              <a:avLst/>
              <a:gdLst/>
              <a:ahLst/>
              <a:cxnLst/>
              <a:rect l="l" t="t" r="r" b="b"/>
              <a:pathLst>
                <a:path w="6158" h="7809" extrusionOk="0">
                  <a:moveTo>
                    <a:pt x="2166" y="0"/>
                  </a:moveTo>
                  <a:cubicBezTo>
                    <a:pt x="1923" y="0"/>
                    <a:pt x="1701" y="52"/>
                    <a:pt x="1505" y="152"/>
                  </a:cubicBezTo>
                  <a:lnTo>
                    <a:pt x="1394" y="216"/>
                  </a:lnTo>
                  <a:lnTo>
                    <a:pt x="1" y="1021"/>
                  </a:lnTo>
                  <a:cubicBezTo>
                    <a:pt x="197" y="920"/>
                    <a:pt x="421" y="868"/>
                    <a:pt x="665" y="868"/>
                  </a:cubicBezTo>
                  <a:cubicBezTo>
                    <a:pt x="725" y="868"/>
                    <a:pt x="785" y="871"/>
                    <a:pt x="846" y="877"/>
                  </a:cubicBezTo>
                  <a:cubicBezTo>
                    <a:pt x="1171" y="911"/>
                    <a:pt x="1523" y="1031"/>
                    <a:pt x="1895" y="1244"/>
                  </a:cubicBezTo>
                  <a:cubicBezTo>
                    <a:pt x="1983" y="1296"/>
                    <a:pt x="2071" y="1352"/>
                    <a:pt x="2158" y="1412"/>
                  </a:cubicBezTo>
                  <a:cubicBezTo>
                    <a:pt x="3471" y="2315"/>
                    <a:pt x="4515" y="4122"/>
                    <a:pt x="4640" y="5710"/>
                  </a:cubicBezTo>
                  <a:cubicBezTo>
                    <a:pt x="4649" y="5815"/>
                    <a:pt x="4653" y="5920"/>
                    <a:pt x="4653" y="6022"/>
                  </a:cubicBezTo>
                  <a:cubicBezTo>
                    <a:pt x="4653" y="6451"/>
                    <a:pt x="4580" y="6816"/>
                    <a:pt x="4447" y="7113"/>
                  </a:cubicBezTo>
                  <a:cubicBezTo>
                    <a:pt x="4306" y="7424"/>
                    <a:pt x="4102" y="7659"/>
                    <a:pt x="3848" y="7806"/>
                  </a:cubicBezTo>
                  <a:lnTo>
                    <a:pt x="3848" y="7806"/>
                  </a:lnTo>
                  <a:lnTo>
                    <a:pt x="5350" y="6940"/>
                  </a:lnTo>
                  <a:cubicBezTo>
                    <a:pt x="5607" y="6792"/>
                    <a:pt x="5812" y="6557"/>
                    <a:pt x="5952" y="6244"/>
                  </a:cubicBezTo>
                  <a:cubicBezTo>
                    <a:pt x="6084" y="5948"/>
                    <a:pt x="6158" y="5582"/>
                    <a:pt x="6158" y="5154"/>
                  </a:cubicBezTo>
                  <a:cubicBezTo>
                    <a:pt x="6158" y="3394"/>
                    <a:pt x="4922" y="1255"/>
                    <a:pt x="3400" y="375"/>
                  </a:cubicBezTo>
                  <a:cubicBezTo>
                    <a:pt x="3028" y="162"/>
                    <a:pt x="2674" y="42"/>
                    <a:pt x="2352" y="10"/>
                  </a:cubicBezTo>
                  <a:cubicBezTo>
                    <a:pt x="2289" y="3"/>
                    <a:pt x="2227" y="0"/>
                    <a:pt x="2166" y="0"/>
                  </a:cubicBezTo>
                  <a:close/>
                  <a:moveTo>
                    <a:pt x="3848" y="7806"/>
                  </a:moveTo>
                  <a:lnTo>
                    <a:pt x="3845" y="7808"/>
                  </a:lnTo>
                  <a:cubicBezTo>
                    <a:pt x="3846" y="7808"/>
                    <a:pt x="3847" y="7807"/>
                    <a:pt x="3848" y="7806"/>
                  </a:cubicBezTo>
                  <a:close/>
                </a:path>
              </a:pathLst>
            </a:custGeom>
            <a:solidFill>
              <a:srgbClr val="3445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43"/>
            <p:cNvSpPr/>
            <p:nvPr/>
          </p:nvSpPr>
          <p:spPr>
            <a:xfrm>
              <a:off x="4291075" y="2570350"/>
              <a:ext cx="153975" cy="195275"/>
            </a:xfrm>
            <a:custGeom>
              <a:avLst/>
              <a:gdLst/>
              <a:ahLst/>
              <a:cxnLst/>
              <a:rect l="l" t="t" r="r" b="b"/>
              <a:pathLst>
                <a:path w="6159" h="7811" extrusionOk="0">
                  <a:moveTo>
                    <a:pt x="2169" y="1"/>
                  </a:moveTo>
                  <a:cubicBezTo>
                    <a:pt x="1925" y="1"/>
                    <a:pt x="1702" y="53"/>
                    <a:pt x="1505" y="154"/>
                  </a:cubicBezTo>
                  <a:lnTo>
                    <a:pt x="1394" y="218"/>
                  </a:lnTo>
                  <a:lnTo>
                    <a:pt x="1" y="1023"/>
                  </a:lnTo>
                  <a:cubicBezTo>
                    <a:pt x="197" y="922"/>
                    <a:pt x="420" y="870"/>
                    <a:pt x="664" y="870"/>
                  </a:cubicBezTo>
                  <a:cubicBezTo>
                    <a:pt x="724" y="870"/>
                    <a:pt x="785" y="873"/>
                    <a:pt x="848" y="879"/>
                  </a:cubicBezTo>
                  <a:cubicBezTo>
                    <a:pt x="1171" y="913"/>
                    <a:pt x="1525" y="1032"/>
                    <a:pt x="1895" y="1246"/>
                  </a:cubicBezTo>
                  <a:cubicBezTo>
                    <a:pt x="1984" y="1298"/>
                    <a:pt x="2073" y="1353"/>
                    <a:pt x="2159" y="1414"/>
                  </a:cubicBezTo>
                  <a:cubicBezTo>
                    <a:pt x="3472" y="2316"/>
                    <a:pt x="4516" y="4124"/>
                    <a:pt x="4640" y="5712"/>
                  </a:cubicBezTo>
                  <a:cubicBezTo>
                    <a:pt x="4649" y="5817"/>
                    <a:pt x="4653" y="5922"/>
                    <a:pt x="4653" y="6024"/>
                  </a:cubicBezTo>
                  <a:cubicBezTo>
                    <a:pt x="4653" y="6453"/>
                    <a:pt x="4580" y="6818"/>
                    <a:pt x="4447" y="7115"/>
                  </a:cubicBezTo>
                  <a:cubicBezTo>
                    <a:pt x="4308" y="7426"/>
                    <a:pt x="4104" y="7661"/>
                    <a:pt x="3849" y="7808"/>
                  </a:cubicBezTo>
                  <a:lnTo>
                    <a:pt x="3849" y="7808"/>
                  </a:lnTo>
                  <a:lnTo>
                    <a:pt x="5351" y="6941"/>
                  </a:lnTo>
                  <a:cubicBezTo>
                    <a:pt x="5607" y="6794"/>
                    <a:pt x="5812" y="6559"/>
                    <a:pt x="5952" y="6246"/>
                  </a:cubicBezTo>
                  <a:cubicBezTo>
                    <a:pt x="6085" y="5949"/>
                    <a:pt x="6158" y="5584"/>
                    <a:pt x="6158" y="5155"/>
                  </a:cubicBezTo>
                  <a:cubicBezTo>
                    <a:pt x="6158" y="5053"/>
                    <a:pt x="6153" y="4948"/>
                    <a:pt x="6145" y="4843"/>
                  </a:cubicBezTo>
                  <a:cubicBezTo>
                    <a:pt x="6021" y="3255"/>
                    <a:pt x="4976" y="1448"/>
                    <a:pt x="3664" y="545"/>
                  </a:cubicBezTo>
                  <a:cubicBezTo>
                    <a:pt x="3577" y="486"/>
                    <a:pt x="3489" y="429"/>
                    <a:pt x="3400" y="377"/>
                  </a:cubicBezTo>
                  <a:cubicBezTo>
                    <a:pt x="3029" y="164"/>
                    <a:pt x="2676" y="44"/>
                    <a:pt x="2352" y="10"/>
                  </a:cubicBezTo>
                  <a:cubicBezTo>
                    <a:pt x="2290" y="4"/>
                    <a:pt x="2229" y="1"/>
                    <a:pt x="2169" y="1"/>
                  </a:cubicBezTo>
                  <a:close/>
                  <a:moveTo>
                    <a:pt x="3849" y="7808"/>
                  </a:moveTo>
                  <a:lnTo>
                    <a:pt x="3846" y="7810"/>
                  </a:lnTo>
                  <a:cubicBezTo>
                    <a:pt x="3847" y="7809"/>
                    <a:pt x="3848" y="7809"/>
                    <a:pt x="3849" y="7808"/>
                  </a:cubicBezTo>
                  <a:close/>
                </a:path>
              </a:pathLst>
            </a:custGeom>
            <a:solidFill>
              <a:srgbClr val="A5CB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43"/>
            <p:cNvSpPr/>
            <p:nvPr/>
          </p:nvSpPr>
          <p:spPr>
            <a:xfrm>
              <a:off x="3698825" y="2592075"/>
              <a:ext cx="669375" cy="374375"/>
            </a:xfrm>
            <a:custGeom>
              <a:avLst/>
              <a:gdLst/>
              <a:ahLst/>
              <a:cxnLst/>
              <a:rect l="l" t="t" r="r" b="b"/>
              <a:pathLst>
                <a:path w="26775" h="14975" extrusionOk="0">
                  <a:moveTo>
                    <a:pt x="24354" y="1"/>
                  </a:moveTo>
                  <a:cubicBezTo>
                    <a:pt x="24110" y="1"/>
                    <a:pt x="23887" y="53"/>
                    <a:pt x="23691" y="154"/>
                  </a:cubicBezTo>
                  <a:lnTo>
                    <a:pt x="23581" y="218"/>
                  </a:lnTo>
                  <a:lnTo>
                    <a:pt x="140" y="13768"/>
                  </a:lnTo>
                  <a:lnTo>
                    <a:pt x="0" y="13849"/>
                  </a:lnTo>
                  <a:cubicBezTo>
                    <a:pt x="18" y="13840"/>
                    <a:pt x="119" y="13820"/>
                    <a:pt x="274" y="13820"/>
                  </a:cubicBezTo>
                  <a:cubicBezTo>
                    <a:pt x="527" y="13820"/>
                    <a:pt x="923" y="13872"/>
                    <a:pt x="1336" y="14105"/>
                  </a:cubicBezTo>
                  <a:cubicBezTo>
                    <a:pt x="1832" y="14383"/>
                    <a:pt x="1839" y="14975"/>
                    <a:pt x="1839" y="14975"/>
                  </a:cubicBezTo>
                  <a:lnTo>
                    <a:pt x="26775" y="1375"/>
                  </a:lnTo>
                  <a:cubicBezTo>
                    <a:pt x="26490" y="1054"/>
                    <a:pt x="26178" y="772"/>
                    <a:pt x="25849" y="545"/>
                  </a:cubicBezTo>
                  <a:cubicBezTo>
                    <a:pt x="25763" y="486"/>
                    <a:pt x="25674" y="429"/>
                    <a:pt x="25585" y="377"/>
                  </a:cubicBezTo>
                  <a:cubicBezTo>
                    <a:pt x="25215" y="163"/>
                    <a:pt x="24861" y="44"/>
                    <a:pt x="24538" y="10"/>
                  </a:cubicBezTo>
                  <a:cubicBezTo>
                    <a:pt x="24475" y="4"/>
                    <a:pt x="24414" y="1"/>
                    <a:pt x="24354" y="1"/>
                  </a:cubicBezTo>
                  <a:close/>
                </a:path>
              </a:pathLst>
            </a:custGeom>
            <a:solidFill>
              <a:srgbClr val="FFE4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43"/>
            <p:cNvSpPr/>
            <p:nvPr/>
          </p:nvSpPr>
          <p:spPr>
            <a:xfrm>
              <a:off x="3794925" y="2682750"/>
              <a:ext cx="612500" cy="425250"/>
            </a:xfrm>
            <a:custGeom>
              <a:avLst/>
              <a:gdLst/>
              <a:ahLst/>
              <a:cxnLst/>
              <a:rect l="l" t="t" r="r" b="b"/>
              <a:pathLst>
                <a:path w="24500" h="17010" extrusionOk="0">
                  <a:moveTo>
                    <a:pt x="24230" y="1"/>
                  </a:moveTo>
                  <a:lnTo>
                    <a:pt x="0" y="14822"/>
                  </a:lnTo>
                  <a:cubicBezTo>
                    <a:pt x="0" y="14822"/>
                    <a:pt x="503" y="15114"/>
                    <a:pt x="502" y="15690"/>
                  </a:cubicBezTo>
                  <a:cubicBezTo>
                    <a:pt x="500" y="16455"/>
                    <a:pt x="65" y="16972"/>
                    <a:pt x="0" y="17009"/>
                  </a:cubicBezTo>
                  <a:lnTo>
                    <a:pt x="196" y="16897"/>
                  </a:lnTo>
                  <a:lnTo>
                    <a:pt x="23691" y="3314"/>
                  </a:lnTo>
                  <a:cubicBezTo>
                    <a:pt x="23948" y="3167"/>
                    <a:pt x="24153" y="2932"/>
                    <a:pt x="24293" y="2619"/>
                  </a:cubicBezTo>
                  <a:cubicBezTo>
                    <a:pt x="24426" y="2322"/>
                    <a:pt x="24499" y="1957"/>
                    <a:pt x="24499" y="1528"/>
                  </a:cubicBezTo>
                  <a:cubicBezTo>
                    <a:pt x="24499" y="1426"/>
                    <a:pt x="24495" y="1321"/>
                    <a:pt x="24486" y="1216"/>
                  </a:cubicBezTo>
                  <a:cubicBezTo>
                    <a:pt x="24455" y="819"/>
                    <a:pt x="24366" y="407"/>
                    <a:pt x="24230" y="1"/>
                  </a:cubicBezTo>
                  <a:close/>
                </a:path>
              </a:pathLst>
            </a:custGeom>
            <a:solidFill>
              <a:srgbClr val="FDB7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43"/>
            <p:cNvSpPr/>
            <p:nvPr/>
          </p:nvSpPr>
          <p:spPr>
            <a:xfrm>
              <a:off x="3744775" y="2613575"/>
              <a:ext cx="660525" cy="439725"/>
            </a:xfrm>
            <a:custGeom>
              <a:avLst/>
              <a:gdLst/>
              <a:ahLst/>
              <a:cxnLst/>
              <a:rect l="l" t="t" r="r" b="b"/>
              <a:pathLst>
                <a:path w="26421" h="17589" extrusionOk="0">
                  <a:moveTo>
                    <a:pt x="24416" y="1"/>
                  </a:moveTo>
                  <a:lnTo>
                    <a:pt x="1" y="14114"/>
                  </a:lnTo>
                  <a:cubicBezTo>
                    <a:pt x="5" y="14113"/>
                    <a:pt x="9" y="14113"/>
                    <a:pt x="13" y="14113"/>
                  </a:cubicBezTo>
                  <a:cubicBezTo>
                    <a:pt x="1007" y="14113"/>
                    <a:pt x="1755" y="15414"/>
                    <a:pt x="1755" y="15414"/>
                  </a:cubicBezTo>
                  <a:cubicBezTo>
                    <a:pt x="1755" y="15414"/>
                    <a:pt x="2507" y="16727"/>
                    <a:pt x="2006" y="17589"/>
                  </a:cubicBezTo>
                  <a:lnTo>
                    <a:pt x="26421" y="3475"/>
                  </a:lnTo>
                  <a:cubicBezTo>
                    <a:pt x="26375" y="3235"/>
                    <a:pt x="26314" y="2998"/>
                    <a:pt x="26236" y="2766"/>
                  </a:cubicBezTo>
                  <a:cubicBezTo>
                    <a:pt x="26096" y="2353"/>
                    <a:pt x="25917" y="1954"/>
                    <a:pt x="25697" y="1577"/>
                  </a:cubicBezTo>
                  <a:cubicBezTo>
                    <a:pt x="25480" y="1198"/>
                    <a:pt x="25225" y="842"/>
                    <a:pt x="24937" y="515"/>
                  </a:cubicBezTo>
                  <a:cubicBezTo>
                    <a:pt x="24774" y="331"/>
                    <a:pt x="24600" y="160"/>
                    <a:pt x="24416" y="1"/>
                  </a:cubicBezTo>
                  <a:close/>
                </a:path>
              </a:pathLst>
            </a:custGeom>
            <a:solidFill>
              <a:srgbClr val="FFD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43"/>
            <p:cNvSpPr/>
            <p:nvPr/>
          </p:nvSpPr>
          <p:spPr>
            <a:xfrm>
              <a:off x="3555975" y="3064350"/>
              <a:ext cx="88500" cy="72850"/>
            </a:xfrm>
            <a:custGeom>
              <a:avLst/>
              <a:gdLst/>
              <a:ahLst/>
              <a:cxnLst/>
              <a:rect l="l" t="t" r="r" b="b"/>
              <a:pathLst>
                <a:path w="3540" h="2914" extrusionOk="0">
                  <a:moveTo>
                    <a:pt x="2089" y="0"/>
                  </a:moveTo>
                  <a:cubicBezTo>
                    <a:pt x="1966" y="0"/>
                    <a:pt x="1857" y="37"/>
                    <a:pt x="1768" y="108"/>
                  </a:cubicBezTo>
                  <a:lnTo>
                    <a:pt x="1618" y="303"/>
                  </a:lnTo>
                  <a:lnTo>
                    <a:pt x="112" y="2268"/>
                  </a:lnTo>
                  <a:cubicBezTo>
                    <a:pt x="12" y="2396"/>
                    <a:pt x="1" y="2572"/>
                    <a:pt x="83" y="2710"/>
                  </a:cubicBezTo>
                  <a:lnTo>
                    <a:pt x="83" y="2712"/>
                  </a:lnTo>
                  <a:cubicBezTo>
                    <a:pt x="154" y="2837"/>
                    <a:pt x="286" y="2913"/>
                    <a:pt x="428" y="2913"/>
                  </a:cubicBezTo>
                  <a:cubicBezTo>
                    <a:pt x="445" y="2913"/>
                    <a:pt x="463" y="2912"/>
                    <a:pt x="481" y="2910"/>
                  </a:cubicBezTo>
                  <a:lnTo>
                    <a:pt x="2964" y="2591"/>
                  </a:lnTo>
                  <a:lnTo>
                    <a:pt x="3137" y="2570"/>
                  </a:lnTo>
                  <a:lnTo>
                    <a:pt x="3140" y="2570"/>
                  </a:lnTo>
                  <a:cubicBezTo>
                    <a:pt x="3384" y="2498"/>
                    <a:pt x="3540" y="2252"/>
                    <a:pt x="3540" y="1874"/>
                  </a:cubicBezTo>
                  <a:cubicBezTo>
                    <a:pt x="3540" y="1801"/>
                    <a:pt x="3535" y="1728"/>
                    <a:pt x="3524" y="1656"/>
                  </a:cubicBezTo>
                  <a:cubicBezTo>
                    <a:pt x="3440" y="1067"/>
                    <a:pt x="3029" y="422"/>
                    <a:pt x="2537" y="138"/>
                  </a:cubicBezTo>
                  <a:cubicBezTo>
                    <a:pt x="2376" y="45"/>
                    <a:pt x="2224" y="0"/>
                    <a:pt x="2089" y="0"/>
                  </a:cubicBezTo>
                  <a:close/>
                </a:path>
              </a:pathLst>
            </a:custGeom>
            <a:solidFill>
              <a:srgbClr val="2D2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43"/>
            <p:cNvSpPr/>
            <p:nvPr/>
          </p:nvSpPr>
          <p:spPr>
            <a:xfrm>
              <a:off x="3596400" y="3067000"/>
              <a:ext cx="3800" cy="4950"/>
            </a:xfrm>
            <a:custGeom>
              <a:avLst/>
              <a:gdLst/>
              <a:ahLst/>
              <a:cxnLst/>
              <a:rect l="l" t="t" r="r" b="b"/>
              <a:pathLst>
                <a:path w="152" h="198" extrusionOk="0">
                  <a:moveTo>
                    <a:pt x="151" y="1"/>
                  </a:moveTo>
                  <a:lnTo>
                    <a:pt x="151" y="1"/>
                  </a:lnTo>
                  <a:cubicBezTo>
                    <a:pt x="86" y="54"/>
                    <a:pt x="36" y="121"/>
                    <a:pt x="1" y="197"/>
                  </a:cubicBezTo>
                  <a:lnTo>
                    <a:pt x="151" y="1"/>
                  </a:lnTo>
                  <a:close/>
                </a:path>
              </a:pathLst>
            </a:custGeom>
            <a:solidFill>
              <a:srgbClr val="FFF5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43"/>
            <p:cNvSpPr/>
            <p:nvPr/>
          </p:nvSpPr>
          <p:spPr>
            <a:xfrm>
              <a:off x="3630100" y="3128600"/>
              <a:ext cx="4325" cy="550"/>
            </a:xfrm>
            <a:custGeom>
              <a:avLst/>
              <a:gdLst/>
              <a:ahLst/>
              <a:cxnLst/>
              <a:rect l="l" t="t" r="r" b="b"/>
              <a:pathLst>
                <a:path w="173" h="22" extrusionOk="0">
                  <a:moveTo>
                    <a:pt x="173" y="0"/>
                  </a:moveTo>
                  <a:lnTo>
                    <a:pt x="0" y="21"/>
                  </a:lnTo>
                  <a:cubicBezTo>
                    <a:pt x="8" y="21"/>
                    <a:pt x="15" y="21"/>
                    <a:pt x="22" y="21"/>
                  </a:cubicBezTo>
                  <a:cubicBezTo>
                    <a:pt x="73" y="21"/>
                    <a:pt x="123" y="14"/>
                    <a:pt x="173" y="0"/>
                  </a:cubicBezTo>
                  <a:close/>
                </a:path>
              </a:pathLst>
            </a:custGeom>
            <a:solidFill>
              <a:srgbClr val="FFF5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43"/>
            <p:cNvSpPr/>
            <p:nvPr/>
          </p:nvSpPr>
          <p:spPr>
            <a:xfrm>
              <a:off x="3558050" y="3105725"/>
              <a:ext cx="86425" cy="31475"/>
            </a:xfrm>
            <a:custGeom>
              <a:avLst/>
              <a:gdLst/>
              <a:ahLst/>
              <a:cxnLst/>
              <a:rect l="l" t="t" r="r" b="b"/>
              <a:pathLst>
                <a:path w="3457" h="1259" extrusionOk="0">
                  <a:moveTo>
                    <a:pt x="3440" y="1"/>
                  </a:moveTo>
                  <a:cubicBezTo>
                    <a:pt x="1714" y="584"/>
                    <a:pt x="237" y="1062"/>
                    <a:pt x="25" y="1062"/>
                  </a:cubicBezTo>
                  <a:cubicBezTo>
                    <a:pt x="12" y="1062"/>
                    <a:pt x="4" y="1060"/>
                    <a:pt x="1" y="1057"/>
                  </a:cubicBezTo>
                  <a:lnTo>
                    <a:pt x="1" y="1057"/>
                  </a:lnTo>
                  <a:cubicBezTo>
                    <a:pt x="72" y="1182"/>
                    <a:pt x="205" y="1258"/>
                    <a:pt x="346" y="1258"/>
                  </a:cubicBezTo>
                  <a:cubicBezTo>
                    <a:pt x="364" y="1258"/>
                    <a:pt x="381" y="1257"/>
                    <a:pt x="399" y="1255"/>
                  </a:cubicBezTo>
                  <a:lnTo>
                    <a:pt x="2882" y="935"/>
                  </a:lnTo>
                  <a:lnTo>
                    <a:pt x="3055" y="914"/>
                  </a:lnTo>
                  <a:lnTo>
                    <a:pt x="3059" y="914"/>
                  </a:lnTo>
                  <a:cubicBezTo>
                    <a:pt x="3301" y="843"/>
                    <a:pt x="3457" y="597"/>
                    <a:pt x="3457" y="219"/>
                  </a:cubicBezTo>
                  <a:cubicBezTo>
                    <a:pt x="3457" y="146"/>
                    <a:pt x="3451" y="72"/>
                    <a:pt x="3440" y="1"/>
                  </a:cubicBezTo>
                  <a:close/>
                </a:path>
              </a:pathLst>
            </a:custGeom>
            <a:solidFill>
              <a:srgbClr val="1A1A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43"/>
            <p:cNvSpPr/>
            <p:nvPr/>
          </p:nvSpPr>
          <p:spPr>
            <a:xfrm>
              <a:off x="4291075" y="2526925"/>
              <a:ext cx="176975" cy="86675"/>
            </a:xfrm>
            <a:custGeom>
              <a:avLst/>
              <a:gdLst/>
              <a:ahLst/>
              <a:cxnLst/>
              <a:rect l="l" t="t" r="r" b="b"/>
              <a:pathLst>
                <a:path w="7079" h="3467" extrusionOk="0">
                  <a:moveTo>
                    <a:pt x="5180" y="1"/>
                  </a:moveTo>
                  <a:cubicBezTo>
                    <a:pt x="4936" y="1"/>
                    <a:pt x="4712" y="53"/>
                    <a:pt x="4516" y="154"/>
                  </a:cubicBezTo>
                  <a:lnTo>
                    <a:pt x="4405" y="219"/>
                  </a:lnTo>
                  <a:lnTo>
                    <a:pt x="3011" y="1022"/>
                  </a:lnTo>
                  <a:lnTo>
                    <a:pt x="2900" y="1086"/>
                  </a:lnTo>
                  <a:lnTo>
                    <a:pt x="1505" y="1891"/>
                  </a:lnTo>
                  <a:lnTo>
                    <a:pt x="1394" y="1955"/>
                  </a:lnTo>
                  <a:lnTo>
                    <a:pt x="1" y="2760"/>
                  </a:lnTo>
                  <a:cubicBezTo>
                    <a:pt x="197" y="2659"/>
                    <a:pt x="420" y="2607"/>
                    <a:pt x="664" y="2607"/>
                  </a:cubicBezTo>
                  <a:cubicBezTo>
                    <a:pt x="724" y="2607"/>
                    <a:pt x="785" y="2610"/>
                    <a:pt x="848" y="2616"/>
                  </a:cubicBezTo>
                  <a:cubicBezTo>
                    <a:pt x="1171" y="2649"/>
                    <a:pt x="1525" y="2768"/>
                    <a:pt x="1895" y="2982"/>
                  </a:cubicBezTo>
                  <a:cubicBezTo>
                    <a:pt x="1984" y="3034"/>
                    <a:pt x="2073" y="3090"/>
                    <a:pt x="2159" y="3151"/>
                  </a:cubicBezTo>
                  <a:cubicBezTo>
                    <a:pt x="2299" y="3248"/>
                    <a:pt x="2435" y="3355"/>
                    <a:pt x="2564" y="3467"/>
                  </a:cubicBezTo>
                  <a:lnTo>
                    <a:pt x="7079" y="862"/>
                  </a:lnTo>
                  <a:cubicBezTo>
                    <a:pt x="6871" y="680"/>
                    <a:pt x="6648" y="517"/>
                    <a:pt x="6410" y="377"/>
                  </a:cubicBezTo>
                  <a:cubicBezTo>
                    <a:pt x="5968" y="121"/>
                    <a:pt x="5550" y="1"/>
                    <a:pt x="5180" y="1"/>
                  </a:cubicBezTo>
                  <a:close/>
                </a:path>
              </a:pathLst>
            </a:custGeom>
            <a:solidFill>
              <a:srgbClr val="DAE6EA">
                <a:alpha val="25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43"/>
            <p:cNvSpPr/>
            <p:nvPr/>
          </p:nvSpPr>
          <p:spPr>
            <a:xfrm>
              <a:off x="4403950" y="2466200"/>
              <a:ext cx="221425" cy="125950"/>
            </a:xfrm>
            <a:custGeom>
              <a:avLst/>
              <a:gdLst/>
              <a:ahLst/>
              <a:cxnLst/>
              <a:rect l="l" t="t" r="r" b="b"/>
              <a:pathLst>
                <a:path w="8857" h="5038" extrusionOk="0">
                  <a:moveTo>
                    <a:pt x="4871" y="0"/>
                  </a:moveTo>
                  <a:cubicBezTo>
                    <a:pt x="4580" y="0"/>
                    <a:pt x="4319" y="75"/>
                    <a:pt x="4097" y="218"/>
                  </a:cubicBezTo>
                  <a:lnTo>
                    <a:pt x="1" y="2583"/>
                  </a:lnTo>
                  <a:cubicBezTo>
                    <a:pt x="197" y="2482"/>
                    <a:pt x="420" y="2430"/>
                    <a:pt x="664" y="2430"/>
                  </a:cubicBezTo>
                  <a:cubicBezTo>
                    <a:pt x="1034" y="2430"/>
                    <a:pt x="1452" y="2550"/>
                    <a:pt x="1894" y="2806"/>
                  </a:cubicBezTo>
                  <a:cubicBezTo>
                    <a:pt x="2133" y="2944"/>
                    <a:pt x="2357" y="3106"/>
                    <a:pt x="2565" y="3288"/>
                  </a:cubicBezTo>
                  <a:cubicBezTo>
                    <a:pt x="2565" y="3288"/>
                    <a:pt x="4972" y="1900"/>
                    <a:pt x="5601" y="1536"/>
                  </a:cubicBezTo>
                  <a:cubicBezTo>
                    <a:pt x="5735" y="1459"/>
                    <a:pt x="5876" y="1423"/>
                    <a:pt x="6020" y="1423"/>
                  </a:cubicBezTo>
                  <a:cubicBezTo>
                    <a:pt x="7273" y="1423"/>
                    <a:pt x="8786" y="4114"/>
                    <a:pt x="8856" y="5038"/>
                  </a:cubicBezTo>
                  <a:cubicBezTo>
                    <a:pt x="8803" y="3300"/>
                    <a:pt x="7593" y="1237"/>
                    <a:pt x="6103" y="377"/>
                  </a:cubicBezTo>
                  <a:cubicBezTo>
                    <a:pt x="5660" y="121"/>
                    <a:pt x="5242" y="0"/>
                    <a:pt x="4871" y="0"/>
                  </a:cubicBezTo>
                  <a:close/>
                </a:path>
              </a:pathLst>
            </a:custGeom>
            <a:solidFill>
              <a:srgbClr val="FD9C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43"/>
            <p:cNvSpPr/>
            <p:nvPr/>
          </p:nvSpPr>
          <p:spPr>
            <a:xfrm>
              <a:off x="3934350" y="2668225"/>
              <a:ext cx="970575" cy="712775"/>
            </a:xfrm>
            <a:custGeom>
              <a:avLst/>
              <a:gdLst/>
              <a:ahLst/>
              <a:cxnLst/>
              <a:rect l="l" t="t" r="r" b="b"/>
              <a:pathLst>
                <a:path w="38823" h="28511" extrusionOk="0">
                  <a:moveTo>
                    <a:pt x="17703" y="0"/>
                  </a:moveTo>
                  <a:lnTo>
                    <a:pt x="0" y="10220"/>
                  </a:lnTo>
                  <a:lnTo>
                    <a:pt x="0" y="13089"/>
                  </a:lnTo>
                  <a:cubicBezTo>
                    <a:pt x="0" y="14674"/>
                    <a:pt x="1779" y="16986"/>
                    <a:pt x="3974" y="18253"/>
                  </a:cubicBezTo>
                  <a:lnTo>
                    <a:pt x="21741" y="28510"/>
                  </a:lnTo>
                  <a:lnTo>
                    <a:pt x="38822" y="18648"/>
                  </a:lnTo>
                  <a:lnTo>
                    <a:pt x="21676" y="8749"/>
                  </a:lnTo>
                  <a:cubicBezTo>
                    <a:pt x="19482" y="7482"/>
                    <a:pt x="17703" y="5010"/>
                    <a:pt x="17703" y="3228"/>
                  </a:cubicBezTo>
                  <a:lnTo>
                    <a:pt x="1770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43"/>
            <p:cNvSpPr/>
            <p:nvPr/>
          </p:nvSpPr>
          <p:spPr>
            <a:xfrm>
              <a:off x="4151325" y="2942225"/>
              <a:ext cx="340525" cy="195025"/>
            </a:xfrm>
            <a:custGeom>
              <a:avLst/>
              <a:gdLst/>
              <a:ahLst/>
              <a:cxnLst/>
              <a:rect l="l" t="t" r="r" b="b"/>
              <a:pathLst>
                <a:path w="13621" h="7801" extrusionOk="0">
                  <a:moveTo>
                    <a:pt x="12867" y="0"/>
                  </a:moveTo>
                  <a:cubicBezTo>
                    <a:pt x="12723" y="0"/>
                    <a:pt x="12579" y="32"/>
                    <a:pt x="12470" y="95"/>
                  </a:cubicBezTo>
                  <a:lnTo>
                    <a:pt x="220" y="7167"/>
                  </a:lnTo>
                  <a:cubicBezTo>
                    <a:pt x="0" y="7294"/>
                    <a:pt x="0" y="7499"/>
                    <a:pt x="220" y="7626"/>
                  </a:cubicBezTo>
                  <a:lnTo>
                    <a:pt x="358" y="7705"/>
                  </a:lnTo>
                  <a:cubicBezTo>
                    <a:pt x="467" y="7769"/>
                    <a:pt x="611" y="7800"/>
                    <a:pt x="755" y="7800"/>
                  </a:cubicBezTo>
                  <a:cubicBezTo>
                    <a:pt x="898" y="7800"/>
                    <a:pt x="1042" y="7769"/>
                    <a:pt x="1152" y="7705"/>
                  </a:cubicBezTo>
                  <a:lnTo>
                    <a:pt x="13401" y="633"/>
                  </a:lnTo>
                  <a:cubicBezTo>
                    <a:pt x="13621" y="507"/>
                    <a:pt x="13621" y="300"/>
                    <a:pt x="13401" y="174"/>
                  </a:cubicBezTo>
                  <a:lnTo>
                    <a:pt x="13265" y="95"/>
                  </a:lnTo>
                  <a:cubicBezTo>
                    <a:pt x="13155" y="32"/>
                    <a:pt x="13011" y="0"/>
                    <a:pt x="12867" y="0"/>
                  </a:cubicBezTo>
                  <a:close/>
                </a:path>
              </a:pathLst>
            </a:custGeom>
            <a:solidFill>
              <a:srgbClr val="4C68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43"/>
            <p:cNvSpPr/>
            <p:nvPr/>
          </p:nvSpPr>
          <p:spPr>
            <a:xfrm>
              <a:off x="4227250" y="2986050"/>
              <a:ext cx="340525" cy="195025"/>
            </a:xfrm>
            <a:custGeom>
              <a:avLst/>
              <a:gdLst/>
              <a:ahLst/>
              <a:cxnLst/>
              <a:rect l="l" t="t" r="r" b="b"/>
              <a:pathLst>
                <a:path w="13621" h="7801" extrusionOk="0">
                  <a:moveTo>
                    <a:pt x="12867" y="0"/>
                  </a:moveTo>
                  <a:cubicBezTo>
                    <a:pt x="12723" y="0"/>
                    <a:pt x="12580" y="32"/>
                    <a:pt x="12470" y="95"/>
                  </a:cubicBezTo>
                  <a:lnTo>
                    <a:pt x="220" y="7169"/>
                  </a:lnTo>
                  <a:cubicBezTo>
                    <a:pt x="1" y="7295"/>
                    <a:pt x="1" y="7500"/>
                    <a:pt x="220" y="7627"/>
                  </a:cubicBezTo>
                  <a:lnTo>
                    <a:pt x="358" y="7707"/>
                  </a:lnTo>
                  <a:cubicBezTo>
                    <a:pt x="468" y="7769"/>
                    <a:pt x="611" y="7801"/>
                    <a:pt x="755" y="7801"/>
                  </a:cubicBezTo>
                  <a:cubicBezTo>
                    <a:pt x="898" y="7801"/>
                    <a:pt x="1042" y="7769"/>
                    <a:pt x="1152" y="7707"/>
                  </a:cubicBezTo>
                  <a:lnTo>
                    <a:pt x="13401" y="633"/>
                  </a:lnTo>
                  <a:cubicBezTo>
                    <a:pt x="13621" y="507"/>
                    <a:pt x="13621" y="302"/>
                    <a:pt x="13401" y="175"/>
                  </a:cubicBezTo>
                  <a:lnTo>
                    <a:pt x="13265" y="95"/>
                  </a:lnTo>
                  <a:cubicBezTo>
                    <a:pt x="13155" y="32"/>
                    <a:pt x="13011" y="0"/>
                    <a:pt x="12867" y="0"/>
                  </a:cubicBezTo>
                  <a:close/>
                </a:path>
              </a:pathLst>
            </a:custGeom>
            <a:solidFill>
              <a:srgbClr val="4C68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43"/>
            <p:cNvSpPr/>
            <p:nvPr/>
          </p:nvSpPr>
          <p:spPr>
            <a:xfrm>
              <a:off x="4100850" y="2911375"/>
              <a:ext cx="341375" cy="196725"/>
            </a:xfrm>
            <a:custGeom>
              <a:avLst/>
              <a:gdLst/>
              <a:ahLst/>
              <a:cxnLst/>
              <a:rect l="l" t="t" r="r" b="b"/>
              <a:pathLst>
                <a:path w="13655" h="7869" extrusionOk="0">
                  <a:moveTo>
                    <a:pt x="12940" y="0"/>
                  </a:moveTo>
                  <a:cubicBezTo>
                    <a:pt x="12831" y="0"/>
                    <a:pt x="12648" y="60"/>
                    <a:pt x="12477" y="159"/>
                  </a:cubicBezTo>
                  <a:lnTo>
                    <a:pt x="220" y="7236"/>
                  </a:lnTo>
                  <a:cubicBezTo>
                    <a:pt x="1" y="7362"/>
                    <a:pt x="1" y="7567"/>
                    <a:pt x="220" y="7694"/>
                  </a:cubicBezTo>
                  <a:lnTo>
                    <a:pt x="358" y="7774"/>
                  </a:lnTo>
                  <a:cubicBezTo>
                    <a:pt x="468" y="7837"/>
                    <a:pt x="612" y="7869"/>
                    <a:pt x="755" y="7869"/>
                  </a:cubicBezTo>
                  <a:cubicBezTo>
                    <a:pt x="899" y="7869"/>
                    <a:pt x="1043" y="7837"/>
                    <a:pt x="1152" y="7774"/>
                  </a:cubicBezTo>
                  <a:lnTo>
                    <a:pt x="13402" y="702"/>
                  </a:lnTo>
                  <a:cubicBezTo>
                    <a:pt x="13622" y="575"/>
                    <a:pt x="13655" y="388"/>
                    <a:pt x="13476" y="285"/>
                  </a:cubicBezTo>
                  <a:lnTo>
                    <a:pt x="13153" y="98"/>
                  </a:lnTo>
                  <a:cubicBezTo>
                    <a:pt x="13106" y="72"/>
                    <a:pt x="13059" y="44"/>
                    <a:pt x="13013" y="15"/>
                  </a:cubicBezTo>
                  <a:cubicBezTo>
                    <a:pt x="12996" y="5"/>
                    <a:pt x="12971" y="0"/>
                    <a:pt x="12940" y="0"/>
                  </a:cubicBezTo>
                  <a:close/>
                </a:path>
              </a:pathLst>
            </a:custGeom>
            <a:solidFill>
              <a:srgbClr val="4C68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43"/>
            <p:cNvSpPr/>
            <p:nvPr/>
          </p:nvSpPr>
          <p:spPr>
            <a:xfrm>
              <a:off x="4058375" y="2882875"/>
              <a:ext cx="340450" cy="198350"/>
            </a:xfrm>
            <a:custGeom>
              <a:avLst/>
              <a:gdLst/>
              <a:ahLst/>
              <a:cxnLst/>
              <a:rect l="l" t="t" r="r" b="b"/>
              <a:pathLst>
                <a:path w="13618" h="7934" extrusionOk="0">
                  <a:moveTo>
                    <a:pt x="12942" y="1"/>
                  </a:moveTo>
                  <a:cubicBezTo>
                    <a:pt x="12838" y="1"/>
                    <a:pt x="12736" y="24"/>
                    <a:pt x="12650" y="74"/>
                  </a:cubicBezTo>
                  <a:lnTo>
                    <a:pt x="241" y="7239"/>
                  </a:lnTo>
                  <a:cubicBezTo>
                    <a:pt x="21" y="7366"/>
                    <a:pt x="1" y="7601"/>
                    <a:pt x="202" y="7754"/>
                  </a:cubicBezTo>
                  <a:lnTo>
                    <a:pt x="278" y="7811"/>
                  </a:lnTo>
                  <a:cubicBezTo>
                    <a:pt x="389" y="7893"/>
                    <a:pt x="543" y="7934"/>
                    <a:pt x="695" y="7934"/>
                  </a:cubicBezTo>
                  <a:cubicBezTo>
                    <a:pt x="823" y="7934"/>
                    <a:pt x="950" y="7905"/>
                    <a:pt x="1049" y="7847"/>
                  </a:cubicBezTo>
                  <a:lnTo>
                    <a:pt x="13381" y="728"/>
                  </a:lnTo>
                  <a:cubicBezTo>
                    <a:pt x="13601" y="601"/>
                    <a:pt x="13618" y="371"/>
                    <a:pt x="13428" y="203"/>
                  </a:cubicBezTo>
                  <a:lnTo>
                    <a:pt x="13381" y="160"/>
                  </a:lnTo>
                  <a:cubicBezTo>
                    <a:pt x="13267" y="57"/>
                    <a:pt x="13103" y="1"/>
                    <a:pt x="12942" y="1"/>
                  </a:cubicBezTo>
                  <a:close/>
                </a:path>
              </a:pathLst>
            </a:custGeom>
            <a:solidFill>
              <a:srgbClr val="4C68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43"/>
            <p:cNvSpPr/>
            <p:nvPr/>
          </p:nvSpPr>
          <p:spPr>
            <a:xfrm>
              <a:off x="4277725" y="3015175"/>
              <a:ext cx="340525" cy="195050"/>
            </a:xfrm>
            <a:custGeom>
              <a:avLst/>
              <a:gdLst/>
              <a:ahLst/>
              <a:cxnLst/>
              <a:rect l="l" t="t" r="r" b="b"/>
              <a:pathLst>
                <a:path w="13621" h="7802" extrusionOk="0">
                  <a:moveTo>
                    <a:pt x="12867" y="1"/>
                  </a:moveTo>
                  <a:cubicBezTo>
                    <a:pt x="12723" y="1"/>
                    <a:pt x="12579" y="33"/>
                    <a:pt x="12469" y="96"/>
                  </a:cubicBezTo>
                  <a:lnTo>
                    <a:pt x="220" y="7169"/>
                  </a:lnTo>
                  <a:cubicBezTo>
                    <a:pt x="0" y="7296"/>
                    <a:pt x="0" y="7501"/>
                    <a:pt x="220" y="7628"/>
                  </a:cubicBezTo>
                  <a:lnTo>
                    <a:pt x="357" y="7706"/>
                  </a:lnTo>
                  <a:cubicBezTo>
                    <a:pt x="467" y="7769"/>
                    <a:pt x="611" y="7801"/>
                    <a:pt x="755" y="7801"/>
                  </a:cubicBezTo>
                  <a:cubicBezTo>
                    <a:pt x="899" y="7801"/>
                    <a:pt x="1042" y="7769"/>
                    <a:pt x="1151" y="7706"/>
                  </a:cubicBezTo>
                  <a:lnTo>
                    <a:pt x="13402" y="634"/>
                  </a:lnTo>
                  <a:cubicBezTo>
                    <a:pt x="13621" y="507"/>
                    <a:pt x="13621" y="302"/>
                    <a:pt x="13402" y="176"/>
                  </a:cubicBezTo>
                  <a:lnTo>
                    <a:pt x="13265" y="96"/>
                  </a:lnTo>
                  <a:cubicBezTo>
                    <a:pt x="13155" y="33"/>
                    <a:pt x="13011" y="1"/>
                    <a:pt x="12867" y="1"/>
                  </a:cubicBezTo>
                  <a:close/>
                </a:path>
              </a:pathLst>
            </a:custGeom>
            <a:solidFill>
              <a:srgbClr val="4C68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43"/>
            <p:cNvSpPr/>
            <p:nvPr/>
          </p:nvSpPr>
          <p:spPr>
            <a:xfrm>
              <a:off x="3989250" y="2791200"/>
              <a:ext cx="355850" cy="219600"/>
            </a:xfrm>
            <a:custGeom>
              <a:avLst/>
              <a:gdLst/>
              <a:ahLst/>
              <a:cxnLst/>
              <a:rect l="l" t="t" r="r" b="b"/>
              <a:pathLst>
                <a:path w="14234" h="8784" extrusionOk="0">
                  <a:moveTo>
                    <a:pt x="13878" y="0"/>
                  </a:moveTo>
                  <a:cubicBezTo>
                    <a:pt x="13832" y="0"/>
                    <a:pt x="13779" y="18"/>
                    <a:pt x="13721" y="58"/>
                  </a:cubicBezTo>
                  <a:lnTo>
                    <a:pt x="162" y="7886"/>
                  </a:lnTo>
                  <a:cubicBezTo>
                    <a:pt x="1" y="8015"/>
                    <a:pt x="57" y="8783"/>
                    <a:pt x="397" y="8783"/>
                  </a:cubicBezTo>
                  <a:cubicBezTo>
                    <a:pt x="444" y="8783"/>
                    <a:pt x="496" y="8768"/>
                    <a:pt x="554" y="8735"/>
                  </a:cubicBezTo>
                  <a:lnTo>
                    <a:pt x="14016" y="963"/>
                  </a:lnTo>
                  <a:cubicBezTo>
                    <a:pt x="14233" y="823"/>
                    <a:pt x="14195" y="0"/>
                    <a:pt x="13878" y="0"/>
                  </a:cubicBezTo>
                  <a:close/>
                </a:path>
              </a:pathLst>
            </a:custGeom>
            <a:solidFill>
              <a:srgbClr val="4C68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43"/>
            <p:cNvSpPr/>
            <p:nvPr/>
          </p:nvSpPr>
          <p:spPr>
            <a:xfrm>
              <a:off x="4328225" y="3044350"/>
              <a:ext cx="340525" cy="195025"/>
            </a:xfrm>
            <a:custGeom>
              <a:avLst/>
              <a:gdLst/>
              <a:ahLst/>
              <a:cxnLst/>
              <a:rect l="l" t="t" r="r" b="b"/>
              <a:pathLst>
                <a:path w="13621" h="7801" extrusionOk="0">
                  <a:moveTo>
                    <a:pt x="12867" y="1"/>
                  </a:moveTo>
                  <a:cubicBezTo>
                    <a:pt x="12723" y="1"/>
                    <a:pt x="12579" y="32"/>
                    <a:pt x="12469" y="96"/>
                  </a:cubicBezTo>
                  <a:lnTo>
                    <a:pt x="220" y="7168"/>
                  </a:lnTo>
                  <a:cubicBezTo>
                    <a:pt x="0" y="7294"/>
                    <a:pt x="0" y="7500"/>
                    <a:pt x="220" y="7626"/>
                  </a:cubicBezTo>
                  <a:lnTo>
                    <a:pt x="357" y="7706"/>
                  </a:lnTo>
                  <a:cubicBezTo>
                    <a:pt x="467" y="7769"/>
                    <a:pt x="611" y="7801"/>
                    <a:pt x="755" y="7801"/>
                  </a:cubicBezTo>
                  <a:cubicBezTo>
                    <a:pt x="898" y="7801"/>
                    <a:pt x="1042" y="7769"/>
                    <a:pt x="1151" y="7706"/>
                  </a:cubicBezTo>
                  <a:lnTo>
                    <a:pt x="13402" y="634"/>
                  </a:lnTo>
                  <a:cubicBezTo>
                    <a:pt x="13620" y="506"/>
                    <a:pt x="13620" y="302"/>
                    <a:pt x="13402" y="174"/>
                  </a:cubicBezTo>
                  <a:lnTo>
                    <a:pt x="13264" y="96"/>
                  </a:lnTo>
                  <a:cubicBezTo>
                    <a:pt x="13155" y="32"/>
                    <a:pt x="13011" y="1"/>
                    <a:pt x="12867" y="1"/>
                  </a:cubicBezTo>
                  <a:close/>
                </a:path>
              </a:pathLst>
            </a:custGeom>
            <a:solidFill>
              <a:srgbClr val="4C68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43"/>
            <p:cNvSpPr/>
            <p:nvPr/>
          </p:nvSpPr>
          <p:spPr>
            <a:xfrm>
              <a:off x="4433925" y="3222275"/>
              <a:ext cx="120550" cy="63425"/>
            </a:xfrm>
            <a:custGeom>
              <a:avLst/>
              <a:gdLst/>
              <a:ahLst/>
              <a:cxnLst/>
              <a:rect l="l" t="t" r="r" b="b"/>
              <a:pathLst>
                <a:path w="4822" h="2537" extrusionOk="0">
                  <a:moveTo>
                    <a:pt x="2411" y="1"/>
                  </a:moveTo>
                  <a:cubicBezTo>
                    <a:pt x="1849" y="1"/>
                    <a:pt x="1287" y="124"/>
                    <a:pt x="858" y="372"/>
                  </a:cubicBezTo>
                  <a:cubicBezTo>
                    <a:pt x="0" y="866"/>
                    <a:pt x="0" y="1670"/>
                    <a:pt x="858" y="2165"/>
                  </a:cubicBezTo>
                  <a:cubicBezTo>
                    <a:pt x="1287" y="2413"/>
                    <a:pt x="1849" y="2537"/>
                    <a:pt x="2411" y="2537"/>
                  </a:cubicBezTo>
                  <a:cubicBezTo>
                    <a:pt x="2973" y="2537"/>
                    <a:pt x="3535" y="2413"/>
                    <a:pt x="3964" y="2165"/>
                  </a:cubicBezTo>
                  <a:cubicBezTo>
                    <a:pt x="4822" y="1670"/>
                    <a:pt x="4822" y="866"/>
                    <a:pt x="3964" y="372"/>
                  </a:cubicBezTo>
                  <a:cubicBezTo>
                    <a:pt x="3535" y="124"/>
                    <a:pt x="2973" y="1"/>
                    <a:pt x="2411" y="1"/>
                  </a:cubicBezTo>
                  <a:close/>
                </a:path>
              </a:pathLst>
            </a:custGeom>
            <a:solidFill>
              <a:srgbClr val="E747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43"/>
            <p:cNvSpPr/>
            <p:nvPr/>
          </p:nvSpPr>
          <p:spPr>
            <a:xfrm>
              <a:off x="4433925" y="3216275"/>
              <a:ext cx="120550" cy="63400"/>
            </a:xfrm>
            <a:custGeom>
              <a:avLst/>
              <a:gdLst/>
              <a:ahLst/>
              <a:cxnLst/>
              <a:rect l="l" t="t" r="r" b="b"/>
              <a:pathLst>
                <a:path w="4822" h="2536" extrusionOk="0">
                  <a:moveTo>
                    <a:pt x="2412" y="0"/>
                  </a:moveTo>
                  <a:cubicBezTo>
                    <a:pt x="1850" y="0"/>
                    <a:pt x="1287" y="124"/>
                    <a:pt x="858" y="372"/>
                  </a:cubicBezTo>
                  <a:cubicBezTo>
                    <a:pt x="0" y="866"/>
                    <a:pt x="0" y="1670"/>
                    <a:pt x="858" y="2165"/>
                  </a:cubicBezTo>
                  <a:cubicBezTo>
                    <a:pt x="1287" y="2412"/>
                    <a:pt x="1849" y="2536"/>
                    <a:pt x="2411" y="2536"/>
                  </a:cubicBezTo>
                  <a:cubicBezTo>
                    <a:pt x="2973" y="2536"/>
                    <a:pt x="3535" y="2412"/>
                    <a:pt x="3964" y="2165"/>
                  </a:cubicBezTo>
                  <a:cubicBezTo>
                    <a:pt x="4822" y="1670"/>
                    <a:pt x="4822" y="866"/>
                    <a:pt x="3964" y="372"/>
                  </a:cubicBezTo>
                  <a:cubicBezTo>
                    <a:pt x="3535" y="124"/>
                    <a:pt x="2974" y="0"/>
                    <a:pt x="2412" y="0"/>
                  </a:cubicBezTo>
                  <a:close/>
                </a:path>
              </a:pathLst>
            </a:custGeom>
            <a:solidFill>
              <a:srgbClr val="FF66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43"/>
            <p:cNvSpPr/>
            <p:nvPr/>
          </p:nvSpPr>
          <p:spPr>
            <a:xfrm>
              <a:off x="4460100" y="3230050"/>
              <a:ext cx="68200" cy="35850"/>
            </a:xfrm>
            <a:custGeom>
              <a:avLst/>
              <a:gdLst/>
              <a:ahLst/>
              <a:cxnLst/>
              <a:rect l="l" t="t" r="r" b="b"/>
              <a:pathLst>
                <a:path w="2728" h="1434" extrusionOk="0">
                  <a:moveTo>
                    <a:pt x="1364" y="0"/>
                  </a:moveTo>
                  <a:cubicBezTo>
                    <a:pt x="1047" y="0"/>
                    <a:pt x="729" y="70"/>
                    <a:pt x="486" y="210"/>
                  </a:cubicBezTo>
                  <a:cubicBezTo>
                    <a:pt x="0" y="490"/>
                    <a:pt x="0" y="944"/>
                    <a:pt x="486" y="1224"/>
                  </a:cubicBezTo>
                  <a:cubicBezTo>
                    <a:pt x="728" y="1364"/>
                    <a:pt x="1046" y="1434"/>
                    <a:pt x="1364" y="1434"/>
                  </a:cubicBezTo>
                  <a:cubicBezTo>
                    <a:pt x="1682" y="1434"/>
                    <a:pt x="2000" y="1364"/>
                    <a:pt x="2242" y="1224"/>
                  </a:cubicBezTo>
                  <a:cubicBezTo>
                    <a:pt x="2727" y="944"/>
                    <a:pt x="2727" y="490"/>
                    <a:pt x="2242" y="210"/>
                  </a:cubicBezTo>
                  <a:cubicBezTo>
                    <a:pt x="2000" y="70"/>
                    <a:pt x="1682" y="0"/>
                    <a:pt x="1364" y="0"/>
                  </a:cubicBezTo>
                  <a:close/>
                </a:path>
              </a:pathLst>
            </a:custGeom>
            <a:solidFill>
              <a:srgbClr val="FFD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43"/>
            <p:cNvSpPr/>
            <p:nvPr/>
          </p:nvSpPr>
          <p:spPr>
            <a:xfrm>
              <a:off x="4573100" y="3098875"/>
              <a:ext cx="179550" cy="113100"/>
            </a:xfrm>
            <a:custGeom>
              <a:avLst/>
              <a:gdLst/>
              <a:ahLst/>
              <a:cxnLst/>
              <a:rect l="l" t="t" r="r" b="b"/>
              <a:pathLst>
                <a:path w="7182" h="4524" extrusionOk="0">
                  <a:moveTo>
                    <a:pt x="4968" y="136"/>
                  </a:moveTo>
                  <a:cubicBezTo>
                    <a:pt x="4974" y="136"/>
                    <a:pt x="4979" y="141"/>
                    <a:pt x="4984" y="151"/>
                  </a:cubicBezTo>
                  <a:cubicBezTo>
                    <a:pt x="5013" y="209"/>
                    <a:pt x="4957" y="397"/>
                    <a:pt x="4945" y="453"/>
                  </a:cubicBezTo>
                  <a:cubicBezTo>
                    <a:pt x="4919" y="577"/>
                    <a:pt x="4880" y="696"/>
                    <a:pt x="4829" y="812"/>
                  </a:cubicBezTo>
                  <a:cubicBezTo>
                    <a:pt x="4826" y="743"/>
                    <a:pt x="4826" y="674"/>
                    <a:pt x="4831" y="607"/>
                  </a:cubicBezTo>
                  <a:cubicBezTo>
                    <a:pt x="4832" y="550"/>
                    <a:pt x="4914" y="136"/>
                    <a:pt x="4968" y="136"/>
                  </a:cubicBezTo>
                  <a:close/>
                  <a:moveTo>
                    <a:pt x="5012" y="0"/>
                  </a:moveTo>
                  <a:cubicBezTo>
                    <a:pt x="5005" y="0"/>
                    <a:pt x="4998" y="1"/>
                    <a:pt x="4992" y="3"/>
                  </a:cubicBezTo>
                  <a:cubicBezTo>
                    <a:pt x="4682" y="99"/>
                    <a:pt x="4642" y="592"/>
                    <a:pt x="4767" y="949"/>
                  </a:cubicBezTo>
                  <a:cubicBezTo>
                    <a:pt x="4763" y="955"/>
                    <a:pt x="4761" y="961"/>
                    <a:pt x="4758" y="967"/>
                  </a:cubicBezTo>
                  <a:cubicBezTo>
                    <a:pt x="4663" y="1163"/>
                    <a:pt x="4400" y="1600"/>
                    <a:pt x="4166" y="1697"/>
                  </a:cubicBezTo>
                  <a:cubicBezTo>
                    <a:pt x="4155" y="1702"/>
                    <a:pt x="4141" y="1704"/>
                    <a:pt x="4125" y="1704"/>
                  </a:cubicBezTo>
                  <a:cubicBezTo>
                    <a:pt x="4062" y="1704"/>
                    <a:pt x="3968" y="1677"/>
                    <a:pt x="3900" y="1677"/>
                  </a:cubicBezTo>
                  <a:cubicBezTo>
                    <a:pt x="3878" y="1677"/>
                    <a:pt x="3859" y="1679"/>
                    <a:pt x="3845" y="1687"/>
                  </a:cubicBezTo>
                  <a:cubicBezTo>
                    <a:pt x="3730" y="1745"/>
                    <a:pt x="3654" y="1901"/>
                    <a:pt x="3578" y="1999"/>
                  </a:cubicBezTo>
                  <a:cubicBezTo>
                    <a:pt x="3535" y="2053"/>
                    <a:pt x="3443" y="2204"/>
                    <a:pt x="3381" y="2238"/>
                  </a:cubicBezTo>
                  <a:cubicBezTo>
                    <a:pt x="3264" y="2304"/>
                    <a:pt x="3191" y="2330"/>
                    <a:pt x="3144" y="2330"/>
                  </a:cubicBezTo>
                  <a:cubicBezTo>
                    <a:pt x="3028" y="2330"/>
                    <a:pt x="3073" y="2173"/>
                    <a:pt x="3036" y="2070"/>
                  </a:cubicBezTo>
                  <a:cubicBezTo>
                    <a:pt x="3030" y="2053"/>
                    <a:pt x="3014" y="2047"/>
                    <a:pt x="2997" y="2047"/>
                  </a:cubicBezTo>
                  <a:cubicBezTo>
                    <a:pt x="2984" y="2047"/>
                    <a:pt x="2971" y="2051"/>
                    <a:pt x="2961" y="2056"/>
                  </a:cubicBezTo>
                  <a:cubicBezTo>
                    <a:pt x="2721" y="2187"/>
                    <a:pt x="2564" y="2576"/>
                    <a:pt x="2433" y="2804"/>
                  </a:cubicBezTo>
                  <a:cubicBezTo>
                    <a:pt x="2380" y="2896"/>
                    <a:pt x="2254" y="3243"/>
                    <a:pt x="2102" y="3243"/>
                  </a:cubicBezTo>
                  <a:cubicBezTo>
                    <a:pt x="2079" y="3243"/>
                    <a:pt x="2056" y="3235"/>
                    <a:pt x="2032" y="3218"/>
                  </a:cubicBezTo>
                  <a:cubicBezTo>
                    <a:pt x="1948" y="3155"/>
                    <a:pt x="1987" y="2880"/>
                    <a:pt x="2040" y="2642"/>
                  </a:cubicBezTo>
                  <a:cubicBezTo>
                    <a:pt x="2078" y="2526"/>
                    <a:pt x="2107" y="2407"/>
                    <a:pt x="2128" y="2288"/>
                  </a:cubicBezTo>
                  <a:cubicBezTo>
                    <a:pt x="2128" y="2284"/>
                    <a:pt x="2130" y="2279"/>
                    <a:pt x="2130" y="2277"/>
                  </a:cubicBezTo>
                  <a:cubicBezTo>
                    <a:pt x="2130" y="2272"/>
                    <a:pt x="2133" y="2267"/>
                    <a:pt x="2133" y="2262"/>
                  </a:cubicBezTo>
                  <a:cubicBezTo>
                    <a:pt x="2138" y="2231"/>
                    <a:pt x="2118" y="2219"/>
                    <a:pt x="2092" y="2219"/>
                  </a:cubicBezTo>
                  <a:cubicBezTo>
                    <a:pt x="2059" y="2219"/>
                    <a:pt x="2016" y="2240"/>
                    <a:pt x="2009" y="2272"/>
                  </a:cubicBezTo>
                  <a:cubicBezTo>
                    <a:pt x="1991" y="2365"/>
                    <a:pt x="1955" y="2484"/>
                    <a:pt x="1925" y="2611"/>
                  </a:cubicBezTo>
                  <a:cubicBezTo>
                    <a:pt x="1778" y="3066"/>
                    <a:pt x="1510" y="3482"/>
                    <a:pt x="1223" y="3861"/>
                  </a:cubicBezTo>
                  <a:cubicBezTo>
                    <a:pt x="1120" y="3997"/>
                    <a:pt x="801" y="4403"/>
                    <a:pt x="532" y="4403"/>
                  </a:cubicBezTo>
                  <a:cubicBezTo>
                    <a:pt x="427" y="4403"/>
                    <a:pt x="330" y="4341"/>
                    <a:pt x="256" y="4176"/>
                  </a:cubicBezTo>
                  <a:cubicBezTo>
                    <a:pt x="148" y="3935"/>
                    <a:pt x="241" y="3482"/>
                    <a:pt x="278" y="3247"/>
                  </a:cubicBezTo>
                  <a:cubicBezTo>
                    <a:pt x="373" y="2669"/>
                    <a:pt x="664" y="2166"/>
                    <a:pt x="1062" y="1741"/>
                  </a:cubicBezTo>
                  <a:cubicBezTo>
                    <a:pt x="1188" y="1607"/>
                    <a:pt x="1313" y="1547"/>
                    <a:pt x="1421" y="1547"/>
                  </a:cubicBezTo>
                  <a:cubicBezTo>
                    <a:pt x="1624" y="1547"/>
                    <a:pt x="1766" y="1758"/>
                    <a:pt x="1738" y="2085"/>
                  </a:cubicBezTo>
                  <a:cubicBezTo>
                    <a:pt x="1715" y="2360"/>
                    <a:pt x="1532" y="2548"/>
                    <a:pt x="1501" y="2806"/>
                  </a:cubicBezTo>
                  <a:cubicBezTo>
                    <a:pt x="1499" y="2829"/>
                    <a:pt x="1518" y="2840"/>
                    <a:pt x="1540" y="2840"/>
                  </a:cubicBezTo>
                  <a:cubicBezTo>
                    <a:pt x="1563" y="2840"/>
                    <a:pt x="1588" y="2829"/>
                    <a:pt x="1592" y="2808"/>
                  </a:cubicBezTo>
                  <a:cubicBezTo>
                    <a:pt x="1664" y="2449"/>
                    <a:pt x="2072" y="1997"/>
                    <a:pt x="1853" y="1620"/>
                  </a:cubicBezTo>
                  <a:cubicBezTo>
                    <a:pt x="1761" y="1462"/>
                    <a:pt x="1595" y="1354"/>
                    <a:pt x="1426" y="1354"/>
                  </a:cubicBezTo>
                  <a:cubicBezTo>
                    <a:pt x="1354" y="1354"/>
                    <a:pt x="1282" y="1373"/>
                    <a:pt x="1215" y="1416"/>
                  </a:cubicBezTo>
                  <a:cubicBezTo>
                    <a:pt x="933" y="1597"/>
                    <a:pt x="698" y="1946"/>
                    <a:pt x="525" y="2221"/>
                  </a:cubicBezTo>
                  <a:cubicBezTo>
                    <a:pt x="288" y="2600"/>
                    <a:pt x="155" y="3014"/>
                    <a:pt x="105" y="3458"/>
                  </a:cubicBezTo>
                  <a:cubicBezTo>
                    <a:pt x="75" y="3727"/>
                    <a:pt x="0" y="4207"/>
                    <a:pt x="220" y="4423"/>
                  </a:cubicBezTo>
                  <a:cubicBezTo>
                    <a:pt x="294" y="4496"/>
                    <a:pt x="392" y="4524"/>
                    <a:pt x="493" y="4524"/>
                  </a:cubicBezTo>
                  <a:cubicBezTo>
                    <a:pt x="604" y="4524"/>
                    <a:pt x="719" y="4489"/>
                    <a:pt x="810" y="4441"/>
                  </a:cubicBezTo>
                  <a:cubicBezTo>
                    <a:pt x="1138" y="4266"/>
                    <a:pt x="1368" y="3868"/>
                    <a:pt x="1564" y="3569"/>
                  </a:cubicBezTo>
                  <a:cubicBezTo>
                    <a:pt x="1674" y="3404"/>
                    <a:pt x="1774" y="3232"/>
                    <a:pt x="1866" y="3056"/>
                  </a:cubicBezTo>
                  <a:cubicBezTo>
                    <a:pt x="1869" y="3138"/>
                    <a:pt x="1888" y="3214"/>
                    <a:pt x="1926" y="3276"/>
                  </a:cubicBezTo>
                  <a:cubicBezTo>
                    <a:pt x="1973" y="3352"/>
                    <a:pt x="2028" y="3385"/>
                    <a:pt x="2086" y="3385"/>
                  </a:cubicBezTo>
                  <a:cubicBezTo>
                    <a:pt x="2142" y="3385"/>
                    <a:pt x="2200" y="3355"/>
                    <a:pt x="2254" y="3303"/>
                  </a:cubicBezTo>
                  <a:cubicBezTo>
                    <a:pt x="2403" y="3166"/>
                    <a:pt x="2493" y="2888"/>
                    <a:pt x="2597" y="2715"/>
                  </a:cubicBezTo>
                  <a:cubicBezTo>
                    <a:pt x="2650" y="2624"/>
                    <a:pt x="2803" y="2261"/>
                    <a:pt x="2905" y="2224"/>
                  </a:cubicBezTo>
                  <a:cubicBezTo>
                    <a:pt x="2931" y="2214"/>
                    <a:pt x="2944" y="2210"/>
                    <a:pt x="2950" y="2210"/>
                  </a:cubicBezTo>
                  <a:cubicBezTo>
                    <a:pt x="2966" y="2210"/>
                    <a:pt x="2909" y="2251"/>
                    <a:pt x="2951" y="2315"/>
                  </a:cubicBezTo>
                  <a:cubicBezTo>
                    <a:pt x="2970" y="2344"/>
                    <a:pt x="2969" y="2391"/>
                    <a:pt x="2994" y="2419"/>
                  </a:cubicBezTo>
                  <a:cubicBezTo>
                    <a:pt x="3031" y="2460"/>
                    <a:pt x="3079" y="2472"/>
                    <a:pt x="3129" y="2472"/>
                  </a:cubicBezTo>
                  <a:cubicBezTo>
                    <a:pt x="3152" y="2472"/>
                    <a:pt x="3175" y="2469"/>
                    <a:pt x="3197" y="2466"/>
                  </a:cubicBezTo>
                  <a:cubicBezTo>
                    <a:pt x="3485" y="2425"/>
                    <a:pt x="3599" y="2021"/>
                    <a:pt x="3793" y="1859"/>
                  </a:cubicBezTo>
                  <a:cubicBezTo>
                    <a:pt x="3855" y="1807"/>
                    <a:pt x="3879" y="1790"/>
                    <a:pt x="3887" y="1790"/>
                  </a:cubicBezTo>
                  <a:cubicBezTo>
                    <a:pt x="3903" y="1790"/>
                    <a:pt x="3852" y="1866"/>
                    <a:pt x="3944" y="1866"/>
                  </a:cubicBezTo>
                  <a:cubicBezTo>
                    <a:pt x="3952" y="1866"/>
                    <a:pt x="3961" y="1865"/>
                    <a:pt x="3971" y="1864"/>
                  </a:cubicBezTo>
                  <a:cubicBezTo>
                    <a:pt x="4051" y="1854"/>
                    <a:pt x="4104" y="1829"/>
                    <a:pt x="4172" y="1789"/>
                  </a:cubicBezTo>
                  <a:cubicBezTo>
                    <a:pt x="4442" y="1630"/>
                    <a:pt x="4663" y="1340"/>
                    <a:pt x="4814" y="1057"/>
                  </a:cubicBezTo>
                  <a:cubicBezTo>
                    <a:pt x="4868" y="1170"/>
                    <a:pt x="4942" y="1259"/>
                    <a:pt x="5030" y="1303"/>
                  </a:cubicBezTo>
                  <a:cubicBezTo>
                    <a:pt x="5120" y="1347"/>
                    <a:pt x="5215" y="1365"/>
                    <a:pt x="5311" y="1365"/>
                  </a:cubicBezTo>
                  <a:cubicBezTo>
                    <a:pt x="5572" y="1365"/>
                    <a:pt x="5844" y="1232"/>
                    <a:pt x="6066" y="1129"/>
                  </a:cubicBezTo>
                  <a:cubicBezTo>
                    <a:pt x="6481" y="936"/>
                    <a:pt x="6778" y="677"/>
                    <a:pt x="7141" y="410"/>
                  </a:cubicBezTo>
                  <a:cubicBezTo>
                    <a:pt x="7181" y="381"/>
                    <a:pt x="7146" y="353"/>
                    <a:pt x="7109" y="353"/>
                  </a:cubicBezTo>
                  <a:cubicBezTo>
                    <a:pt x="7096" y="353"/>
                    <a:pt x="7084" y="356"/>
                    <a:pt x="7074" y="363"/>
                  </a:cubicBezTo>
                  <a:cubicBezTo>
                    <a:pt x="6767" y="583"/>
                    <a:pt x="5919" y="1298"/>
                    <a:pt x="5341" y="1298"/>
                  </a:cubicBezTo>
                  <a:cubicBezTo>
                    <a:pt x="5137" y="1298"/>
                    <a:pt x="4966" y="1209"/>
                    <a:pt x="4866" y="976"/>
                  </a:cubicBezTo>
                  <a:cubicBezTo>
                    <a:pt x="4863" y="971"/>
                    <a:pt x="4862" y="966"/>
                    <a:pt x="4861" y="960"/>
                  </a:cubicBezTo>
                  <a:cubicBezTo>
                    <a:pt x="4867" y="947"/>
                    <a:pt x="4874" y="935"/>
                    <a:pt x="4880" y="922"/>
                  </a:cubicBezTo>
                  <a:cubicBezTo>
                    <a:pt x="4973" y="719"/>
                    <a:pt x="5196" y="227"/>
                    <a:pt x="5048" y="15"/>
                  </a:cubicBezTo>
                  <a:cubicBezTo>
                    <a:pt x="5040" y="5"/>
                    <a:pt x="5025" y="0"/>
                    <a:pt x="5012" y="0"/>
                  </a:cubicBezTo>
                  <a:close/>
                </a:path>
              </a:pathLst>
            </a:custGeom>
            <a:solidFill>
              <a:srgbClr val="4C68A5"/>
            </a:solidFill>
            <a:ln w="175" cap="flat" cmpd="sng">
              <a:solidFill>
                <a:srgbClr val="4C68A5"/>
              </a:solidFill>
              <a:prstDash val="solid"/>
              <a:miter lim="12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42" name="Google Shape;1342;p43"/>
          <p:cNvSpPr txBox="1">
            <a:spLocks noGrp="1"/>
          </p:cNvSpPr>
          <p:nvPr>
            <p:ph type="title"/>
          </p:nvPr>
        </p:nvSpPr>
        <p:spPr>
          <a:xfrm>
            <a:off x="519903" y="280513"/>
            <a:ext cx="4726800" cy="311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Ten </a:t>
            </a:r>
            <a:r>
              <a:rPr lang="en-GB" dirty="0" err="1"/>
              <a:t>en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 err="1"/>
              <a:t>cuenta</a:t>
            </a:r>
            <a:endParaRPr dirty="0"/>
          </a:p>
        </p:txBody>
      </p:sp>
      <p:grpSp>
        <p:nvGrpSpPr>
          <p:cNvPr id="1343" name="Google Shape;1343;p43"/>
          <p:cNvGrpSpPr/>
          <p:nvPr/>
        </p:nvGrpSpPr>
        <p:grpSpPr>
          <a:xfrm>
            <a:off x="6960340" y="175681"/>
            <a:ext cx="1598357" cy="1736684"/>
            <a:chOff x="1464525" y="2661900"/>
            <a:chExt cx="720150" cy="951725"/>
          </a:xfrm>
        </p:grpSpPr>
        <p:sp>
          <p:nvSpPr>
            <p:cNvPr id="1344" name="Google Shape;1344;p43"/>
            <p:cNvSpPr/>
            <p:nvPr/>
          </p:nvSpPr>
          <p:spPr>
            <a:xfrm>
              <a:off x="1544550" y="3319900"/>
              <a:ext cx="558350" cy="293725"/>
            </a:xfrm>
            <a:custGeom>
              <a:avLst/>
              <a:gdLst/>
              <a:ahLst/>
              <a:cxnLst/>
              <a:rect l="l" t="t" r="r" b="b"/>
              <a:pathLst>
                <a:path w="22334" h="11749" extrusionOk="0">
                  <a:moveTo>
                    <a:pt x="11166" y="1"/>
                  </a:moveTo>
                  <a:cubicBezTo>
                    <a:pt x="8563" y="1"/>
                    <a:pt x="5960" y="574"/>
                    <a:pt x="3974" y="1722"/>
                  </a:cubicBezTo>
                  <a:cubicBezTo>
                    <a:pt x="0" y="4014"/>
                    <a:pt x="0" y="7734"/>
                    <a:pt x="3974" y="10028"/>
                  </a:cubicBezTo>
                  <a:cubicBezTo>
                    <a:pt x="5960" y="11175"/>
                    <a:pt x="8563" y="11748"/>
                    <a:pt x="11167" y="11748"/>
                  </a:cubicBezTo>
                  <a:cubicBezTo>
                    <a:pt x="13771" y="11748"/>
                    <a:pt x="16374" y="11175"/>
                    <a:pt x="18360" y="10028"/>
                  </a:cubicBezTo>
                  <a:cubicBezTo>
                    <a:pt x="22334" y="7734"/>
                    <a:pt x="22334" y="4015"/>
                    <a:pt x="18360" y="1722"/>
                  </a:cubicBezTo>
                  <a:cubicBezTo>
                    <a:pt x="16374" y="574"/>
                    <a:pt x="13770" y="1"/>
                    <a:pt x="11166" y="1"/>
                  </a:cubicBezTo>
                  <a:close/>
                </a:path>
              </a:pathLst>
            </a:custGeom>
            <a:solidFill>
              <a:srgbClr val="C1C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43"/>
            <p:cNvSpPr/>
            <p:nvPr/>
          </p:nvSpPr>
          <p:spPr>
            <a:xfrm>
              <a:off x="2038900" y="3091075"/>
              <a:ext cx="145775" cy="92175"/>
            </a:xfrm>
            <a:custGeom>
              <a:avLst/>
              <a:gdLst/>
              <a:ahLst/>
              <a:cxnLst/>
              <a:rect l="l" t="t" r="r" b="b"/>
              <a:pathLst>
                <a:path w="5831" h="3687" extrusionOk="0">
                  <a:moveTo>
                    <a:pt x="511" y="0"/>
                  </a:moveTo>
                  <a:cubicBezTo>
                    <a:pt x="356" y="0"/>
                    <a:pt x="206" y="81"/>
                    <a:pt x="124" y="224"/>
                  </a:cubicBezTo>
                  <a:cubicBezTo>
                    <a:pt x="0" y="437"/>
                    <a:pt x="74" y="710"/>
                    <a:pt x="288" y="833"/>
                  </a:cubicBezTo>
                  <a:lnTo>
                    <a:pt x="5125" y="3626"/>
                  </a:lnTo>
                  <a:cubicBezTo>
                    <a:pt x="5193" y="3665"/>
                    <a:pt x="5269" y="3685"/>
                    <a:pt x="5347" y="3687"/>
                  </a:cubicBezTo>
                  <a:cubicBezTo>
                    <a:pt x="5548" y="3687"/>
                    <a:pt x="5726" y="3550"/>
                    <a:pt x="5779" y="3355"/>
                  </a:cubicBezTo>
                  <a:cubicBezTo>
                    <a:pt x="5831" y="3161"/>
                    <a:pt x="5745" y="2954"/>
                    <a:pt x="5571" y="2853"/>
                  </a:cubicBezTo>
                  <a:lnTo>
                    <a:pt x="734" y="61"/>
                  </a:lnTo>
                  <a:cubicBezTo>
                    <a:pt x="664" y="20"/>
                    <a:pt x="587" y="0"/>
                    <a:pt x="511" y="0"/>
                  </a:cubicBezTo>
                  <a:close/>
                </a:path>
              </a:pathLst>
            </a:custGeom>
            <a:solidFill>
              <a:srgbClr val="FDB7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43"/>
            <p:cNvSpPr/>
            <p:nvPr/>
          </p:nvSpPr>
          <p:spPr>
            <a:xfrm>
              <a:off x="1464525" y="2761100"/>
              <a:ext cx="145775" cy="90525"/>
            </a:xfrm>
            <a:custGeom>
              <a:avLst/>
              <a:gdLst/>
              <a:ahLst/>
              <a:cxnLst/>
              <a:rect l="l" t="t" r="r" b="b"/>
              <a:pathLst>
                <a:path w="5831" h="3621" extrusionOk="0">
                  <a:moveTo>
                    <a:pt x="511" y="1"/>
                  </a:moveTo>
                  <a:cubicBezTo>
                    <a:pt x="354" y="1"/>
                    <a:pt x="203" y="83"/>
                    <a:pt x="121" y="228"/>
                  </a:cubicBezTo>
                  <a:cubicBezTo>
                    <a:pt x="0" y="443"/>
                    <a:pt x="76" y="715"/>
                    <a:pt x="291" y="836"/>
                  </a:cubicBezTo>
                  <a:lnTo>
                    <a:pt x="5128" y="3563"/>
                  </a:lnTo>
                  <a:cubicBezTo>
                    <a:pt x="5195" y="3601"/>
                    <a:pt x="5270" y="3620"/>
                    <a:pt x="5347" y="3620"/>
                  </a:cubicBezTo>
                  <a:cubicBezTo>
                    <a:pt x="5549" y="3620"/>
                    <a:pt x="5727" y="3484"/>
                    <a:pt x="5779" y="3287"/>
                  </a:cubicBezTo>
                  <a:cubicBezTo>
                    <a:pt x="5831" y="3090"/>
                    <a:pt x="5743" y="2884"/>
                    <a:pt x="5566" y="2785"/>
                  </a:cubicBezTo>
                  <a:lnTo>
                    <a:pt x="729" y="58"/>
                  </a:lnTo>
                  <a:cubicBezTo>
                    <a:pt x="660" y="19"/>
                    <a:pt x="585" y="1"/>
                    <a:pt x="511" y="1"/>
                  </a:cubicBezTo>
                  <a:close/>
                </a:path>
              </a:pathLst>
            </a:custGeom>
            <a:solidFill>
              <a:srgbClr val="FDB7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43"/>
            <p:cNvSpPr/>
            <p:nvPr/>
          </p:nvSpPr>
          <p:spPr>
            <a:xfrm>
              <a:off x="1588550" y="3298125"/>
              <a:ext cx="470300" cy="271525"/>
            </a:xfrm>
            <a:custGeom>
              <a:avLst/>
              <a:gdLst/>
              <a:ahLst/>
              <a:cxnLst/>
              <a:rect l="l" t="t" r="r" b="b"/>
              <a:pathLst>
                <a:path w="18812" h="10861" extrusionOk="0">
                  <a:moveTo>
                    <a:pt x="9407" y="0"/>
                  </a:moveTo>
                  <a:cubicBezTo>
                    <a:pt x="7000" y="0"/>
                    <a:pt x="4593" y="530"/>
                    <a:pt x="2756" y="1591"/>
                  </a:cubicBezTo>
                  <a:cubicBezTo>
                    <a:pt x="1540" y="2292"/>
                    <a:pt x="730" y="3139"/>
                    <a:pt x="318" y="4034"/>
                  </a:cubicBezTo>
                  <a:lnTo>
                    <a:pt x="1" y="4034"/>
                  </a:lnTo>
                  <a:lnTo>
                    <a:pt x="1" y="5430"/>
                  </a:lnTo>
                  <a:cubicBezTo>
                    <a:pt x="1" y="6821"/>
                    <a:pt x="919" y="8209"/>
                    <a:pt x="2756" y="9270"/>
                  </a:cubicBezTo>
                  <a:cubicBezTo>
                    <a:pt x="4592" y="10331"/>
                    <a:pt x="6999" y="10861"/>
                    <a:pt x="9406" y="10861"/>
                  </a:cubicBezTo>
                  <a:cubicBezTo>
                    <a:pt x="11814" y="10861"/>
                    <a:pt x="14221" y="10331"/>
                    <a:pt x="16057" y="9270"/>
                  </a:cubicBezTo>
                  <a:cubicBezTo>
                    <a:pt x="17894" y="8209"/>
                    <a:pt x="18812" y="6821"/>
                    <a:pt x="18812" y="5430"/>
                  </a:cubicBezTo>
                  <a:lnTo>
                    <a:pt x="18812" y="4034"/>
                  </a:lnTo>
                  <a:lnTo>
                    <a:pt x="18496" y="4034"/>
                  </a:lnTo>
                  <a:cubicBezTo>
                    <a:pt x="18084" y="3139"/>
                    <a:pt x="17274" y="2292"/>
                    <a:pt x="16057" y="1591"/>
                  </a:cubicBezTo>
                  <a:cubicBezTo>
                    <a:pt x="14221" y="530"/>
                    <a:pt x="11814" y="0"/>
                    <a:pt x="9407" y="0"/>
                  </a:cubicBezTo>
                  <a:close/>
                </a:path>
              </a:pathLst>
            </a:custGeom>
            <a:solidFill>
              <a:srgbClr val="E747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43"/>
            <p:cNvSpPr/>
            <p:nvPr/>
          </p:nvSpPr>
          <p:spPr>
            <a:xfrm>
              <a:off x="1588600" y="3263200"/>
              <a:ext cx="470300" cy="271550"/>
            </a:xfrm>
            <a:custGeom>
              <a:avLst/>
              <a:gdLst/>
              <a:ahLst/>
              <a:cxnLst/>
              <a:rect l="l" t="t" r="r" b="b"/>
              <a:pathLst>
                <a:path w="18812" h="10862" extrusionOk="0">
                  <a:moveTo>
                    <a:pt x="9406" y="0"/>
                  </a:moveTo>
                  <a:cubicBezTo>
                    <a:pt x="6910" y="0"/>
                    <a:pt x="4518" y="572"/>
                    <a:pt x="2755" y="1591"/>
                  </a:cubicBezTo>
                  <a:cubicBezTo>
                    <a:pt x="991" y="2609"/>
                    <a:pt x="0" y="3991"/>
                    <a:pt x="0" y="5430"/>
                  </a:cubicBezTo>
                  <a:cubicBezTo>
                    <a:pt x="0" y="6871"/>
                    <a:pt x="991" y="8253"/>
                    <a:pt x="2755" y="9271"/>
                  </a:cubicBezTo>
                  <a:cubicBezTo>
                    <a:pt x="4518" y="10289"/>
                    <a:pt x="6910" y="10861"/>
                    <a:pt x="9406" y="10861"/>
                  </a:cubicBezTo>
                  <a:cubicBezTo>
                    <a:pt x="11900" y="10861"/>
                    <a:pt x="14292" y="10289"/>
                    <a:pt x="16055" y="9271"/>
                  </a:cubicBezTo>
                  <a:cubicBezTo>
                    <a:pt x="17819" y="8253"/>
                    <a:pt x="18811" y="6871"/>
                    <a:pt x="18811" y="5430"/>
                  </a:cubicBezTo>
                  <a:cubicBezTo>
                    <a:pt x="18811" y="3991"/>
                    <a:pt x="17819" y="2609"/>
                    <a:pt x="16055" y="1591"/>
                  </a:cubicBezTo>
                  <a:cubicBezTo>
                    <a:pt x="14292" y="572"/>
                    <a:pt x="11900" y="0"/>
                    <a:pt x="9406" y="0"/>
                  </a:cubicBezTo>
                  <a:close/>
                </a:path>
              </a:pathLst>
            </a:custGeom>
            <a:solidFill>
              <a:srgbClr val="FF66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43"/>
            <p:cNvSpPr/>
            <p:nvPr/>
          </p:nvSpPr>
          <p:spPr>
            <a:xfrm>
              <a:off x="1777150" y="3362250"/>
              <a:ext cx="93150" cy="73450"/>
            </a:xfrm>
            <a:custGeom>
              <a:avLst/>
              <a:gdLst/>
              <a:ahLst/>
              <a:cxnLst/>
              <a:rect l="l" t="t" r="r" b="b"/>
              <a:pathLst>
                <a:path w="3726" h="2938" extrusionOk="0">
                  <a:moveTo>
                    <a:pt x="1864" y="1"/>
                  </a:moveTo>
                  <a:cubicBezTo>
                    <a:pt x="834" y="1"/>
                    <a:pt x="1" y="835"/>
                    <a:pt x="1" y="1863"/>
                  </a:cubicBezTo>
                  <a:cubicBezTo>
                    <a:pt x="1" y="2138"/>
                    <a:pt x="183" y="2413"/>
                    <a:pt x="546" y="2623"/>
                  </a:cubicBezTo>
                  <a:cubicBezTo>
                    <a:pt x="910" y="2833"/>
                    <a:pt x="1386" y="2938"/>
                    <a:pt x="1863" y="2938"/>
                  </a:cubicBezTo>
                  <a:cubicBezTo>
                    <a:pt x="2340" y="2938"/>
                    <a:pt x="2816" y="2833"/>
                    <a:pt x="3180" y="2623"/>
                  </a:cubicBezTo>
                  <a:cubicBezTo>
                    <a:pt x="3543" y="2413"/>
                    <a:pt x="3725" y="2138"/>
                    <a:pt x="3725" y="1863"/>
                  </a:cubicBezTo>
                  <a:cubicBezTo>
                    <a:pt x="3725" y="835"/>
                    <a:pt x="2892" y="1"/>
                    <a:pt x="1864" y="1"/>
                  </a:cubicBezTo>
                  <a:close/>
                </a:path>
              </a:pathLst>
            </a:custGeom>
            <a:solidFill>
              <a:srgbClr val="E747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43"/>
            <p:cNvSpPr/>
            <p:nvPr/>
          </p:nvSpPr>
          <p:spPr>
            <a:xfrm>
              <a:off x="1777150" y="3362225"/>
              <a:ext cx="74675" cy="73450"/>
            </a:xfrm>
            <a:custGeom>
              <a:avLst/>
              <a:gdLst/>
              <a:ahLst/>
              <a:cxnLst/>
              <a:rect l="l" t="t" r="r" b="b"/>
              <a:pathLst>
                <a:path w="2987" h="2938" extrusionOk="0">
                  <a:moveTo>
                    <a:pt x="1864" y="1"/>
                  </a:moveTo>
                  <a:cubicBezTo>
                    <a:pt x="834" y="1"/>
                    <a:pt x="1" y="835"/>
                    <a:pt x="1" y="1864"/>
                  </a:cubicBezTo>
                  <a:cubicBezTo>
                    <a:pt x="1" y="2139"/>
                    <a:pt x="183" y="2414"/>
                    <a:pt x="546" y="2624"/>
                  </a:cubicBezTo>
                  <a:cubicBezTo>
                    <a:pt x="909" y="2833"/>
                    <a:pt x="1385" y="2938"/>
                    <a:pt x="1860" y="2938"/>
                  </a:cubicBezTo>
                  <a:cubicBezTo>
                    <a:pt x="2258" y="2938"/>
                    <a:pt x="2655" y="2865"/>
                    <a:pt x="2987" y="2719"/>
                  </a:cubicBezTo>
                  <a:lnTo>
                    <a:pt x="2987" y="2719"/>
                  </a:lnTo>
                  <a:cubicBezTo>
                    <a:pt x="2878" y="2751"/>
                    <a:pt x="2741" y="2767"/>
                    <a:pt x="2589" y="2767"/>
                  </a:cubicBezTo>
                  <a:cubicBezTo>
                    <a:pt x="1846" y="2767"/>
                    <a:pt x="731" y="2393"/>
                    <a:pt x="622" y="1750"/>
                  </a:cubicBezTo>
                  <a:cubicBezTo>
                    <a:pt x="489" y="975"/>
                    <a:pt x="1410" y="1"/>
                    <a:pt x="1864" y="1"/>
                  </a:cubicBezTo>
                  <a:close/>
                </a:path>
              </a:pathLst>
            </a:custGeom>
            <a:solidFill>
              <a:srgbClr val="BF28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43"/>
            <p:cNvSpPr/>
            <p:nvPr/>
          </p:nvSpPr>
          <p:spPr>
            <a:xfrm>
              <a:off x="1806000" y="3275100"/>
              <a:ext cx="35450" cy="105400"/>
            </a:xfrm>
            <a:custGeom>
              <a:avLst/>
              <a:gdLst/>
              <a:ahLst/>
              <a:cxnLst/>
              <a:rect l="l" t="t" r="r" b="b"/>
              <a:pathLst>
                <a:path w="1418" h="4216" extrusionOk="0">
                  <a:moveTo>
                    <a:pt x="709" y="1"/>
                  </a:moveTo>
                  <a:cubicBezTo>
                    <a:pt x="645" y="1"/>
                    <a:pt x="582" y="15"/>
                    <a:pt x="533" y="43"/>
                  </a:cubicBezTo>
                  <a:cubicBezTo>
                    <a:pt x="490" y="69"/>
                    <a:pt x="467" y="100"/>
                    <a:pt x="462" y="134"/>
                  </a:cubicBezTo>
                  <a:lnTo>
                    <a:pt x="460" y="134"/>
                  </a:lnTo>
                  <a:lnTo>
                    <a:pt x="0" y="3806"/>
                  </a:lnTo>
                  <a:cubicBezTo>
                    <a:pt x="0" y="3912"/>
                    <a:pt x="69" y="4015"/>
                    <a:pt x="208" y="4095"/>
                  </a:cubicBezTo>
                  <a:cubicBezTo>
                    <a:pt x="346" y="4175"/>
                    <a:pt x="527" y="4215"/>
                    <a:pt x="709" y="4215"/>
                  </a:cubicBezTo>
                  <a:cubicBezTo>
                    <a:pt x="891" y="4215"/>
                    <a:pt x="1072" y="4175"/>
                    <a:pt x="1210" y="4095"/>
                  </a:cubicBezTo>
                  <a:cubicBezTo>
                    <a:pt x="1349" y="4015"/>
                    <a:pt x="1418" y="3910"/>
                    <a:pt x="1418" y="3806"/>
                  </a:cubicBezTo>
                  <a:lnTo>
                    <a:pt x="957" y="134"/>
                  </a:lnTo>
                  <a:lnTo>
                    <a:pt x="956" y="134"/>
                  </a:lnTo>
                  <a:cubicBezTo>
                    <a:pt x="951" y="101"/>
                    <a:pt x="928" y="69"/>
                    <a:pt x="885" y="43"/>
                  </a:cubicBezTo>
                  <a:cubicBezTo>
                    <a:pt x="836" y="15"/>
                    <a:pt x="773" y="1"/>
                    <a:pt x="709" y="1"/>
                  </a:cubicBezTo>
                  <a:close/>
                </a:path>
              </a:pathLst>
            </a:custGeom>
            <a:solidFill>
              <a:srgbClr val="BF28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43"/>
            <p:cNvSpPr/>
            <p:nvPr/>
          </p:nvSpPr>
          <p:spPr>
            <a:xfrm>
              <a:off x="1466750" y="2741375"/>
              <a:ext cx="689250" cy="588825"/>
            </a:xfrm>
            <a:custGeom>
              <a:avLst/>
              <a:gdLst/>
              <a:ahLst/>
              <a:cxnLst/>
              <a:rect l="l" t="t" r="r" b="b"/>
              <a:pathLst>
                <a:path w="27570" h="23553" extrusionOk="0">
                  <a:moveTo>
                    <a:pt x="4020" y="0"/>
                  </a:moveTo>
                  <a:cubicBezTo>
                    <a:pt x="3894" y="0"/>
                    <a:pt x="3769" y="53"/>
                    <a:pt x="3681" y="156"/>
                  </a:cubicBezTo>
                  <a:cubicBezTo>
                    <a:pt x="1500" y="2688"/>
                    <a:pt x="1" y="5927"/>
                    <a:pt x="1" y="9274"/>
                  </a:cubicBezTo>
                  <a:cubicBezTo>
                    <a:pt x="1" y="16982"/>
                    <a:pt x="6571" y="23552"/>
                    <a:pt x="14280" y="23552"/>
                  </a:cubicBezTo>
                  <a:cubicBezTo>
                    <a:pt x="20231" y="23552"/>
                    <a:pt x="25540" y="19479"/>
                    <a:pt x="27491" y="13859"/>
                  </a:cubicBezTo>
                  <a:cubicBezTo>
                    <a:pt x="27569" y="13626"/>
                    <a:pt x="27446" y="13374"/>
                    <a:pt x="27215" y="13293"/>
                  </a:cubicBezTo>
                  <a:cubicBezTo>
                    <a:pt x="27166" y="13277"/>
                    <a:pt x="27117" y="13269"/>
                    <a:pt x="27069" y="13269"/>
                  </a:cubicBezTo>
                  <a:cubicBezTo>
                    <a:pt x="26885" y="13269"/>
                    <a:pt x="26712" y="13383"/>
                    <a:pt x="26647" y="13566"/>
                  </a:cubicBezTo>
                  <a:cubicBezTo>
                    <a:pt x="24821" y="18827"/>
                    <a:pt x="19851" y="22361"/>
                    <a:pt x="14280" y="22361"/>
                  </a:cubicBezTo>
                  <a:cubicBezTo>
                    <a:pt x="7063" y="22361"/>
                    <a:pt x="1191" y="16490"/>
                    <a:pt x="1191" y="9274"/>
                  </a:cubicBezTo>
                  <a:cubicBezTo>
                    <a:pt x="1191" y="6141"/>
                    <a:pt x="2315" y="3112"/>
                    <a:pt x="4358" y="737"/>
                  </a:cubicBezTo>
                  <a:cubicBezTo>
                    <a:pt x="4519" y="550"/>
                    <a:pt x="4498" y="269"/>
                    <a:pt x="4311" y="109"/>
                  </a:cubicBezTo>
                  <a:cubicBezTo>
                    <a:pt x="4226" y="36"/>
                    <a:pt x="4123" y="0"/>
                    <a:pt x="4020" y="0"/>
                  </a:cubicBezTo>
                  <a:close/>
                </a:path>
              </a:pathLst>
            </a:custGeom>
            <a:solidFill>
              <a:srgbClr val="FFD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43"/>
            <p:cNvSpPr/>
            <p:nvPr/>
          </p:nvSpPr>
          <p:spPr>
            <a:xfrm>
              <a:off x="1510975" y="2661900"/>
              <a:ext cx="625500" cy="625475"/>
            </a:xfrm>
            <a:custGeom>
              <a:avLst/>
              <a:gdLst/>
              <a:ahLst/>
              <a:cxnLst/>
              <a:rect l="l" t="t" r="r" b="b"/>
              <a:pathLst>
                <a:path w="25020" h="25019" extrusionOk="0">
                  <a:moveTo>
                    <a:pt x="12509" y="1"/>
                  </a:moveTo>
                  <a:cubicBezTo>
                    <a:pt x="9192" y="1"/>
                    <a:pt x="6011" y="1319"/>
                    <a:pt x="3665" y="3664"/>
                  </a:cubicBezTo>
                  <a:cubicBezTo>
                    <a:pt x="1318" y="6010"/>
                    <a:pt x="0" y="9192"/>
                    <a:pt x="0" y="12510"/>
                  </a:cubicBezTo>
                  <a:cubicBezTo>
                    <a:pt x="0" y="15828"/>
                    <a:pt x="1318" y="19010"/>
                    <a:pt x="3665" y="21356"/>
                  </a:cubicBezTo>
                  <a:cubicBezTo>
                    <a:pt x="6011" y="23701"/>
                    <a:pt x="9192" y="25019"/>
                    <a:pt x="12509" y="25019"/>
                  </a:cubicBezTo>
                  <a:cubicBezTo>
                    <a:pt x="15828" y="25019"/>
                    <a:pt x="19009" y="23701"/>
                    <a:pt x="21355" y="21356"/>
                  </a:cubicBezTo>
                  <a:cubicBezTo>
                    <a:pt x="23701" y="19010"/>
                    <a:pt x="25020" y="15828"/>
                    <a:pt x="25020" y="12510"/>
                  </a:cubicBezTo>
                  <a:cubicBezTo>
                    <a:pt x="25020" y="9192"/>
                    <a:pt x="23701" y="6010"/>
                    <a:pt x="21355" y="3664"/>
                  </a:cubicBezTo>
                  <a:cubicBezTo>
                    <a:pt x="19009" y="1319"/>
                    <a:pt x="15828" y="1"/>
                    <a:pt x="12509" y="1"/>
                  </a:cubicBezTo>
                  <a:close/>
                </a:path>
              </a:pathLst>
            </a:custGeom>
            <a:solidFill>
              <a:srgbClr val="90C4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43"/>
            <p:cNvSpPr/>
            <p:nvPr/>
          </p:nvSpPr>
          <p:spPr>
            <a:xfrm>
              <a:off x="1860075" y="2709050"/>
              <a:ext cx="124275" cy="83800"/>
            </a:xfrm>
            <a:custGeom>
              <a:avLst/>
              <a:gdLst/>
              <a:ahLst/>
              <a:cxnLst/>
              <a:rect l="l" t="t" r="r" b="b"/>
              <a:pathLst>
                <a:path w="4971" h="3352" extrusionOk="0">
                  <a:moveTo>
                    <a:pt x="384" y="0"/>
                  </a:moveTo>
                  <a:cubicBezTo>
                    <a:pt x="134" y="0"/>
                    <a:pt x="1" y="98"/>
                    <a:pt x="205" y="371"/>
                  </a:cubicBezTo>
                  <a:cubicBezTo>
                    <a:pt x="577" y="871"/>
                    <a:pt x="881" y="1025"/>
                    <a:pt x="728" y="1419"/>
                  </a:cubicBezTo>
                  <a:cubicBezTo>
                    <a:pt x="575" y="1812"/>
                    <a:pt x="155" y="2121"/>
                    <a:pt x="170" y="2449"/>
                  </a:cubicBezTo>
                  <a:cubicBezTo>
                    <a:pt x="184" y="2771"/>
                    <a:pt x="260" y="3171"/>
                    <a:pt x="490" y="3171"/>
                  </a:cubicBezTo>
                  <a:cubicBezTo>
                    <a:pt x="494" y="3171"/>
                    <a:pt x="498" y="3171"/>
                    <a:pt x="501" y="3171"/>
                  </a:cubicBezTo>
                  <a:cubicBezTo>
                    <a:pt x="701" y="3160"/>
                    <a:pt x="1295" y="2880"/>
                    <a:pt x="1662" y="2880"/>
                  </a:cubicBezTo>
                  <a:cubicBezTo>
                    <a:pt x="1733" y="2880"/>
                    <a:pt x="1796" y="2891"/>
                    <a:pt x="1846" y="2916"/>
                  </a:cubicBezTo>
                  <a:cubicBezTo>
                    <a:pt x="2081" y="3036"/>
                    <a:pt x="2770" y="3351"/>
                    <a:pt x="3205" y="3351"/>
                  </a:cubicBezTo>
                  <a:cubicBezTo>
                    <a:pt x="3331" y="3351"/>
                    <a:pt x="3436" y="3325"/>
                    <a:pt x="3502" y="3260"/>
                  </a:cubicBezTo>
                  <a:cubicBezTo>
                    <a:pt x="3799" y="2970"/>
                    <a:pt x="3947" y="3060"/>
                    <a:pt x="4361" y="2771"/>
                  </a:cubicBezTo>
                  <a:cubicBezTo>
                    <a:pt x="4776" y="2484"/>
                    <a:pt x="4971" y="1957"/>
                    <a:pt x="4658" y="1829"/>
                  </a:cubicBezTo>
                  <a:cubicBezTo>
                    <a:pt x="4344" y="1701"/>
                    <a:pt x="4249" y="1819"/>
                    <a:pt x="3739" y="1571"/>
                  </a:cubicBezTo>
                  <a:cubicBezTo>
                    <a:pt x="3230" y="1322"/>
                    <a:pt x="3125" y="877"/>
                    <a:pt x="2577" y="765"/>
                  </a:cubicBezTo>
                  <a:cubicBezTo>
                    <a:pt x="2029" y="651"/>
                    <a:pt x="1516" y="310"/>
                    <a:pt x="1124" y="160"/>
                  </a:cubicBezTo>
                  <a:cubicBezTo>
                    <a:pt x="881" y="68"/>
                    <a:pt x="592" y="0"/>
                    <a:pt x="384" y="0"/>
                  </a:cubicBezTo>
                  <a:close/>
                </a:path>
              </a:pathLst>
            </a:custGeom>
            <a:solidFill>
              <a:srgbClr val="4C68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43"/>
            <p:cNvSpPr/>
            <p:nvPr/>
          </p:nvSpPr>
          <p:spPr>
            <a:xfrm>
              <a:off x="1566750" y="2671475"/>
              <a:ext cx="294000" cy="486650"/>
            </a:xfrm>
            <a:custGeom>
              <a:avLst/>
              <a:gdLst/>
              <a:ahLst/>
              <a:cxnLst/>
              <a:rect l="l" t="t" r="r" b="b"/>
              <a:pathLst>
                <a:path w="11760" h="19466" extrusionOk="0">
                  <a:moveTo>
                    <a:pt x="7386" y="1980"/>
                  </a:moveTo>
                  <a:cubicBezTo>
                    <a:pt x="7570" y="1980"/>
                    <a:pt x="7802" y="2032"/>
                    <a:pt x="8045" y="2094"/>
                  </a:cubicBezTo>
                  <a:cubicBezTo>
                    <a:pt x="8238" y="2143"/>
                    <a:pt x="8430" y="2167"/>
                    <a:pt x="8625" y="2167"/>
                  </a:cubicBezTo>
                  <a:cubicBezTo>
                    <a:pt x="8925" y="2167"/>
                    <a:pt x="9234" y="2112"/>
                    <a:pt x="9570" y="2013"/>
                  </a:cubicBezTo>
                  <a:cubicBezTo>
                    <a:pt x="9643" y="1992"/>
                    <a:pt x="9696" y="1982"/>
                    <a:pt x="9732" y="1982"/>
                  </a:cubicBezTo>
                  <a:cubicBezTo>
                    <a:pt x="9916" y="1982"/>
                    <a:pt x="9676" y="2227"/>
                    <a:pt x="9428" y="2468"/>
                  </a:cubicBezTo>
                  <a:cubicBezTo>
                    <a:pt x="9131" y="2758"/>
                    <a:pt x="9022" y="2634"/>
                    <a:pt x="8611" y="2917"/>
                  </a:cubicBezTo>
                  <a:cubicBezTo>
                    <a:pt x="8307" y="3126"/>
                    <a:pt x="7961" y="3209"/>
                    <a:pt x="7691" y="3209"/>
                  </a:cubicBezTo>
                  <a:cubicBezTo>
                    <a:pt x="7596" y="3209"/>
                    <a:pt x="7510" y="3199"/>
                    <a:pt x="7439" y="3180"/>
                  </a:cubicBezTo>
                  <a:cubicBezTo>
                    <a:pt x="7168" y="3109"/>
                    <a:pt x="6925" y="2475"/>
                    <a:pt x="7017" y="2182"/>
                  </a:cubicBezTo>
                  <a:cubicBezTo>
                    <a:pt x="7063" y="2033"/>
                    <a:pt x="7200" y="1980"/>
                    <a:pt x="7386" y="1980"/>
                  </a:cubicBezTo>
                  <a:close/>
                  <a:moveTo>
                    <a:pt x="7208" y="0"/>
                  </a:moveTo>
                  <a:cubicBezTo>
                    <a:pt x="4317" y="733"/>
                    <a:pt x="1736" y="2488"/>
                    <a:pt x="0" y="4986"/>
                  </a:cubicBezTo>
                  <a:cubicBezTo>
                    <a:pt x="26" y="5347"/>
                    <a:pt x="95" y="5698"/>
                    <a:pt x="200" y="6008"/>
                  </a:cubicBezTo>
                  <a:cubicBezTo>
                    <a:pt x="443" y="6732"/>
                    <a:pt x="891" y="6992"/>
                    <a:pt x="1428" y="7337"/>
                  </a:cubicBezTo>
                  <a:cubicBezTo>
                    <a:pt x="1966" y="7682"/>
                    <a:pt x="1652" y="7936"/>
                    <a:pt x="1802" y="8395"/>
                  </a:cubicBezTo>
                  <a:cubicBezTo>
                    <a:pt x="1950" y="8852"/>
                    <a:pt x="1993" y="9102"/>
                    <a:pt x="2246" y="9417"/>
                  </a:cubicBezTo>
                  <a:cubicBezTo>
                    <a:pt x="2501" y="9731"/>
                    <a:pt x="1918" y="9901"/>
                    <a:pt x="1639" y="10226"/>
                  </a:cubicBezTo>
                  <a:cubicBezTo>
                    <a:pt x="1360" y="10551"/>
                    <a:pt x="1240" y="10747"/>
                    <a:pt x="1202" y="11617"/>
                  </a:cubicBezTo>
                  <a:cubicBezTo>
                    <a:pt x="1164" y="12488"/>
                    <a:pt x="1695" y="13419"/>
                    <a:pt x="1807" y="13808"/>
                  </a:cubicBezTo>
                  <a:cubicBezTo>
                    <a:pt x="1919" y="14195"/>
                    <a:pt x="1392" y="14382"/>
                    <a:pt x="1242" y="15042"/>
                  </a:cubicBezTo>
                  <a:cubicBezTo>
                    <a:pt x="1094" y="15701"/>
                    <a:pt x="405" y="17331"/>
                    <a:pt x="629" y="18494"/>
                  </a:cubicBezTo>
                  <a:cubicBezTo>
                    <a:pt x="760" y="19172"/>
                    <a:pt x="950" y="19466"/>
                    <a:pt x="1126" y="19466"/>
                  </a:cubicBezTo>
                  <a:cubicBezTo>
                    <a:pt x="1251" y="19466"/>
                    <a:pt x="1369" y="19316"/>
                    <a:pt x="1453" y="19048"/>
                  </a:cubicBezTo>
                  <a:cubicBezTo>
                    <a:pt x="1656" y="18405"/>
                    <a:pt x="1690" y="17735"/>
                    <a:pt x="2238" y="17412"/>
                  </a:cubicBezTo>
                  <a:cubicBezTo>
                    <a:pt x="2787" y="17087"/>
                    <a:pt x="3468" y="17505"/>
                    <a:pt x="4060" y="16748"/>
                  </a:cubicBezTo>
                  <a:cubicBezTo>
                    <a:pt x="4650" y="15991"/>
                    <a:pt x="4793" y="16097"/>
                    <a:pt x="5306" y="15964"/>
                  </a:cubicBezTo>
                  <a:cubicBezTo>
                    <a:pt x="5818" y="15832"/>
                    <a:pt x="5740" y="15511"/>
                    <a:pt x="6373" y="14997"/>
                  </a:cubicBezTo>
                  <a:cubicBezTo>
                    <a:pt x="7006" y="14483"/>
                    <a:pt x="7364" y="13904"/>
                    <a:pt x="6929" y="13416"/>
                  </a:cubicBezTo>
                  <a:cubicBezTo>
                    <a:pt x="6493" y="12926"/>
                    <a:pt x="6120" y="12809"/>
                    <a:pt x="5910" y="11978"/>
                  </a:cubicBezTo>
                  <a:cubicBezTo>
                    <a:pt x="5701" y="11148"/>
                    <a:pt x="5224" y="10233"/>
                    <a:pt x="4693" y="9597"/>
                  </a:cubicBezTo>
                  <a:cubicBezTo>
                    <a:pt x="4164" y="8960"/>
                    <a:pt x="2913" y="8979"/>
                    <a:pt x="2534" y="8682"/>
                  </a:cubicBezTo>
                  <a:cubicBezTo>
                    <a:pt x="2157" y="8386"/>
                    <a:pt x="2212" y="7465"/>
                    <a:pt x="2365" y="7159"/>
                  </a:cubicBezTo>
                  <a:cubicBezTo>
                    <a:pt x="2520" y="6854"/>
                    <a:pt x="2234" y="6646"/>
                    <a:pt x="1896" y="6601"/>
                  </a:cubicBezTo>
                  <a:cubicBezTo>
                    <a:pt x="1557" y="6555"/>
                    <a:pt x="1464" y="6288"/>
                    <a:pt x="1545" y="5843"/>
                  </a:cubicBezTo>
                  <a:cubicBezTo>
                    <a:pt x="1608" y="5489"/>
                    <a:pt x="2153" y="5251"/>
                    <a:pt x="2643" y="5251"/>
                  </a:cubicBezTo>
                  <a:cubicBezTo>
                    <a:pt x="2772" y="5251"/>
                    <a:pt x="2897" y="5267"/>
                    <a:pt x="3009" y="5302"/>
                  </a:cubicBezTo>
                  <a:cubicBezTo>
                    <a:pt x="3545" y="5471"/>
                    <a:pt x="3728" y="5822"/>
                    <a:pt x="3562" y="6534"/>
                  </a:cubicBezTo>
                  <a:cubicBezTo>
                    <a:pt x="3397" y="7246"/>
                    <a:pt x="3707" y="7757"/>
                    <a:pt x="4139" y="8069"/>
                  </a:cubicBezTo>
                  <a:cubicBezTo>
                    <a:pt x="4220" y="8127"/>
                    <a:pt x="4282" y="8153"/>
                    <a:pt x="4328" y="8153"/>
                  </a:cubicBezTo>
                  <a:cubicBezTo>
                    <a:pt x="4529" y="8153"/>
                    <a:pt x="4433" y="7672"/>
                    <a:pt x="4267" y="7285"/>
                  </a:cubicBezTo>
                  <a:cubicBezTo>
                    <a:pt x="4063" y="6807"/>
                    <a:pt x="4164" y="6488"/>
                    <a:pt x="4721" y="5839"/>
                  </a:cubicBezTo>
                  <a:cubicBezTo>
                    <a:pt x="5278" y="5190"/>
                    <a:pt x="5886" y="5500"/>
                    <a:pt x="6633" y="4997"/>
                  </a:cubicBezTo>
                  <a:cubicBezTo>
                    <a:pt x="6851" y="4850"/>
                    <a:pt x="6996" y="4793"/>
                    <a:pt x="7102" y="4793"/>
                  </a:cubicBezTo>
                  <a:cubicBezTo>
                    <a:pt x="7360" y="4793"/>
                    <a:pt x="7394" y="5126"/>
                    <a:pt x="7711" y="5308"/>
                  </a:cubicBezTo>
                  <a:cubicBezTo>
                    <a:pt x="7831" y="5378"/>
                    <a:pt x="7922" y="5409"/>
                    <a:pt x="7996" y="5409"/>
                  </a:cubicBezTo>
                  <a:cubicBezTo>
                    <a:pt x="8198" y="5409"/>
                    <a:pt x="8284" y="5185"/>
                    <a:pt x="8538" y="4921"/>
                  </a:cubicBezTo>
                  <a:cubicBezTo>
                    <a:pt x="8620" y="4836"/>
                    <a:pt x="8707" y="4805"/>
                    <a:pt x="8801" y="4805"/>
                  </a:cubicBezTo>
                  <a:cubicBezTo>
                    <a:pt x="9063" y="4805"/>
                    <a:pt x="9378" y="5046"/>
                    <a:pt x="9767" y="5046"/>
                  </a:cubicBezTo>
                  <a:cubicBezTo>
                    <a:pt x="9835" y="5046"/>
                    <a:pt x="9905" y="5038"/>
                    <a:pt x="9978" y="5021"/>
                  </a:cubicBezTo>
                  <a:cubicBezTo>
                    <a:pt x="10615" y="4868"/>
                    <a:pt x="9799" y="3906"/>
                    <a:pt x="10056" y="3457"/>
                  </a:cubicBezTo>
                  <a:cubicBezTo>
                    <a:pt x="10315" y="3010"/>
                    <a:pt x="10780" y="3216"/>
                    <a:pt x="10802" y="2398"/>
                  </a:cubicBezTo>
                  <a:cubicBezTo>
                    <a:pt x="10824" y="1581"/>
                    <a:pt x="11198" y="1699"/>
                    <a:pt x="11492" y="1509"/>
                  </a:cubicBezTo>
                  <a:cubicBezTo>
                    <a:pt x="11759" y="1336"/>
                    <a:pt x="11595" y="1001"/>
                    <a:pt x="11016" y="1001"/>
                  </a:cubicBezTo>
                  <a:cubicBezTo>
                    <a:pt x="10957" y="1001"/>
                    <a:pt x="10894" y="1004"/>
                    <a:pt x="10826" y="1012"/>
                  </a:cubicBezTo>
                  <a:cubicBezTo>
                    <a:pt x="10618" y="1035"/>
                    <a:pt x="10349" y="1049"/>
                    <a:pt x="10060" y="1049"/>
                  </a:cubicBezTo>
                  <a:cubicBezTo>
                    <a:pt x="9336" y="1049"/>
                    <a:pt x="8483" y="957"/>
                    <a:pt x="8110" y="672"/>
                  </a:cubicBezTo>
                  <a:cubicBezTo>
                    <a:pt x="7851" y="472"/>
                    <a:pt x="7550" y="218"/>
                    <a:pt x="7208" y="0"/>
                  </a:cubicBezTo>
                  <a:close/>
                </a:path>
              </a:pathLst>
            </a:custGeom>
            <a:solidFill>
              <a:srgbClr val="4C68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43"/>
            <p:cNvSpPr/>
            <p:nvPr/>
          </p:nvSpPr>
          <p:spPr>
            <a:xfrm>
              <a:off x="1847450" y="2837325"/>
              <a:ext cx="295150" cy="387625"/>
            </a:xfrm>
            <a:custGeom>
              <a:avLst/>
              <a:gdLst/>
              <a:ahLst/>
              <a:cxnLst/>
              <a:rect l="l" t="t" r="r" b="b"/>
              <a:pathLst>
                <a:path w="11806" h="15505" extrusionOk="0">
                  <a:moveTo>
                    <a:pt x="8713" y="1"/>
                  </a:moveTo>
                  <a:cubicBezTo>
                    <a:pt x="8660" y="1"/>
                    <a:pt x="8607" y="10"/>
                    <a:pt x="8555" y="31"/>
                  </a:cubicBezTo>
                  <a:cubicBezTo>
                    <a:pt x="8220" y="160"/>
                    <a:pt x="7482" y="164"/>
                    <a:pt x="7039" y="172"/>
                  </a:cubicBezTo>
                  <a:cubicBezTo>
                    <a:pt x="6597" y="179"/>
                    <a:pt x="6314" y="325"/>
                    <a:pt x="6154" y="746"/>
                  </a:cubicBezTo>
                  <a:cubicBezTo>
                    <a:pt x="6022" y="1092"/>
                    <a:pt x="5989" y="1309"/>
                    <a:pt x="5823" y="1309"/>
                  </a:cubicBezTo>
                  <a:cubicBezTo>
                    <a:pt x="5787" y="1309"/>
                    <a:pt x="5745" y="1298"/>
                    <a:pt x="5694" y="1277"/>
                  </a:cubicBezTo>
                  <a:cubicBezTo>
                    <a:pt x="5407" y="1159"/>
                    <a:pt x="5182" y="940"/>
                    <a:pt x="5151" y="665"/>
                  </a:cubicBezTo>
                  <a:cubicBezTo>
                    <a:pt x="5131" y="493"/>
                    <a:pt x="5027" y="329"/>
                    <a:pt x="4849" y="329"/>
                  </a:cubicBezTo>
                  <a:cubicBezTo>
                    <a:pt x="4743" y="329"/>
                    <a:pt x="4612" y="387"/>
                    <a:pt x="4456" y="535"/>
                  </a:cubicBezTo>
                  <a:cubicBezTo>
                    <a:pt x="4037" y="933"/>
                    <a:pt x="4022" y="1166"/>
                    <a:pt x="4211" y="1313"/>
                  </a:cubicBezTo>
                  <a:cubicBezTo>
                    <a:pt x="4402" y="1460"/>
                    <a:pt x="4697" y="1640"/>
                    <a:pt x="4311" y="1931"/>
                  </a:cubicBezTo>
                  <a:cubicBezTo>
                    <a:pt x="3926" y="2222"/>
                    <a:pt x="3604" y="1945"/>
                    <a:pt x="3271" y="2252"/>
                  </a:cubicBezTo>
                  <a:cubicBezTo>
                    <a:pt x="2938" y="2558"/>
                    <a:pt x="2617" y="2929"/>
                    <a:pt x="2814" y="3048"/>
                  </a:cubicBezTo>
                  <a:cubicBezTo>
                    <a:pt x="2923" y="3115"/>
                    <a:pt x="3196" y="3170"/>
                    <a:pt x="3460" y="3170"/>
                  </a:cubicBezTo>
                  <a:cubicBezTo>
                    <a:pt x="3676" y="3170"/>
                    <a:pt x="3885" y="3133"/>
                    <a:pt x="3995" y="3036"/>
                  </a:cubicBezTo>
                  <a:cubicBezTo>
                    <a:pt x="4118" y="2928"/>
                    <a:pt x="4186" y="2898"/>
                    <a:pt x="4267" y="2898"/>
                  </a:cubicBezTo>
                  <a:cubicBezTo>
                    <a:pt x="4347" y="2898"/>
                    <a:pt x="4441" y="2927"/>
                    <a:pt x="4613" y="2937"/>
                  </a:cubicBezTo>
                  <a:cubicBezTo>
                    <a:pt x="4959" y="2959"/>
                    <a:pt x="5263" y="3110"/>
                    <a:pt x="5411" y="3393"/>
                  </a:cubicBezTo>
                  <a:cubicBezTo>
                    <a:pt x="5558" y="3676"/>
                    <a:pt x="5943" y="3761"/>
                    <a:pt x="5862" y="4018"/>
                  </a:cubicBezTo>
                  <a:cubicBezTo>
                    <a:pt x="5781" y="4275"/>
                    <a:pt x="5544" y="4464"/>
                    <a:pt x="5565" y="4588"/>
                  </a:cubicBezTo>
                  <a:cubicBezTo>
                    <a:pt x="5571" y="4623"/>
                    <a:pt x="5592" y="4635"/>
                    <a:pt x="5620" y="4635"/>
                  </a:cubicBezTo>
                  <a:cubicBezTo>
                    <a:pt x="5694" y="4635"/>
                    <a:pt x="5814" y="4549"/>
                    <a:pt x="5814" y="4549"/>
                  </a:cubicBezTo>
                  <a:cubicBezTo>
                    <a:pt x="5814" y="4549"/>
                    <a:pt x="5821" y="4769"/>
                    <a:pt x="5866" y="4769"/>
                  </a:cubicBezTo>
                  <a:cubicBezTo>
                    <a:pt x="5876" y="4769"/>
                    <a:pt x="5889" y="4757"/>
                    <a:pt x="5904" y="4728"/>
                  </a:cubicBezTo>
                  <a:cubicBezTo>
                    <a:pt x="5971" y="4597"/>
                    <a:pt x="6078" y="4268"/>
                    <a:pt x="6186" y="4268"/>
                  </a:cubicBezTo>
                  <a:cubicBezTo>
                    <a:pt x="6206" y="4268"/>
                    <a:pt x="6225" y="4278"/>
                    <a:pt x="6244" y="4302"/>
                  </a:cubicBezTo>
                  <a:cubicBezTo>
                    <a:pt x="6371" y="4460"/>
                    <a:pt x="6645" y="4339"/>
                    <a:pt x="6675" y="4614"/>
                  </a:cubicBezTo>
                  <a:cubicBezTo>
                    <a:pt x="6705" y="4888"/>
                    <a:pt x="6753" y="5016"/>
                    <a:pt x="7093" y="5155"/>
                  </a:cubicBezTo>
                  <a:cubicBezTo>
                    <a:pt x="7433" y="5293"/>
                    <a:pt x="7708" y="5351"/>
                    <a:pt x="7675" y="5546"/>
                  </a:cubicBezTo>
                  <a:cubicBezTo>
                    <a:pt x="7646" y="5728"/>
                    <a:pt x="7688" y="6082"/>
                    <a:pt x="7454" y="6082"/>
                  </a:cubicBezTo>
                  <a:cubicBezTo>
                    <a:pt x="7435" y="6082"/>
                    <a:pt x="7414" y="6079"/>
                    <a:pt x="7392" y="6075"/>
                  </a:cubicBezTo>
                  <a:cubicBezTo>
                    <a:pt x="7089" y="6009"/>
                    <a:pt x="6951" y="5790"/>
                    <a:pt x="6682" y="5617"/>
                  </a:cubicBezTo>
                  <a:cubicBezTo>
                    <a:pt x="6414" y="5445"/>
                    <a:pt x="6106" y="5495"/>
                    <a:pt x="5827" y="5348"/>
                  </a:cubicBezTo>
                  <a:cubicBezTo>
                    <a:pt x="5548" y="5201"/>
                    <a:pt x="5540" y="4668"/>
                    <a:pt x="5214" y="4301"/>
                  </a:cubicBezTo>
                  <a:cubicBezTo>
                    <a:pt x="4888" y="3934"/>
                    <a:pt x="4502" y="3577"/>
                    <a:pt x="3763" y="3492"/>
                  </a:cubicBezTo>
                  <a:cubicBezTo>
                    <a:pt x="3669" y="3482"/>
                    <a:pt x="3570" y="3477"/>
                    <a:pt x="3470" y="3477"/>
                  </a:cubicBezTo>
                  <a:cubicBezTo>
                    <a:pt x="2784" y="3477"/>
                    <a:pt x="1988" y="3713"/>
                    <a:pt x="1475" y="4039"/>
                  </a:cubicBezTo>
                  <a:cubicBezTo>
                    <a:pt x="886" y="4413"/>
                    <a:pt x="317" y="4442"/>
                    <a:pt x="158" y="5507"/>
                  </a:cubicBezTo>
                  <a:cubicBezTo>
                    <a:pt x="0" y="6574"/>
                    <a:pt x="33" y="6937"/>
                    <a:pt x="305" y="7287"/>
                  </a:cubicBezTo>
                  <a:cubicBezTo>
                    <a:pt x="578" y="7638"/>
                    <a:pt x="1331" y="7670"/>
                    <a:pt x="1692" y="7929"/>
                  </a:cubicBezTo>
                  <a:cubicBezTo>
                    <a:pt x="2051" y="8188"/>
                    <a:pt x="2656" y="8791"/>
                    <a:pt x="2400" y="9886"/>
                  </a:cubicBezTo>
                  <a:cubicBezTo>
                    <a:pt x="2144" y="10983"/>
                    <a:pt x="2224" y="10918"/>
                    <a:pt x="1826" y="11528"/>
                  </a:cubicBezTo>
                  <a:cubicBezTo>
                    <a:pt x="1427" y="12139"/>
                    <a:pt x="1238" y="12844"/>
                    <a:pt x="1222" y="13545"/>
                  </a:cubicBezTo>
                  <a:cubicBezTo>
                    <a:pt x="1208" y="14246"/>
                    <a:pt x="1320" y="15105"/>
                    <a:pt x="1716" y="15347"/>
                  </a:cubicBezTo>
                  <a:cubicBezTo>
                    <a:pt x="1891" y="15454"/>
                    <a:pt x="2090" y="15505"/>
                    <a:pt x="2290" y="15505"/>
                  </a:cubicBezTo>
                  <a:cubicBezTo>
                    <a:pt x="2539" y="15505"/>
                    <a:pt x="2790" y="15426"/>
                    <a:pt x="3000" y="15280"/>
                  </a:cubicBezTo>
                  <a:cubicBezTo>
                    <a:pt x="3379" y="15016"/>
                    <a:pt x="3882" y="14352"/>
                    <a:pt x="4417" y="14049"/>
                  </a:cubicBezTo>
                  <a:cubicBezTo>
                    <a:pt x="4953" y="13746"/>
                    <a:pt x="5619" y="13780"/>
                    <a:pt x="5698" y="13247"/>
                  </a:cubicBezTo>
                  <a:cubicBezTo>
                    <a:pt x="5777" y="12712"/>
                    <a:pt x="6336" y="11769"/>
                    <a:pt x="6753" y="11754"/>
                  </a:cubicBezTo>
                  <a:cubicBezTo>
                    <a:pt x="7172" y="11738"/>
                    <a:pt x="8090" y="11526"/>
                    <a:pt x="8234" y="11072"/>
                  </a:cubicBezTo>
                  <a:cubicBezTo>
                    <a:pt x="8376" y="10617"/>
                    <a:pt x="8279" y="10176"/>
                    <a:pt x="9074" y="9984"/>
                  </a:cubicBezTo>
                  <a:cubicBezTo>
                    <a:pt x="9870" y="9793"/>
                    <a:pt x="9805" y="10096"/>
                    <a:pt x="10327" y="9554"/>
                  </a:cubicBezTo>
                  <a:cubicBezTo>
                    <a:pt x="10522" y="9353"/>
                    <a:pt x="10755" y="9285"/>
                    <a:pt x="10972" y="9282"/>
                  </a:cubicBezTo>
                  <a:lnTo>
                    <a:pt x="10981" y="9248"/>
                  </a:lnTo>
                  <a:cubicBezTo>
                    <a:pt x="11806" y="6626"/>
                    <a:pt x="11722" y="3932"/>
                    <a:pt x="10904" y="1513"/>
                  </a:cubicBezTo>
                  <a:cubicBezTo>
                    <a:pt x="10837" y="1537"/>
                    <a:pt x="10770" y="1552"/>
                    <a:pt x="10703" y="1552"/>
                  </a:cubicBezTo>
                  <a:cubicBezTo>
                    <a:pt x="10628" y="1552"/>
                    <a:pt x="10553" y="1533"/>
                    <a:pt x="10480" y="1488"/>
                  </a:cubicBezTo>
                  <a:cubicBezTo>
                    <a:pt x="9985" y="1185"/>
                    <a:pt x="9518" y="892"/>
                    <a:pt x="9389" y="558"/>
                  </a:cubicBezTo>
                  <a:cubicBezTo>
                    <a:pt x="9280" y="275"/>
                    <a:pt x="8999" y="1"/>
                    <a:pt x="8713" y="1"/>
                  </a:cubicBezTo>
                  <a:close/>
                </a:path>
              </a:pathLst>
            </a:custGeom>
            <a:solidFill>
              <a:srgbClr val="4C68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43"/>
            <p:cNvSpPr/>
            <p:nvPr/>
          </p:nvSpPr>
          <p:spPr>
            <a:xfrm>
              <a:off x="1978050" y="3187600"/>
              <a:ext cx="42300" cy="30225"/>
            </a:xfrm>
            <a:custGeom>
              <a:avLst/>
              <a:gdLst/>
              <a:ahLst/>
              <a:cxnLst/>
              <a:rect l="l" t="t" r="r" b="b"/>
              <a:pathLst>
                <a:path w="1692" h="1209" extrusionOk="0">
                  <a:moveTo>
                    <a:pt x="1088" y="0"/>
                  </a:moveTo>
                  <a:cubicBezTo>
                    <a:pt x="992" y="0"/>
                    <a:pt x="929" y="79"/>
                    <a:pt x="764" y="179"/>
                  </a:cubicBezTo>
                  <a:cubicBezTo>
                    <a:pt x="510" y="335"/>
                    <a:pt x="167" y="491"/>
                    <a:pt x="118" y="740"/>
                  </a:cubicBezTo>
                  <a:cubicBezTo>
                    <a:pt x="76" y="957"/>
                    <a:pt x="0" y="1208"/>
                    <a:pt x="155" y="1208"/>
                  </a:cubicBezTo>
                  <a:cubicBezTo>
                    <a:pt x="178" y="1208"/>
                    <a:pt x="206" y="1203"/>
                    <a:pt x="241" y="1190"/>
                  </a:cubicBezTo>
                  <a:cubicBezTo>
                    <a:pt x="506" y="1097"/>
                    <a:pt x="520" y="867"/>
                    <a:pt x="848" y="853"/>
                  </a:cubicBezTo>
                  <a:cubicBezTo>
                    <a:pt x="1176" y="837"/>
                    <a:pt x="1691" y="323"/>
                    <a:pt x="1295" y="81"/>
                  </a:cubicBezTo>
                  <a:cubicBezTo>
                    <a:pt x="1202" y="24"/>
                    <a:pt x="1140" y="0"/>
                    <a:pt x="1088" y="0"/>
                  </a:cubicBezTo>
                  <a:close/>
                </a:path>
              </a:pathLst>
            </a:custGeom>
            <a:solidFill>
              <a:srgbClr val="4C68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D3C64BD3-440A-49B8-A144-6DF91376D618}"/>
              </a:ext>
            </a:extLst>
          </p:cNvPr>
          <p:cNvSpPr/>
          <p:nvPr/>
        </p:nvSpPr>
        <p:spPr>
          <a:xfrm>
            <a:off x="2714815" y="3135028"/>
            <a:ext cx="5662384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200" b="1" dirty="0">
                <a:solidFill>
                  <a:srgbClr val="222222"/>
                </a:solidFill>
                <a:latin typeface="Agency FB" panose="020B0503020202020204" pitchFamily="34" charset="0"/>
              </a:rPr>
              <a:t>-Reconocer los sucesos y personajes más relevantes y subrayarlos</a:t>
            </a:r>
          </a:p>
          <a:p>
            <a:r>
              <a:rPr lang="es-ES" sz="2200" b="1" dirty="0">
                <a:solidFill>
                  <a:srgbClr val="222222"/>
                </a:solidFill>
                <a:latin typeface="Agency FB" panose="020B0503020202020204" pitchFamily="34" charset="0"/>
              </a:rPr>
              <a:t>-Hacer resúmenes breves de cada capítulo.  </a:t>
            </a:r>
          </a:p>
          <a:p>
            <a:r>
              <a:rPr lang="es-ES" sz="2200" b="1" dirty="0">
                <a:solidFill>
                  <a:srgbClr val="222222"/>
                </a:solidFill>
                <a:latin typeface="Agency FB" panose="020B0503020202020204" pitchFamily="34" charset="0"/>
              </a:rPr>
              <a:t>-Identificar las problemáticas que acontecen al personaje principal y como las resuelve (quien lo ayuda) etc.</a:t>
            </a:r>
            <a:endParaRPr lang="es-ES" sz="2200" b="1" dirty="0">
              <a:latin typeface="Agency FB" panose="020B0503020202020204" pitchFamily="34" charset="0"/>
            </a:endParaRPr>
          </a:p>
        </p:txBody>
      </p:sp>
      <p:sp>
        <p:nvSpPr>
          <p:cNvPr id="3" name="Flecha: curvada hacia abajo 2">
            <a:extLst>
              <a:ext uri="{FF2B5EF4-FFF2-40B4-BE49-F238E27FC236}">
                <a16:creationId xmlns:a16="http://schemas.microsoft.com/office/drawing/2014/main" xmlns="" id="{EB7BB2C9-C32F-4531-8AB3-CA672C266550}"/>
              </a:ext>
            </a:extLst>
          </p:cNvPr>
          <p:cNvSpPr/>
          <p:nvPr/>
        </p:nvSpPr>
        <p:spPr>
          <a:xfrm rot="3205032" flipV="1">
            <a:off x="156998" y="3461598"/>
            <a:ext cx="2617875" cy="1062606"/>
          </a:xfrm>
          <a:prstGeom prst="curved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27195">
        <p14:prism/>
      </p:transition>
    </mc:Choice>
    <mc:Fallback xmlns="">
      <p:transition spd="slow" advTm="2719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33" name="Google Shape;2033;p53"/>
          <p:cNvGrpSpPr/>
          <p:nvPr/>
        </p:nvGrpSpPr>
        <p:grpSpPr>
          <a:xfrm flipH="1">
            <a:off x="5073092" y="236347"/>
            <a:ext cx="4067100" cy="3071531"/>
            <a:chOff x="517901" y="-109181"/>
            <a:chExt cx="4067100" cy="3071531"/>
          </a:xfrm>
        </p:grpSpPr>
        <p:sp>
          <p:nvSpPr>
            <p:cNvPr id="2034" name="Google Shape;2034;p53"/>
            <p:cNvSpPr/>
            <p:nvPr/>
          </p:nvSpPr>
          <p:spPr>
            <a:xfrm>
              <a:off x="517901" y="-109181"/>
              <a:ext cx="4067100" cy="27564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53"/>
            <p:cNvSpPr/>
            <p:nvPr/>
          </p:nvSpPr>
          <p:spPr>
            <a:xfrm rot="10800000">
              <a:off x="2599025" y="2592150"/>
              <a:ext cx="597000" cy="370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37" name="Google Shape;2037;p53"/>
          <p:cNvSpPr txBox="1">
            <a:spLocks noGrp="1"/>
          </p:cNvSpPr>
          <p:nvPr>
            <p:ph type="title"/>
          </p:nvPr>
        </p:nvSpPr>
        <p:spPr>
          <a:xfrm>
            <a:off x="5084042" y="660980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De </a:t>
            </a:r>
            <a:r>
              <a:rPr lang="en-GB" dirty="0" err="1"/>
              <a:t>esta</a:t>
            </a:r>
            <a:r>
              <a:rPr lang="en-GB" dirty="0"/>
              <a:t> </a:t>
            </a:r>
            <a:r>
              <a:rPr lang="en-GB" dirty="0" err="1"/>
              <a:t>manera</a:t>
            </a:r>
            <a:endParaRPr dirty="0"/>
          </a:p>
        </p:txBody>
      </p:sp>
      <p:sp>
        <p:nvSpPr>
          <p:cNvPr id="2096" name="Google Shape;2096;p53"/>
          <p:cNvSpPr/>
          <p:nvPr/>
        </p:nvSpPr>
        <p:spPr>
          <a:xfrm>
            <a:off x="5546825" y="4228379"/>
            <a:ext cx="115841" cy="50931"/>
          </a:xfrm>
          <a:custGeom>
            <a:avLst/>
            <a:gdLst/>
            <a:ahLst/>
            <a:cxnLst/>
            <a:rect l="l" t="t" r="r" b="b"/>
            <a:pathLst>
              <a:path w="19092" h="8394" extrusionOk="0">
                <a:moveTo>
                  <a:pt x="14705" y="0"/>
                </a:moveTo>
                <a:cubicBezTo>
                  <a:pt x="13749" y="0"/>
                  <a:pt x="12883" y="226"/>
                  <a:pt x="12137" y="659"/>
                </a:cubicBezTo>
                <a:lnTo>
                  <a:pt x="0" y="7712"/>
                </a:lnTo>
                <a:cubicBezTo>
                  <a:pt x="746" y="7278"/>
                  <a:pt x="1613" y="7053"/>
                  <a:pt x="2568" y="7053"/>
                </a:cubicBezTo>
                <a:cubicBezTo>
                  <a:pt x="3889" y="7053"/>
                  <a:pt x="5379" y="7484"/>
                  <a:pt x="6955" y="8393"/>
                </a:cubicBezTo>
                <a:lnTo>
                  <a:pt x="19091" y="1341"/>
                </a:lnTo>
                <a:cubicBezTo>
                  <a:pt x="17515" y="431"/>
                  <a:pt x="16025" y="0"/>
                  <a:pt x="14705" y="0"/>
                </a:cubicBezTo>
                <a:close/>
              </a:path>
            </a:pathLst>
          </a:custGeom>
          <a:solidFill>
            <a:srgbClr val="4745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Flecha: curvada hacia abajo 3">
            <a:extLst>
              <a:ext uri="{FF2B5EF4-FFF2-40B4-BE49-F238E27FC236}">
                <a16:creationId xmlns:a16="http://schemas.microsoft.com/office/drawing/2014/main" xmlns="" id="{4D6F383D-6C95-4721-B876-DA12D530A378}"/>
              </a:ext>
            </a:extLst>
          </p:cNvPr>
          <p:cNvSpPr/>
          <p:nvPr/>
        </p:nvSpPr>
        <p:spPr>
          <a:xfrm rot="382724" flipH="1">
            <a:off x="1850537" y="405050"/>
            <a:ext cx="3848046" cy="80898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grpSp>
        <p:nvGrpSpPr>
          <p:cNvPr id="87" name="Google Shape;737;p36">
            <a:extLst>
              <a:ext uri="{FF2B5EF4-FFF2-40B4-BE49-F238E27FC236}">
                <a16:creationId xmlns:a16="http://schemas.microsoft.com/office/drawing/2014/main" xmlns="" id="{955F268A-102A-473F-8785-EC0728B2D6E0}"/>
              </a:ext>
            </a:extLst>
          </p:cNvPr>
          <p:cNvGrpSpPr/>
          <p:nvPr/>
        </p:nvGrpSpPr>
        <p:grpSpPr>
          <a:xfrm rot="21319610">
            <a:off x="3128409" y="2958582"/>
            <a:ext cx="3557870" cy="1968882"/>
            <a:chOff x="238125" y="613775"/>
            <a:chExt cx="7378250" cy="4487075"/>
          </a:xfrm>
        </p:grpSpPr>
        <p:sp>
          <p:nvSpPr>
            <p:cNvPr id="88" name="Google Shape;738;p36">
              <a:extLst>
                <a:ext uri="{FF2B5EF4-FFF2-40B4-BE49-F238E27FC236}">
                  <a16:creationId xmlns:a16="http://schemas.microsoft.com/office/drawing/2014/main" xmlns="" id="{EB6DCC0C-9A37-4059-AECD-586EA1A3A4A3}"/>
                </a:ext>
              </a:extLst>
            </p:cNvPr>
            <p:cNvSpPr/>
            <p:nvPr/>
          </p:nvSpPr>
          <p:spPr>
            <a:xfrm>
              <a:off x="258350" y="3193375"/>
              <a:ext cx="2825375" cy="1907475"/>
            </a:xfrm>
            <a:custGeom>
              <a:avLst/>
              <a:gdLst/>
              <a:ahLst/>
              <a:cxnLst/>
              <a:rect l="l" t="t" r="r" b="b"/>
              <a:pathLst>
                <a:path w="113015" h="76299" extrusionOk="0">
                  <a:moveTo>
                    <a:pt x="100831" y="0"/>
                  </a:moveTo>
                  <a:cubicBezTo>
                    <a:pt x="100020" y="0"/>
                    <a:pt x="99284" y="190"/>
                    <a:pt x="98648" y="553"/>
                  </a:cubicBezTo>
                  <a:lnTo>
                    <a:pt x="98646" y="551"/>
                  </a:lnTo>
                  <a:lnTo>
                    <a:pt x="98632" y="559"/>
                  </a:lnTo>
                  <a:lnTo>
                    <a:pt x="5960" y="54064"/>
                  </a:lnTo>
                  <a:lnTo>
                    <a:pt x="5956" y="54066"/>
                  </a:lnTo>
                  <a:lnTo>
                    <a:pt x="5913" y="54092"/>
                  </a:lnTo>
                  <a:lnTo>
                    <a:pt x="5917" y="54100"/>
                  </a:lnTo>
                  <a:cubicBezTo>
                    <a:pt x="5913" y="54100"/>
                    <a:pt x="5911" y="54103"/>
                    <a:pt x="5908" y="54107"/>
                  </a:cubicBezTo>
                  <a:cubicBezTo>
                    <a:pt x="2379" y="56174"/>
                    <a:pt x="1" y="59997"/>
                    <a:pt x="1" y="64384"/>
                  </a:cubicBezTo>
                  <a:cubicBezTo>
                    <a:pt x="1" y="70963"/>
                    <a:pt x="5336" y="76298"/>
                    <a:pt x="11915" y="76298"/>
                  </a:cubicBezTo>
                  <a:cubicBezTo>
                    <a:pt x="13989" y="76298"/>
                    <a:pt x="16028" y="75754"/>
                    <a:pt x="17826" y="74720"/>
                  </a:cubicBezTo>
                  <a:cubicBezTo>
                    <a:pt x="17846" y="74709"/>
                    <a:pt x="17869" y="74699"/>
                    <a:pt x="17889" y="74688"/>
                  </a:cubicBezTo>
                  <a:lnTo>
                    <a:pt x="17891" y="74690"/>
                  </a:lnTo>
                  <a:lnTo>
                    <a:pt x="110529" y="21205"/>
                  </a:lnTo>
                  <a:lnTo>
                    <a:pt x="110529" y="21203"/>
                  </a:lnTo>
                  <a:cubicBezTo>
                    <a:pt x="112063" y="20328"/>
                    <a:pt x="113014" y="18438"/>
                    <a:pt x="113014" y="15742"/>
                  </a:cubicBezTo>
                  <a:cubicBezTo>
                    <a:pt x="113014" y="10369"/>
                    <a:pt x="109243" y="3836"/>
                    <a:pt x="104591" y="1149"/>
                  </a:cubicBezTo>
                  <a:cubicBezTo>
                    <a:pt x="103240" y="369"/>
                    <a:pt x="101963" y="0"/>
                    <a:pt x="100831" y="0"/>
                  </a:cubicBezTo>
                  <a:close/>
                </a:path>
              </a:pathLst>
            </a:custGeom>
            <a:solidFill>
              <a:srgbClr val="C1C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739;p36">
              <a:extLst>
                <a:ext uri="{FF2B5EF4-FFF2-40B4-BE49-F238E27FC236}">
                  <a16:creationId xmlns:a16="http://schemas.microsoft.com/office/drawing/2014/main" xmlns="" id="{1A31699C-0E5F-47F0-9AB2-CC8659102DA0}"/>
                </a:ext>
              </a:extLst>
            </p:cNvPr>
            <p:cNvSpPr/>
            <p:nvPr/>
          </p:nvSpPr>
          <p:spPr>
            <a:xfrm>
              <a:off x="2301650" y="1018650"/>
              <a:ext cx="5314725" cy="2795550"/>
            </a:xfrm>
            <a:custGeom>
              <a:avLst/>
              <a:gdLst/>
              <a:ahLst/>
              <a:cxnLst/>
              <a:rect l="l" t="t" r="r" b="b"/>
              <a:pathLst>
                <a:path w="212589" h="111822" extrusionOk="0">
                  <a:moveTo>
                    <a:pt x="106294" y="1"/>
                  </a:moveTo>
                  <a:cubicBezTo>
                    <a:pt x="81511" y="1"/>
                    <a:pt x="56728" y="5459"/>
                    <a:pt x="37819" y="16377"/>
                  </a:cubicBezTo>
                  <a:cubicBezTo>
                    <a:pt x="1" y="38211"/>
                    <a:pt x="1" y="73611"/>
                    <a:pt x="37819" y="95446"/>
                  </a:cubicBezTo>
                  <a:cubicBezTo>
                    <a:pt x="56728" y="106363"/>
                    <a:pt x="81511" y="111822"/>
                    <a:pt x="106294" y="111822"/>
                  </a:cubicBezTo>
                  <a:cubicBezTo>
                    <a:pt x="131077" y="111822"/>
                    <a:pt x="155861" y="106363"/>
                    <a:pt x="174771" y="95446"/>
                  </a:cubicBezTo>
                  <a:cubicBezTo>
                    <a:pt x="212587" y="73611"/>
                    <a:pt x="212589" y="38211"/>
                    <a:pt x="174771" y="16377"/>
                  </a:cubicBezTo>
                  <a:cubicBezTo>
                    <a:pt x="155861" y="5459"/>
                    <a:pt x="131077" y="1"/>
                    <a:pt x="106294" y="1"/>
                  </a:cubicBezTo>
                  <a:close/>
                </a:path>
              </a:pathLst>
            </a:custGeom>
            <a:solidFill>
              <a:srgbClr val="C1C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740;p36">
              <a:extLst>
                <a:ext uri="{FF2B5EF4-FFF2-40B4-BE49-F238E27FC236}">
                  <a16:creationId xmlns:a16="http://schemas.microsoft.com/office/drawing/2014/main" xmlns="" id="{7235890E-7B54-40F6-ACFD-085B0C2C7969}"/>
                </a:ext>
              </a:extLst>
            </p:cNvPr>
            <p:cNvSpPr/>
            <p:nvPr/>
          </p:nvSpPr>
          <p:spPr>
            <a:xfrm>
              <a:off x="2784100" y="3200600"/>
              <a:ext cx="456625" cy="309675"/>
            </a:xfrm>
            <a:custGeom>
              <a:avLst/>
              <a:gdLst/>
              <a:ahLst/>
              <a:cxnLst/>
              <a:rect l="l" t="t" r="r" b="b"/>
              <a:pathLst>
                <a:path w="18265" h="12387" extrusionOk="0">
                  <a:moveTo>
                    <a:pt x="12162" y="1"/>
                  </a:moveTo>
                  <a:lnTo>
                    <a:pt x="1" y="7022"/>
                  </a:lnTo>
                  <a:lnTo>
                    <a:pt x="7941" y="12387"/>
                  </a:lnTo>
                  <a:lnTo>
                    <a:pt x="18265" y="6205"/>
                  </a:lnTo>
                  <a:lnTo>
                    <a:pt x="12162" y="1"/>
                  </a:lnTo>
                  <a:close/>
                </a:path>
              </a:pathLst>
            </a:custGeom>
            <a:solidFill>
              <a:srgbClr val="C1C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741;p36">
              <a:extLst>
                <a:ext uri="{FF2B5EF4-FFF2-40B4-BE49-F238E27FC236}">
                  <a16:creationId xmlns:a16="http://schemas.microsoft.com/office/drawing/2014/main" xmlns="" id="{16345B2E-3008-4AEB-B058-69C8ED83683F}"/>
                </a:ext>
              </a:extLst>
            </p:cNvPr>
            <p:cNvSpPr/>
            <p:nvPr/>
          </p:nvSpPr>
          <p:spPr>
            <a:xfrm>
              <a:off x="2725050" y="1327775"/>
              <a:ext cx="4468025" cy="2278250"/>
            </a:xfrm>
            <a:custGeom>
              <a:avLst/>
              <a:gdLst/>
              <a:ahLst/>
              <a:cxnLst/>
              <a:rect l="l" t="t" r="r" b="b"/>
              <a:pathLst>
                <a:path w="178721" h="91130" extrusionOk="0">
                  <a:moveTo>
                    <a:pt x="31982" y="1"/>
                  </a:moveTo>
                  <a:cubicBezTo>
                    <a:pt x="29991" y="966"/>
                    <a:pt x="28045" y="1976"/>
                    <a:pt x="26173" y="3057"/>
                  </a:cubicBezTo>
                  <a:cubicBezTo>
                    <a:pt x="16101" y="8873"/>
                    <a:pt x="8953" y="15735"/>
                    <a:pt x="4695" y="23035"/>
                  </a:cubicBezTo>
                  <a:lnTo>
                    <a:pt x="1" y="23035"/>
                  </a:lnTo>
                  <a:lnTo>
                    <a:pt x="1" y="39538"/>
                  </a:lnTo>
                  <a:cubicBezTo>
                    <a:pt x="1" y="52741"/>
                    <a:pt x="8725" y="65946"/>
                    <a:pt x="26175" y="76018"/>
                  </a:cubicBezTo>
                  <a:cubicBezTo>
                    <a:pt x="43624" y="86093"/>
                    <a:pt x="66493" y="91130"/>
                    <a:pt x="89362" y="91130"/>
                  </a:cubicBezTo>
                  <a:cubicBezTo>
                    <a:pt x="112231" y="91130"/>
                    <a:pt x="135100" y="86093"/>
                    <a:pt x="152548" y="76018"/>
                  </a:cubicBezTo>
                  <a:cubicBezTo>
                    <a:pt x="169996" y="65944"/>
                    <a:pt x="178721" y="52741"/>
                    <a:pt x="178721" y="39538"/>
                  </a:cubicBezTo>
                  <a:lnTo>
                    <a:pt x="178721" y="23035"/>
                  </a:lnTo>
                  <a:lnTo>
                    <a:pt x="174026" y="23035"/>
                  </a:lnTo>
                  <a:cubicBezTo>
                    <a:pt x="169768" y="15735"/>
                    <a:pt x="162620" y="8875"/>
                    <a:pt x="152548" y="3059"/>
                  </a:cubicBezTo>
                  <a:cubicBezTo>
                    <a:pt x="150678" y="1978"/>
                    <a:pt x="148732" y="970"/>
                    <a:pt x="146745" y="4"/>
                  </a:cubicBezTo>
                  <a:lnTo>
                    <a:pt x="146745" y="4"/>
                  </a:lnTo>
                  <a:cubicBezTo>
                    <a:pt x="157855" y="6793"/>
                    <a:pt x="164203" y="15124"/>
                    <a:pt x="164203" y="23037"/>
                  </a:cubicBezTo>
                  <a:cubicBezTo>
                    <a:pt x="164203" y="31289"/>
                    <a:pt x="157307" y="40004"/>
                    <a:pt x="145289" y="46942"/>
                  </a:cubicBezTo>
                  <a:cubicBezTo>
                    <a:pt x="130797" y="55309"/>
                    <a:pt x="110413" y="60108"/>
                    <a:pt x="89362" y="60108"/>
                  </a:cubicBezTo>
                  <a:cubicBezTo>
                    <a:pt x="68311" y="60108"/>
                    <a:pt x="47926" y="55309"/>
                    <a:pt x="33434" y="46942"/>
                  </a:cubicBezTo>
                  <a:cubicBezTo>
                    <a:pt x="21414" y="40004"/>
                    <a:pt x="14519" y="31287"/>
                    <a:pt x="14519" y="23033"/>
                  </a:cubicBezTo>
                  <a:cubicBezTo>
                    <a:pt x="14519" y="15120"/>
                    <a:pt x="20868" y="6790"/>
                    <a:pt x="31982" y="1"/>
                  </a:cubicBezTo>
                  <a:close/>
                </a:path>
              </a:pathLst>
            </a:custGeom>
            <a:solidFill>
              <a:srgbClr val="706E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742;p36">
              <a:extLst>
                <a:ext uri="{FF2B5EF4-FFF2-40B4-BE49-F238E27FC236}">
                  <a16:creationId xmlns:a16="http://schemas.microsoft.com/office/drawing/2014/main" xmlns="" id="{7FD26C6F-7A4F-431D-AD57-E529DC74F453}"/>
                </a:ext>
              </a:extLst>
            </p:cNvPr>
            <p:cNvSpPr/>
            <p:nvPr/>
          </p:nvSpPr>
          <p:spPr>
            <a:xfrm>
              <a:off x="2506850" y="613775"/>
              <a:ext cx="4904200" cy="2579625"/>
            </a:xfrm>
            <a:custGeom>
              <a:avLst/>
              <a:gdLst/>
              <a:ahLst/>
              <a:cxnLst/>
              <a:rect l="l" t="t" r="r" b="b"/>
              <a:pathLst>
                <a:path w="196168" h="103185" extrusionOk="0">
                  <a:moveTo>
                    <a:pt x="98084" y="14524"/>
                  </a:moveTo>
                  <a:cubicBezTo>
                    <a:pt x="119137" y="14524"/>
                    <a:pt x="139525" y="19315"/>
                    <a:pt x="154023" y="27693"/>
                  </a:cubicBezTo>
                  <a:cubicBezTo>
                    <a:pt x="166032" y="34622"/>
                    <a:pt x="172938" y="43333"/>
                    <a:pt x="172938" y="51587"/>
                  </a:cubicBezTo>
                  <a:cubicBezTo>
                    <a:pt x="172938" y="54324"/>
                    <a:pt x="172191" y="57104"/>
                    <a:pt x="170719" y="59842"/>
                  </a:cubicBezTo>
                  <a:cubicBezTo>
                    <a:pt x="167814" y="65400"/>
                    <a:pt x="162069" y="70855"/>
                    <a:pt x="154023" y="75502"/>
                  </a:cubicBezTo>
                  <a:cubicBezTo>
                    <a:pt x="139525" y="83860"/>
                    <a:pt x="119137" y="88671"/>
                    <a:pt x="98084" y="88671"/>
                  </a:cubicBezTo>
                  <a:cubicBezTo>
                    <a:pt x="77033" y="88671"/>
                    <a:pt x="56645" y="83860"/>
                    <a:pt x="42168" y="75502"/>
                  </a:cubicBezTo>
                  <a:cubicBezTo>
                    <a:pt x="34120" y="70855"/>
                    <a:pt x="28376" y="65400"/>
                    <a:pt x="25472" y="59842"/>
                  </a:cubicBezTo>
                  <a:cubicBezTo>
                    <a:pt x="23999" y="57104"/>
                    <a:pt x="23252" y="54324"/>
                    <a:pt x="23252" y="51587"/>
                  </a:cubicBezTo>
                  <a:cubicBezTo>
                    <a:pt x="23252" y="43333"/>
                    <a:pt x="30138" y="34622"/>
                    <a:pt x="42168" y="27693"/>
                  </a:cubicBezTo>
                  <a:cubicBezTo>
                    <a:pt x="56645" y="19315"/>
                    <a:pt x="77033" y="14524"/>
                    <a:pt x="98084" y="14524"/>
                  </a:cubicBezTo>
                  <a:close/>
                  <a:moveTo>
                    <a:pt x="98088" y="0"/>
                  </a:moveTo>
                  <a:cubicBezTo>
                    <a:pt x="75218" y="0"/>
                    <a:pt x="52352" y="5035"/>
                    <a:pt x="34909" y="15105"/>
                  </a:cubicBezTo>
                  <a:cubicBezTo>
                    <a:pt x="1" y="35264"/>
                    <a:pt x="1" y="67931"/>
                    <a:pt x="34909" y="88070"/>
                  </a:cubicBezTo>
                  <a:cubicBezTo>
                    <a:pt x="36775" y="89149"/>
                    <a:pt x="38705" y="90164"/>
                    <a:pt x="40675" y="91099"/>
                  </a:cubicBezTo>
                  <a:cubicBezTo>
                    <a:pt x="57236" y="99156"/>
                    <a:pt x="77665" y="103185"/>
                    <a:pt x="98094" y="103185"/>
                  </a:cubicBezTo>
                  <a:cubicBezTo>
                    <a:pt x="118524" y="103185"/>
                    <a:pt x="138954" y="99156"/>
                    <a:pt x="155516" y="91099"/>
                  </a:cubicBezTo>
                  <a:cubicBezTo>
                    <a:pt x="157506" y="90164"/>
                    <a:pt x="159415" y="89149"/>
                    <a:pt x="161282" y="88070"/>
                  </a:cubicBezTo>
                  <a:cubicBezTo>
                    <a:pt x="196167" y="67931"/>
                    <a:pt x="196167" y="35264"/>
                    <a:pt x="161282" y="15105"/>
                  </a:cubicBezTo>
                  <a:cubicBezTo>
                    <a:pt x="143829" y="5035"/>
                    <a:pt x="120957" y="0"/>
                    <a:pt x="98088" y="0"/>
                  </a:cubicBezTo>
                  <a:close/>
                </a:path>
              </a:pathLst>
            </a:custGeom>
            <a:solidFill>
              <a:srgbClr val="898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743;p36">
              <a:extLst>
                <a:ext uri="{FF2B5EF4-FFF2-40B4-BE49-F238E27FC236}">
                  <a16:creationId xmlns:a16="http://schemas.microsoft.com/office/drawing/2014/main" xmlns="" id="{78A78663-3301-4451-823D-FF7C2BD8DF43}"/>
                </a:ext>
              </a:extLst>
            </p:cNvPr>
            <p:cNvSpPr/>
            <p:nvPr/>
          </p:nvSpPr>
          <p:spPr>
            <a:xfrm>
              <a:off x="3088150" y="976850"/>
              <a:ext cx="3742150" cy="1132975"/>
            </a:xfrm>
            <a:custGeom>
              <a:avLst/>
              <a:gdLst/>
              <a:ahLst/>
              <a:cxnLst/>
              <a:rect l="l" t="t" r="r" b="b"/>
              <a:pathLst>
                <a:path w="149686" h="45319" extrusionOk="0">
                  <a:moveTo>
                    <a:pt x="74832" y="1"/>
                  </a:moveTo>
                  <a:cubicBezTo>
                    <a:pt x="53781" y="1"/>
                    <a:pt x="33393" y="4792"/>
                    <a:pt x="18916" y="13170"/>
                  </a:cubicBezTo>
                  <a:cubicBezTo>
                    <a:pt x="6886" y="20099"/>
                    <a:pt x="0" y="28810"/>
                    <a:pt x="0" y="37064"/>
                  </a:cubicBezTo>
                  <a:cubicBezTo>
                    <a:pt x="0" y="39801"/>
                    <a:pt x="747" y="42581"/>
                    <a:pt x="2220" y="45319"/>
                  </a:cubicBezTo>
                  <a:cubicBezTo>
                    <a:pt x="5124" y="39761"/>
                    <a:pt x="10868" y="34305"/>
                    <a:pt x="18916" y="29659"/>
                  </a:cubicBezTo>
                  <a:cubicBezTo>
                    <a:pt x="33393" y="21300"/>
                    <a:pt x="53781" y="16509"/>
                    <a:pt x="74832" y="16509"/>
                  </a:cubicBezTo>
                  <a:cubicBezTo>
                    <a:pt x="95885" y="16509"/>
                    <a:pt x="116273" y="21300"/>
                    <a:pt x="130771" y="29659"/>
                  </a:cubicBezTo>
                  <a:cubicBezTo>
                    <a:pt x="138817" y="34305"/>
                    <a:pt x="144562" y="39761"/>
                    <a:pt x="147467" y="45319"/>
                  </a:cubicBezTo>
                  <a:cubicBezTo>
                    <a:pt x="148939" y="42581"/>
                    <a:pt x="149686" y="39801"/>
                    <a:pt x="149686" y="37064"/>
                  </a:cubicBezTo>
                  <a:cubicBezTo>
                    <a:pt x="149686" y="28810"/>
                    <a:pt x="142780" y="20099"/>
                    <a:pt x="130771" y="13170"/>
                  </a:cubicBezTo>
                  <a:cubicBezTo>
                    <a:pt x="116273" y="4792"/>
                    <a:pt x="95885" y="1"/>
                    <a:pt x="74832" y="1"/>
                  </a:cubicBezTo>
                  <a:close/>
                </a:path>
              </a:pathLst>
            </a:custGeom>
            <a:solidFill>
              <a:srgbClr val="5C5C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744;p36">
              <a:extLst>
                <a:ext uri="{FF2B5EF4-FFF2-40B4-BE49-F238E27FC236}">
                  <a16:creationId xmlns:a16="http://schemas.microsoft.com/office/drawing/2014/main" xmlns="" id="{A508E913-51C4-48FD-B7A2-88D2A1DC48F6}"/>
                </a:ext>
              </a:extLst>
            </p:cNvPr>
            <p:cNvSpPr/>
            <p:nvPr/>
          </p:nvSpPr>
          <p:spPr>
            <a:xfrm>
              <a:off x="3143625" y="1389575"/>
              <a:ext cx="3631200" cy="1440850"/>
            </a:xfrm>
            <a:custGeom>
              <a:avLst/>
              <a:gdLst/>
              <a:ahLst/>
              <a:cxnLst/>
              <a:rect l="l" t="t" r="r" b="b"/>
              <a:pathLst>
                <a:path w="145248" h="57634" extrusionOk="0">
                  <a:moveTo>
                    <a:pt x="72613" y="0"/>
                  </a:moveTo>
                  <a:cubicBezTo>
                    <a:pt x="51562" y="0"/>
                    <a:pt x="31174" y="4791"/>
                    <a:pt x="16697" y="13151"/>
                  </a:cubicBezTo>
                  <a:cubicBezTo>
                    <a:pt x="8649" y="17796"/>
                    <a:pt x="2905" y="23252"/>
                    <a:pt x="1" y="28810"/>
                  </a:cubicBezTo>
                  <a:cubicBezTo>
                    <a:pt x="2905" y="34368"/>
                    <a:pt x="8649" y="39823"/>
                    <a:pt x="16697" y="44470"/>
                  </a:cubicBezTo>
                  <a:cubicBezTo>
                    <a:pt x="24797" y="49146"/>
                    <a:pt x="34747" y="52713"/>
                    <a:pt x="45631" y="54947"/>
                  </a:cubicBezTo>
                  <a:lnTo>
                    <a:pt x="45635" y="54947"/>
                  </a:lnTo>
                  <a:lnTo>
                    <a:pt x="45642" y="54949"/>
                  </a:lnTo>
                  <a:cubicBezTo>
                    <a:pt x="54208" y="56704"/>
                    <a:pt x="63348" y="57634"/>
                    <a:pt x="72619" y="57634"/>
                  </a:cubicBezTo>
                  <a:cubicBezTo>
                    <a:pt x="79319" y="57634"/>
                    <a:pt x="85954" y="57149"/>
                    <a:pt x="92349" y="56215"/>
                  </a:cubicBezTo>
                  <a:cubicBezTo>
                    <a:pt x="105177" y="54341"/>
                    <a:pt x="117059" y="50672"/>
                    <a:pt x="126631" y="45536"/>
                  </a:cubicBezTo>
                  <a:cubicBezTo>
                    <a:pt x="127281" y="45186"/>
                    <a:pt x="127918" y="44832"/>
                    <a:pt x="128546" y="44470"/>
                  </a:cubicBezTo>
                  <a:cubicBezTo>
                    <a:pt x="130494" y="43344"/>
                    <a:pt x="132305" y="42176"/>
                    <a:pt x="133978" y="40966"/>
                  </a:cubicBezTo>
                  <a:cubicBezTo>
                    <a:pt x="139211" y="37177"/>
                    <a:pt x="143045" y="33023"/>
                    <a:pt x="145248" y="28808"/>
                  </a:cubicBezTo>
                  <a:cubicBezTo>
                    <a:pt x="142343" y="23250"/>
                    <a:pt x="136598" y="17796"/>
                    <a:pt x="128552" y="13150"/>
                  </a:cubicBezTo>
                  <a:cubicBezTo>
                    <a:pt x="114054" y="4791"/>
                    <a:pt x="93666" y="0"/>
                    <a:pt x="72613" y="0"/>
                  </a:cubicBezTo>
                  <a:close/>
                </a:path>
              </a:pathLst>
            </a:custGeom>
            <a:solidFill>
              <a:srgbClr val="B3CD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745;p36">
              <a:extLst>
                <a:ext uri="{FF2B5EF4-FFF2-40B4-BE49-F238E27FC236}">
                  <a16:creationId xmlns:a16="http://schemas.microsoft.com/office/drawing/2014/main" xmlns="" id="{257BBF87-33A0-4487-858F-E2B2B58458C8}"/>
                </a:ext>
              </a:extLst>
            </p:cNvPr>
            <p:cNvSpPr/>
            <p:nvPr/>
          </p:nvSpPr>
          <p:spPr>
            <a:xfrm>
              <a:off x="4284650" y="2413700"/>
              <a:ext cx="2208425" cy="416875"/>
            </a:xfrm>
            <a:custGeom>
              <a:avLst/>
              <a:gdLst/>
              <a:ahLst/>
              <a:cxnLst/>
              <a:rect l="l" t="t" r="r" b="b"/>
              <a:pathLst>
                <a:path w="88337" h="16675" extrusionOk="0">
                  <a:moveTo>
                    <a:pt x="88337" y="1"/>
                  </a:moveTo>
                  <a:lnTo>
                    <a:pt x="88337" y="1"/>
                  </a:lnTo>
                  <a:cubicBezTo>
                    <a:pt x="86665" y="1209"/>
                    <a:pt x="84855" y="2377"/>
                    <a:pt x="82905" y="3505"/>
                  </a:cubicBezTo>
                  <a:cubicBezTo>
                    <a:pt x="82452" y="3766"/>
                    <a:pt x="81994" y="4024"/>
                    <a:pt x="81530" y="4279"/>
                  </a:cubicBezTo>
                  <a:lnTo>
                    <a:pt x="81530" y="4279"/>
                  </a:lnTo>
                  <a:cubicBezTo>
                    <a:pt x="81996" y="4024"/>
                    <a:pt x="82456" y="3766"/>
                    <a:pt x="82911" y="3503"/>
                  </a:cubicBezTo>
                  <a:cubicBezTo>
                    <a:pt x="84857" y="2379"/>
                    <a:pt x="86665" y="1211"/>
                    <a:pt x="88337" y="1"/>
                  </a:cubicBezTo>
                  <a:close/>
                  <a:moveTo>
                    <a:pt x="81530" y="4279"/>
                  </a:moveTo>
                  <a:cubicBezTo>
                    <a:pt x="81351" y="4376"/>
                    <a:pt x="81171" y="4474"/>
                    <a:pt x="80990" y="4571"/>
                  </a:cubicBezTo>
                  <a:cubicBezTo>
                    <a:pt x="81171" y="4474"/>
                    <a:pt x="81351" y="4377"/>
                    <a:pt x="81530" y="4279"/>
                  </a:cubicBezTo>
                  <a:close/>
                  <a:moveTo>
                    <a:pt x="1" y="13984"/>
                  </a:moveTo>
                  <a:cubicBezTo>
                    <a:pt x="8565" y="15742"/>
                    <a:pt x="17704" y="16674"/>
                    <a:pt x="26972" y="16674"/>
                  </a:cubicBezTo>
                  <a:cubicBezTo>
                    <a:pt x="33674" y="16674"/>
                    <a:pt x="40309" y="16186"/>
                    <a:pt x="46708" y="15252"/>
                  </a:cubicBezTo>
                  <a:lnTo>
                    <a:pt x="46708" y="15252"/>
                  </a:lnTo>
                  <a:cubicBezTo>
                    <a:pt x="40313" y="16184"/>
                    <a:pt x="33678" y="16671"/>
                    <a:pt x="26978" y="16671"/>
                  </a:cubicBezTo>
                  <a:cubicBezTo>
                    <a:pt x="17707" y="16671"/>
                    <a:pt x="8567" y="15740"/>
                    <a:pt x="1" y="13984"/>
                  </a:cubicBezTo>
                  <a:close/>
                </a:path>
              </a:pathLst>
            </a:custGeom>
            <a:solidFill>
              <a:srgbClr val="8B9D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746;p36">
              <a:extLst>
                <a:ext uri="{FF2B5EF4-FFF2-40B4-BE49-F238E27FC236}">
                  <a16:creationId xmlns:a16="http://schemas.microsoft.com/office/drawing/2014/main" xmlns="" id="{0A37848C-57ED-4338-9DFE-1D524A4D0399}"/>
                </a:ext>
              </a:extLst>
            </p:cNvPr>
            <p:cNvSpPr/>
            <p:nvPr/>
          </p:nvSpPr>
          <p:spPr>
            <a:xfrm>
              <a:off x="3101150" y="1173975"/>
              <a:ext cx="3716175" cy="935850"/>
            </a:xfrm>
            <a:custGeom>
              <a:avLst/>
              <a:gdLst/>
              <a:ahLst/>
              <a:cxnLst/>
              <a:rect l="l" t="t" r="r" b="b"/>
              <a:pathLst>
                <a:path w="148647" h="37434" extrusionOk="0">
                  <a:moveTo>
                    <a:pt x="74312" y="0"/>
                  </a:moveTo>
                  <a:cubicBezTo>
                    <a:pt x="53261" y="0"/>
                    <a:pt x="32873" y="4791"/>
                    <a:pt x="18396" y="13152"/>
                  </a:cubicBezTo>
                  <a:cubicBezTo>
                    <a:pt x="10348" y="17796"/>
                    <a:pt x="4604" y="23252"/>
                    <a:pt x="1700" y="28810"/>
                  </a:cubicBezTo>
                  <a:cubicBezTo>
                    <a:pt x="931" y="30240"/>
                    <a:pt x="370" y="31681"/>
                    <a:pt x="0" y="33122"/>
                  </a:cubicBezTo>
                  <a:cubicBezTo>
                    <a:pt x="370" y="34563"/>
                    <a:pt x="931" y="36004"/>
                    <a:pt x="1700" y="37434"/>
                  </a:cubicBezTo>
                  <a:cubicBezTo>
                    <a:pt x="4604" y="31876"/>
                    <a:pt x="10348" y="26420"/>
                    <a:pt x="18396" y="21775"/>
                  </a:cubicBezTo>
                  <a:cubicBezTo>
                    <a:pt x="32873" y="13417"/>
                    <a:pt x="53261" y="8626"/>
                    <a:pt x="74312" y="8626"/>
                  </a:cubicBezTo>
                  <a:cubicBezTo>
                    <a:pt x="95365" y="8626"/>
                    <a:pt x="115753" y="13417"/>
                    <a:pt x="130251" y="21775"/>
                  </a:cubicBezTo>
                  <a:cubicBezTo>
                    <a:pt x="138297" y="26420"/>
                    <a:pt x="144042" y="31876"/>
                    <a:pt x="146947" y="37434"/>
                  </a:cubicBezTo>
                  <a:cubicBezTo>
                    <a:pt x="147716" y="36004"/>
                    <a:pt x="148275" y="34563"/>
                    <a:pt x="148646" y="33122"/>
                  </a:cubicBezTo>
                  <a:cubicBezTo>
                    <a:pt x="148275" y="31681"/>
                    <a:pt x="147716" y="30240"/>
                    <a:pt x="146947" y="28810"/>
                  </a:cubicBezTo>
                  <a:cubicBezTo>
                    <a:pt x="144042" y="23252"/>
                    <a:pt x="138297" y="17796"/>
                    <a:pt x="130251" y="13152"/>
                  </a:cubicBezTo>
                  <a:cubicBezTo>
                    <a:pt x="115753" y="4791"/>
                    <a:pt x="95365" y="2"/>
                    <a:pt x="74312" y="2"/>
                  </a:cubicBezTo>
                  <a:lnTo>
                    <a:pt x="74312" y="0"/>
                  </a:lnTo>
                  <a:close/>
                </a:path>
              </a:pathLst>
            </a:custGeom>
            <a:solidFill>
              <a:srgbClr val="8194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747;p36">
              <a:extLst>
                <a:ext uri="{FF2B5EF4-FFF2-40B4-BE49-F238E27FC236}">
                  <a16:creationId xmlns:a16="http://schemas.microsoft.com/office/drawing/2014/main" xmlns="" id="{0013F373-F532-40AE-87D0-5214AA09A50F}"/>
                </a:ext>
              </a:extLst>
            </p:cNvPr>
            <p:cNvSpPr/>
            <p:nvPr/>
          </p:nvSpPr>
          <p:spPr>
            <a:xfrm>
              <a:off x="2494175" y="2868350"/>
              <a:ext cx="928025" cy="624200"/>
            </a:xfrm>
            <a:custGeom>
              <a:avLst/>
              <a:gdLst/>
              <a:ahLst/>
              <a:cxnLst/>
              <a:rect l="l" t="t" r="r" b="b"/>
              <a:pathLst>
                <a:path w="37121" h="24968" extrusionOk="0">
                  <a:moveTo>
                    <a:pt x="31193" y="0"/>
                  </a:moveTo>
                  <a:cubicBezTo>
                    <a:pt x="30313" y="0"/>
                    <a:pt x="29421" y="225"/>
                    <a:pt x="28604" y="698"/>
                  </a:cubicBezTo>
                  <a:lnTo>
                    <a:pt x="3329" y="15291"/>
                  </a:lnTo>
                  <a:cubicBezTo>
                    <a:pt x="850" y="16722"/>
                    <a:pt x="1" y="19894"/>
                    <a:pt x="1433" y="22373"/>
                  </a:cubicBezTo>
                  <a:cubicBezTo>
                    <a:pt x="2357" y="23980"/>
                    <a:pt x="4070" y="24967"/>
                    <a:pt x="5921" y="24967"/>
                  </a:cubicBezTo>
                  <a:cubicBezTo>
                    <a:pt x="5923" y="24967"/>
                    <a:pt x="5925" y="24967"/>
                    <a:pt x="5927" y="24967"/>
                  </a:cubicBezTo>
                  <a:cubicBezTo>
                    <a:pt x="6837" y="24967"/>
                    <a:pt x="7728" y="24728"/>
                    <a:pt x="8515" y="24271"/>
                  </a:cubicBezTo>
                  <a:lnTo>
                    <a:pt x="33791" y="9679"/>
                  </a:lnTo>
                  <a:cubicBezTo>
                    <a:pt x="36270" y="8247"/>
                    <a:pt x="37121" y="5077"/>
                    <a:pt x="35687" y="2596"/>
                  </a:cubicBezTo>
                  <a:cubicBezTo>
                    <a:pt x="34727" y="932"/>
                    <a:pt x="32985" y="0"/>
                    <a:pt x="31193" y="0"/>
                  </a:cubicBezTo>
                  <a:close/>
                </a:path>
              </a:pathLst>
            </a:custGeom>
            <a:solidFill>
              <a:srgbClr val="3445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748;p36">
              <a:extLst>
                <a:ext uri="{FF2B5EF4-FFF2-40B4-BE49-F238E27FC236}">
                  <a16:creationId xmlns:a16="http://schemas.microsoft.com/office/drawing/2014/main" xmlns="" id="{C80D7F89-A3FB-4CA9-9A7D-D2946C8DCA0D}"/>
                </a:ext>
              </a:extLst>
            </p:cNvPr>
            <p:cNvSpPr/>
            <p:nvPr/>
          </p:nvSpPr>
          <p:spPr>
            <a:xfrm>
              <a:off x="238125" y="2969325"/>
              <a:ext cx="2825400" cy="1907475"/>
            </a:xfrm>
            <a:custGeom>
              <a:avLst/>
              <a:gdLst/>
              <a:ahLst/>
              <a:cxnLst/>
              <a:rect l="l" t="t" r="r" b="b"/>
              <a:pathLst>
                <a:path w="113016" h="76299" extrusionOk="0">
                  <a:moveTo>
                    <a:pt x="100829" y="0"/>
                  </a:moveTo>
                  <a:cubicBezTo>
                    <a:pt x="100019" y="0"/>
                    <a:pt x="99282" y="190"/>
                    <a:pt x="98646" y="553"/>
                  </a:cubicBezTo>
                  <a:lnTo>
                    <a:pt x="98646" y="552"/>
                  </a:lnTo>
                  <a:lnTo>
                    <a:pt x="98633" y="559"/>
                  </a:lnTo>
                  <a:lnTo>
                    <a:pt x="5961" y="54065"/>
                  </a:lnTo>
                  <a:lnTo>
                    <a:pt x="5955" y="54066"/>
                  </a:lnTo>
                  <a:lnTo>
                    <a:pt x="5913" y="54092"/>
                  </a:lnTo>
                  <a:lnTo>
                    <a:pt x="5916" y="54100"/>
                  </a:lnTo>
                  <a:cubicBezTo>
                    <a:pt x="5913" y="54102"/>
                    <a:pt x="5911" y="54105"/>
                    <a:pt x="5907" y="54107"/>
                  </a:cubicBezTo>
                  <a:cubicBezTo>
                    <a:pt x="2377" y="56174"/>
                    <a:pt x="0" y="59998"/>
                    <a:pt x="0" y="64384"/>
                  </a:cubicBezTo>
                  <a:cubicBezTo>
                    <a:pt x="0" y="70963"/>
                    <a:pt x="5335" y="76298"/>
                    <a:pt x="11915" y="76298"/>
                  </a:cubicBezTo>
                  <a:cubicBezTo>
                    <a:pt x="13989" y="76298"/>
                    <a:pt x="16028" y="75754"/>
                    <a:pt x="17825" y="74720"/>
                  </a:cubicBezTo>
                  <a:cubicBezTo>
                    <a:pt x="17846" y="74709"/>
                    <a:pt x="17868" y="74699"/>
                    <a:pt x="17890" y="74688"/>
                  </a:cubicBezTo>
                  <a:lnTo>
                    <a:pt x="17892" y="74690"/>
                  </a:lnTo>
                  <a:lnTo>
                    <a:pt x="110529" y="21205"/>
                  </a:lnTo>
                  <a:lnTo>
                    <a:pt x="110529" y="21203"/>
                  </a:lnTo>
                  <a:cubicBezTo>
                    <a:pt x="112063" y="20329"/>
                    <a:pt x="113015" y="18438"/>
                    <a:pt x="113015" y="15742"/>
                  </a:cubicBezTo>
                  <a:cubicBezTo>
                    <a:pt x="113015" y="10369"/>
                    <a:pt x="109242" y="3837"/>
                    <a:pt x="104588" y="1149"/>
                  </a:cubicBezTo>
                  <a:cubicBezTo>
                    <a:pt x="103237" y="369"/>
                    <a:pt x="101961" y="0"/>
                    <a:pt x="100829" y="0"/>
                  </a:cubicBezTo>
                  <a:close/>
                </a:path>
              </a:pathLst>
            </a:custGeom>
            <a:solidFill>
              <a:srgbClr val="E747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749;p36">
              <a:extLst>
                <a:ext uri="{FF2B5EF4-FFF2-40B4-BE49-F238E27FC236}">
                  <a16:creationId xmlns:a16="http://schemas.microsoft.com/office/drawing/2014/main" xmlns="" id="{4E81CD88-F35F-4351-8B60-0646C9C0B232}"/>
                </a:ext>
              </a:extLst>
            </p:cNvPr>
            <p:cNvSpPr/>
            <p:nvPr/>
          </p:nvSpPr>
          <p:spPr>
            <a:xfrm>
              <a:off x="2017225" y="3298175"/>
              <a:ext cx="477275" cy="601375"/>
            </a:xfrm>
            <a:custGeom>
              <a:avLst/>
              <a:gdLst/>
              <a:ahLst/>
              <a:cxnLst/>
              <a:rect l="l" t="t" r="r" b="b"/>
              <a:pathLst>
                <a:path w="19091" h="24055" extrusionOk="0">
                  <a:moveTo>
                    <a:pt x="6903" y="1"/>
                  </a:moveTo>
                  <a:cubicBezTo>
                    <a:pt x="6098" y="1"/>
                    <a:pt x="5368" y="186"/>
                    <a:pt x="4737" y="539"/>
                  </a:cubicBezTo>
                  <a:lnTo>
                    <a:pt x="0" y="3251"/>
                  </a:lnTo>
                  <a:cubicBezTo>
                    <a:pt x="559" y="2999"/>
                    <a:pt x="1194" y="2861"/>
                    <a:pt x="1878" y="2861"/>
                  </a:cubicBezTo>
                  <a:cubicBezTo>
                    <a:pt x="2209" y="2861"/>
                    <a:pt x="2552" y="2894"/>
                    <a:pt x="2904" y="2961"/>
                  </a:cubicBezTo>
                  <a:cubicBezTo>
                    <a:pt x="3775" y="3106"/>
                    <a:pt x="4687" y="3459"/>
                    <a:pt x="5662" y="4019"/>
                  </a:cubicBezTo>
                  <a:cubicBezTo>
                    <a:pt x="6305" y="4372"/>
                    <a:pt x="6906" y="4809"/>
                    <a:pt x="7508" y="5305"/>
                  </a:cubicBezTo>
                  <a:cubicBezTo>
                    <a:pt x="10682" y="7960"/>
                    <a:pt x="13190" y="12315"/>
                    <a:pt x="13896" y="16400"/>
                  </a:cubicBezTo>
                  <a:cubicBezTo>
                    <a:pt x="14019" y="17126"/>
                    <a:pt x="14080" y="17862"/>
                    <a:pt x="14082" y="18599"/>
                  </a:cubicBezTo>
                  <a:cubicBezTo>
                    <a:pt x="14082" y="19822"/>
                    <a:pt x="13876" y="20901"/>
                    <a:pt x="13523" y="21772"/>
                  </a:cubicBezTo>
                  <a:cubicBezTo>
                    <a:pt x="13107" y="22788"/>
                    <a:pt x="12444" y="23577"/>
                    <a:pt x="11634" y="24055"/>
                  </a:cubicBezTo>
                  <a:lnTo>
                    <a:pt x="16269" y="21384"/>
                  </a:lnTo>
                  <a:lnTo>
                    <a:pt x="16622" y="21199"/>
                  </a:lnTo>
                  <a:cubicBezTo>
                    <a:pt x="18156" y="20328"/>
                    <a:pt x="19090" y="18441"/>
                    <a:pt x="19090" y="15745"/>
                  </a:cubicBezTo>
                  <a:cubicBezTo>
                    <a:pt x="19090" y="10370"/>
                    <a:pt x="15337" y="3837"/>
                    <a:pt x="10670" y="1141"/>
                  </a:cubicBezTo>
                  <a:cubicBezTo>
                    <a:pt x="9314" y="366"/>
                    <a:pt x="8035" y="1"/>
                    <a:pt x="6903" y="1"/>
                  </a:cubicBezTo>
                  <a:close/>
                </a:path>
              </a:pathLst>
            </a:custGeom>
            <a:solidFill>
              <a:srgbClr val="FFD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CCAC490F-F85B-4095-ABC2-25CA07D07882}"/>
              </a:ext>
            </a:extLst>
          </p:cNvPr>
          <p:cNvSpPr/>
          <p:nvPr/>
        </p:nvSpPr>
        <p:spPr>
          <a:xfrm>
            <a:off x="555711" y="1075979"/>
            <a:ext cx="2757465" cy="9600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9ED22A73-C936-4887-80E5-880FD952D12D}"/>
              </a:ext>
            </a:extLst>
          </p:cNvPr>
          <p:cNvSpPr txBox="1"/>
          <p:nvPr/>
        </p:nvSpPr>
        <p:spPr>
          <a:xfrm>
            <a:off x="434417" y="1144071"/>
            <a:ext cx="3813802" cy="23083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s-ES" sz="2400" b="1" dirty="0">
                <a:latin typeface="Agency FB" panose="020B0503020202020204" pitchFamily="34" charset="0"/>
              </a:rPr>
              <a:t>Serás capaz de recordar las situaciones importantes.</a:t>
            </a:r>
          </a:p>
          <a:p>
            <a:r>
              <a:rPr lang="es-ES" sz="2400" b="1" dirty="0">
                <a:latin typeface="Agency FB" panose="020B0503020202020204" pitchFamily="34" charset="0"/>
              </a:rPr>
              <a:t>-Analizar el texto (considerando el contexto y los hechos).</a:t>
            </a:r>
          </a:p>
          <a:p>
            <a:r>
              <a:rPr lang="es-ES" sz="2400" b="1" dirty="0">
                <a:latin typeface="Agency FB" panose="020B0503020202020204" pitchFamily="34" charset="0"/>
              </a:rPr>
              <a:t>-Sacar tus propias conclusiones (realizar inferencias y opinar)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5605">
        <p14:prism/>
      </p:transition>
    </mc:Choice>
    <mc:Fallback xmlns="">
      <p:transition spd="slow" advTm="4560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31"/>
          <p:cNvSpPr/>
          <p:nvPr/>
        </p:nvSpPr>
        <p:spPr>
          <a:xfrm>
            <a:off x="1194464" y="-1704059"/>
            <a:ext cx="7413000" cy="7413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p31"/>
          <p:cNvSpPr txBox="1">
            <a:spLocks noGrp="1"/>
          </p:cNvSpPr>
          <p:nvPr>
            <p:ph type="subTitle" idx="1"/>
          </p:nvPr>
        </p:nvSpPr>
        <p:spPr>
          <a:xfrm>
            <a:off x="1826321" y="2023165"/>
            <a:ext cx="4480636" cy="169772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s-CL" sz="2000" b="1" dirty="0"/>
              <a:t>Si tienes dudas,  envíalas al correo: </a:t>
            </a:r>
          </a:p>
          <a:p>
            <a:pPr marL="0" lvl="0" indent="0"/>
            <a:r>
              <a:rPr lang="es-CL" sz="2000" b="1" dirty="0"/>
              <a:t>Atoloza@sanfernandocollege.cl</a:t>
            </a:r>
          </a:p>
        </p:txBody>
      </p:sp>
      <p:grpSp>
        <p:nvGrpSpPr>
          <p:cNvPr id="378" name="Google Shape;378;p31"/>
          <p:cNvGrpSpPr/>
          <p:nvPr/>
        </p:nvGrpSpPr>
        <p:grpSpPr>
          <a:xfrm>
            <a:off x="5584320" y="333515"/>
            <a:ext cx="2702747" cy="2297606"/>
            <a:chOff x="683283" y="1851952"/>
            <a:chExt cx="2702747" cy="2297606"/>
          </a:xfrm>
        </p:grpSpPr>
        <p:sp>
          <p:nvSpPr>
            <p:cNvPr id="379" name="Google Shape;379;p31"/>
            <p:cNvSpPr/>
            <p:nvPr/>
          </p:nvSpPr>
          <p:spPr>
            <a:xfrm>
              <a:off x="1792977" y="3311437"/>
              <a:ext cx="1593053" cy="838122"/>
            </a:xfrm>
            <a:custGeom>
              <a:avLst/>
              <a:gdLst/>
              <a:ahLst/>
              <a:cxnLst/>
              <a:rect l="l" t="t" r="r" b="b"/>
              <a:pathLst>
                <a:path w="16784" h="8830" extrusionOk="0">
                  <a:moveTo>
                    <a:pt x="8392" y="0"/>
                  </a:moveTo>
                  <a:lnTo>
                    <a:pt x="8392" y="1"/>
                  </a:lnTo>
                  <a:cubicBezTo>
                    <a:pt x="6435" y="1"/>
                    <a:pt x="4479" y="432"/>
                    <a:pt x="2987" y="1294"/>
                  </a:cubicBezTo>
                  <a:cubicBezTo>
                    <a:pt x="0" y="3018"/>
                    <a:pt x="0" y="5813"/>
                    <a:pt x="2987" y="7536"/>
                  </a:cubicBezTo>
                  <a:cubicBezTo>
                    <a:pt x="4479" y="8397"/>
                    <a:pt x="6435" y="8829"/>
                    <a:pt x="8392" y="8829"/>
                  </a:cubicBezTo>
                  <a:cubicBezTo>
                    <a:pt x="10348" y="8829"/>
                    <a:pt x="12305" y="8397"/>
                    <a:pt x="13798" y="7536"/>
                  </a:cubicBezTo>
                  <a:cubicBezTo>
                    <a:pt x="16783" y="5813"/>
                    <a:pt x="16783" y="3017"/>
                    <a:pt x="13798" y="1294"/>
                  </a:cubicBezTo>
                  <a:cubicBezTo>
                    <a:pt x="12304" y="432"/>
                    <a:pt x="10348" y="0"/>
                    <a:pt x="8392" y="0"/>
                  </a:cubicBezTo>
                  <a:close/>
                </a:path>
              </a:pathLst>
            </a:custGeom>
            <a:solidFill>
              <a:srgbClr val="629C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80" name="Google Shape;380;p31"/>
            <p:cNvGrpSpPr/>
            <p:nvPr/>
          </p:nvGrpSpPr>
          <p:grpSpPr>
            <a:xfrm flipH="1">
              <a:off x="683283" y="1851952"/>
              <a:ext cx="2365216" cy="2195071"/>
              <a:chOff x="3143050" y="1622150"/>
              <a:chExt cx="376375" cy="349300"/>
            </a:xfrm>
          </p:grpSpPr>
          <p:sp>
            <p:nvSpPr>
              <p:cNvPr id="381" name="Google Shape;381;p31"/>
              <p:cNvSpPr/>
              <p:nvPr/>
            </p:nvSpPr>
            <p:spPr>
              <a:xfrm>
                <a:off x="3184725" y="1735175"/>
                <a:ext cx="53275" cy="184300"/>
              </a:xfrm>
              <a:custGeom>
                <a:avLst/>
                <a:gdLst/>
                <a:ahLst/>
                <a:cxnLst/>
                <a:rect l="l" t="t" r="r" b="b"/>
                <a:pathLst>
                  <a:path w="2131" h="7372" extrusionOk="0">
                    <a:moveTo>
                      <a:pt x="1065" y="0"/>
                    </a:moveTo>
                    <a:cubicBezTo>
                      <a:pt x="473" y="0"/>
                      <a:pt x="0" y="481"/>
                      <a:pt x="0" y="1065"/>
                    </a:cubicBezTo>
                    <a:lnTo>
                      <a:pt x="0" y="6297"/>
                    </a:lnTo>
                    <a:cubicBezTo>
                      <a:pt x="0" y="6890"/>
                      <a:pt x="473" y="7363"/>
                      <a:pt x="1065" y="7371"/>
                    </a:cubicBezTo>
                    <a:cubicBezTo>
                      <a:pt x="1658" y="7371"/>
                      <a:pt x="2131" y="6882"/>
                      <a:pt x="2131" y="6297"/>
                    </a:cubicBezTo>
                    <a:lnTo>
                      <a:pt x="2131" y="1065"/>
                    </a:lnTo>
                    <a:cubicBezTo>
                      <a:pt x="2131" y="481"/>
                      <a:pt x="1650" y="0"/>
                      <a:pt x="106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" name="Google Shape;382;p31"/>
              <p:cNvSpPr/>
              <p:nvPr/>
            </p:nvSpPr>
            <p:spPr>
              <a:xfrm>
                <a:off x="3143050" y="1622150"/>
                <a:ext cx="313400" cy="317675"/>
              </a:xfrm>
              <a:custGeom>
                <a:avLst/>
                <a:gdLst/>
                <a:ahLst/>
                <a:cxnLst/>
                <a:rect l="l" t="t" r="r" b="b"/>
                <a:pathLst>
                  <a:path w="12536" h="12707" extrusionOk="0">
                    <a:moveTo>
                      <a:pt x="2703" y="1"/>
                    </a:moveTo>
                    <a:cubicBezTo>
                      <a:pt x="2467" y="1"/>
                      <a:pt x="2206" y="76"/>
                      <a:pt x="1933" y="234"/>
                    </a:cubicBezTo>
                    <a:cubicBezTo>
                      <a:pt x="868" y="844"/>
                      <a:pt x="0" y="2502"/>
                      <a:pt x="0" y="3920"/>
                    </a:cubicBezTo>
                    <a:cubicBezTo>
                      <a:pt x="0" y="4727"/>
                      <a:pt x="284" y="5286"/>
                      <a:pt x="722" y="5509"/>
                    </a:cubicBezTo>
                    <a:cubicBezTo>
                      <a:pt x="911" y="5629"/>
                      <a:pt x="1530" y="6110"/>
                      <a:pt x="1658" y="6222"/>
                    </a:cubicBezTo>
                    <a:cubicBezTo>
                      <a:pt x="2500" y="6909"/>
                      <a:pt x="3256" y="7708"/>
                      <a:pt x="3901" y="8585"/>
                    </a:cubicBezTo>
                    <a:cubicBezTo>
                      <a:pt x="3901" y="8696"/>
                      <a:pt x="3892" y="8808"/>
                      <a:pt x="3892" y="8920"/>
                    </a:cubicBezTo>
                    <a:cubicBezTo>
                      <a:pt x="3892" y="11291"/>
                      <a:pt x="4962" y="12706"/>
                      <a:pt x="6493" y="12706"/>
                    </a:cubicBezTo>
                    <a:cubicBezTo>
                      <a:pt x="7020" y="12706"/>
                      <a:pt x="7602" y="12539"/>
                      <a:pt x="8214" y="12185"/>
                    </a:cubicBezTo>
                    <a:cubicBezTo>
                      <a:pt x="10602" y="10810"/>
                      <a:pt x="12535" y="7116"/>
                      <a:pt x="12535" y="3928"/>
                    </a:cubicBezTo>
                    <a:cubicBezTo>
                      <a:pt x="12535" y="1561"/>
                      <a:pt x="11468" y="146"/>
                      <a:pt x="9936" y="146"/>
                    </a:cubicBezTo>
                    <a:cubicBezTo>
                      <a:pt x="9411" y="146"/>
                      <a:pt x="8832" y="313"/>
                      <a:pt x="8222" y="663"/>
                    </a:cubicBezTo>
                    <a:cubicBezTo>
                      <a:pt x="8042" y="775"/>
                      <a:pt x="7861" y="887"/>
                      <a:pt x="7698" y="1016"/>
                    </a:cubicBezTo>
                    <a:cubicBezTo>
                      <a:pt x="7367" y="1063"/>
                      <a:pt x="7033" y="1086"/>
                      <a:pt x="6700" y="1086"/>
                    </a:cubicBezTo>
                    <a:cubicBezTo>
                      <a:pt x="5877" y="1086"/>
                      <a:pt x="5058" y="942"/>
                      <a:pt x="4287" y="655"/>
                    </a:cubicBezTo>
                    <a:lnTo>
                      <a:pt x="4296" y="655"/>
                    </a:lnTo>
                    <a:cubicBezTo>
                      <a:pt x="3970" y="535"/>
                      <a:pt x="3643" y="389"/>
                      <a:pt x="3334" y="225"/>
                    </a:cubicBezTo>
                    <a:cubicBezTo>
                      <a:pt x="3156" y="78"/>
                      <a:pt x="2942" y="1"/>
                      <a:pt x="2703" y="1"/>
                    </a:cubicBez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" name="Google Shape;383;p31"/>
              <p:cNvSpPr/>
              <p:nvPr/>
            </p:nvSpPr>
            <p:spPr>
              <a:xfrm>
                <a:off x="3240550" y="1625700"/>
                <a:ext cx="216100" cy="314300"/>
              </a:xfrm>
              <a:custGeom>
                <a:avLst/>
                <a:gdLst/>
                <a:ahLst/>
                <a:cxnLst/>
                <a:rect l="l" t="t" r="r" b="b"/>
                <a:pathLst>
                  <a:path w="8644" h="12572" extrusionOk="0">
                    <a:moveTo>
                      <a:pt x="6039" y="1"/>
                    </a:moveTo>
                    <a:cubicBezTo>
                      <a:pt x="5513" y="1"/>
                      <a:pt x="4932" y="168"/>
                      <a:pt x="4322" y="521"/>
                    </a:cubicBezTo>
                    <a:cubicBezTo>
                      <a:pt x="1934" y="1905"/>
                      <a:pt x="1" y="5599"/>
                      <a:pt x="1" y="8778"/>
                    </a:cubicBezTo>
                    <a:cubicBezTo>
                      <a:pt x="1" y="11151"/>
                      <a:pt x="1072" y="12572"/>
                      <a:pt x="2606" y="12572"/>
                    </a:cubicBezTo>
                    <a:cubicBezTo>
                      <a:pt x="3132" y="12572"/>
                      <a:pt x="3712" y="12404"/>
                      <a:pt x="4322" y="12051"/>
                    </a:cubicBezTo>
                    <a:cubicBezTo>
                      <a:pt x="6711" y="10668"/>
                      <a:pt x="8644" y="6974"/>
                      <a:pt x="8644" y="3795"/>
                    </a:cubicBezTo>
                    <a:cubicBezTo>
                      <a:pt x="8644" y="1422"/>
                      <a:pt x="7572" y="1"/>
                      <a:pt x="6039" y="1"/>
                    </a:cubicBezTo>
                    <a:close/>
                  </a:path>
                </a:pathLst>
              </a:custGeom>
              <a:solidFill>
                <a:srgbClr val="8381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" name="Google Shape;384;p31"/>
              <p:cNvSpPr/>
              <p:nvPr/>
            </p:nvSpPr>
            <p:spPr>
              <a:xfrm>
                <a:off x="3276425" y="1677975"/>
                <a:ext cx="144350" cy="209750"/>
              </a:xfrm>
              <a:custGeom>
                <a:avLst/>
                <a:gdLst/>
                <a:ahLst/>
                <a:cxnLst/>
                <a:rect l="l" t="t" r="r" b="b"/>
                <a:pathLst>
                  <a:path w="5774" h="8390" extrusionOk="0">
                    <a:moveTo>
                      <a:pt x="4033" y="1"/>
                    </a:moveTo>
                    <a:cubicBezTo>
                      <a:pt x="3682" y="1"/>
                      <a:pt x="3295" y="112"/>
                      <a:pt x="2887" y="346"/>
                    </a:cubicBezTo>
                    <a:cubicBezTo>
                      <a:pt x="1289" y="1266"/>
                      <a:pt x="1" y="3740"/>
                      <a:pt x="1" y="5862"/>
                    </a:cubicBezTo>
                    <a:cubicBezTo>
                      <a:pt x="1" y="7443"/>
                      <a:pt x="716" y="8390"/>
                      <a:pt x="1741" y="8390"/>
                    </a:cubicBezTo>
                    <a:cubicBezTo>
                      <a:pt x="2092" y="8390"/>
                      <a:pt x="2480" y="8279"/>
                      <a:pt x="2887" y="8044"/>
                    </a:cubicBezTo>
                    <a:cubicBezTo>
                      <a:pt x="4485" y="7125"/>
                      <a:pt x="5774" y="4659"/>
                      <a:pt x="5774" y="2529"/>
                    </a:cubicBezTo>
                    <a:cubicBezTo>
                      <a:pt x="5774" y="948"/>
                      <a:pt x="5059" y="1"/>
                      <a:pt x="4033" y="1"/>
                    </a:cubicBezTo>
                    <a:close/>
                  </a:path>
                </a:pathLst>
              </a:custGeom>
              <a:solidFill>
                <a:srgbClr val="6260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" name="Google Shape;385;p31"/>
              <p:cNvSpPr/>
              <p:nvPr/>
            </p:nvSpPr>
            <p:spPr>
              <a:xfrm>
                <a:off x="3143050" y="1622150"/>
                <a:ext cx="107425" cy="155575"/>
              </a:xfrm>
              <a:custGeom>
                <a:avLst/>
                <a:gdLst/>
                <a:ahLst/>
                <a:cxnLst/>
                <a:rect l="l" t="t" r="r" b="b"/>
                <a:pathLst>
                  <a:path w="4297" h="6223" extrusionOk="0">
                    <a:moveTo>
                      <a:pt x="2703" y="1"/>
                    </a:moveTo>
                    <a:cubicBezTo>
                      <a:pt x="2467" y="1"/>
                      <a:pt x="2206" y="76"/>
                      <a:pt x="1933" y="234"/>
                    </a:cubicBezTo>
                    <a:cubicBezTo>
                      <a:pt x="868" y="852"/>
                      <a:pt x="0" y="2502"/>
                      <a:pt x="0" y="3920"/>
                    </a:cubicBezTo>
                    <a:cubicBezTo>
                      <a:pt x="0" y="4727"/>
                      <a:pt x="284" y="5294"/>
                      <a:pt x="722" y="5509"/>
                    </a:cubicBezTo>
                    <a:cubicBezTo>
                      <a:pt x="1040" y="5732"/>
                      <a:pt x="1358" y="5973"/>
                      <a:pt x="1658" y="6222"/>
                    </a:cubicBezTo>
                    <a:cubicBezTo>
                      <a:pt x="1409" y="5913"/>
                      <a:pt x="1255" y="5432"/>
                      <a:pt x="1255" y="4805"/>
                    </a:cubicBezTo>
                    <a:cubicBezTo>
                      <a:pt x="1255" y="3301"/>
                      <a:pt x="2165" y="1540"/>
                      <a:pt x="3299" y="887"/>
                    </a:cubicBezTo>
                    <a:cubicBezTo>
                      <a:pt x="3592" y="719"/>
                      <a:pt x="3874" y="643"/>
                      <a:pt x="4126" y="643"/>
                    </a:cubicBezTo>
                    <a:cubicBezTo>
                      <a:pt x="4184" y="643"/>
                      <a:pt x="4241" y="647"/>
                      <a:pt x="4296" y="655"/>
                    </a:cubicBezTo>
                    <a:cubicBezTo>
                      <a:pt x="3970" y="535"/>
                      <a:pt x="3643" y="389"/>
                      <a:pt x="3334" y="225"/>
                    </a:cubicBezTo>
                    <a:cubicBezTo>
                      <a:pt x="3156" y="78"/>
                      <a:pt x="2942" y="1"/>
                      <a:pt x="270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" name="Google Shape;386;p31"/>
              <p:cNvSpPr/>
              <p:nvPr/>
            </p:nvSpPr>
            <p:spPr>
              <a:xfrm>
                <a:off x="3277925" y="1706800"/>
                <a:ext cx="105925" cy="127100"/>
              </a:xfrm>
              <a:custGeom>
                <a:avLst/>
                <a:gdLst/>
                <a:ahLst/>
                <a:cxnLst/>
                <a:rect l="l" t="t" r="r" b="b"/>
                <a:pathLst>
                  <a:path w="4237" h="5084" extrusionOk="0">
                    <a:moveTo>
                      <a:pt x="1839" y="1"/>
                    </a:moveTo>
                    <a:cubicBezTo>
                      <a:pt x="911" y="989"/>
                      <a:pt x="207" y="2458"/>
                      <a:pt x="1" y="3884"/>
                    </a:cubicBezTo>
                    <a:lnTo>
                      <a:pt x="1848" y="4950"/>
                    </a:lnTo>
                    <a:cubicBezTo>
                      <a:pt x="1968" y="5037"/>
                      <a:pt x="2113" y="5084"/>
                      <a:pt x="2273" y="5084"/>
                    </a:cubicBezTo>
                    <a:cubicBezTo>
                      <a:pt x="2444" y="5084"/>
                      <a:pt x="2632" y="5030"/>
                      <a:pt x="2827" y="4915"/>
                    </a:cubicBezTo>
                    <a:cubicBezTo>
                      <a:pt x="3609" y="4468"/>
                      <a:pt x="4236" y="3266"/>
                      <a:pt x="4236" y="2235"/>
                    </a:cubicBezTo>
                    <a:cubicBezTo>
                      <a:pt x="4236" y="1599"/>
                      <a:pt x="4004" y="1178"/>
                      <a:pt x="3643" y="1041"/>
                    </a:cubicBezTo>
                    <a:lnTo>
                      <a:pt x="1839" y="1"/>
                    </a:ln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" name="Google Shape;387;p31"/>
              <p:cNvSpPr/>
              <p:nvPr/>
            </p:nvSpPr>
            <p:spPr>
              <a:xfrm>
                <a:off x="3313375" y="1731850"/>
                <a:ext cx="70475" cy="102050"/>
              </a:xfrm>
              <a:custGeom>
                <a:avLst/>
                <a:gdLst/>
                <a:ahLst/>
                <a:cxnLst/>
                <a:rect l="l" t="t" r="r" b="b"/>
                <a:pathLst>
                  <a:path w="2819" h="4082" extrusionOk="0">
                    <a:moveTo>
                      <a:pt x="1967" y="0"/>
                    </a:moveTo>
                    <a:cubicBezTo>
                      <a:pt x="1796" y="0"/>
                      <a:pt x="1608" y="54"/>
                      <a:pt x="1409" y="167"/>
                    </a:cubicBezTo>
                    <a:cubicBezTo>
                      <a:pt x="636" y="614"/>
                      <a:pt x="0" y="1817"/>
                      <a:pt x="0" y="2848"/>
                    </a:cubicBezTo>
                    <a:cubicBezTo>
                      <a:pt x="0" y="3622"/>
                      <a:pt x="353" y="4082"/>
                      <a:pt x="852" y="4082"/>
                    </a:cubicBezTo>
                    <a:cubicBezTo>
                      <a:pt x="1023" y="4082"/>
                      <a:pt x="1212" y="4027"/>
                      <a:pt x="1409" y="3913"/>
                    </a:cubicBezTo>
                    <a:cubicBezTo>
                      <a:pt x="2191" y="3466"/>
                      <a:pt x="2818" y="2264"/>
                      <a:pt x="2818" y="1233"/>
                    </a:cubicBezTo>
                    <a:cubicBezTo>
                      <a:pt x="2818" y="463"/>
                      <a:pt x="2469" y="0"/>
                      <a:pt x="1967" y="0"/>
                    </a:cubicBezTo>
                    <a:close/>
                  </a:path>
                </a:pathLst>
              </a:custGeom>
              <a:solidFill>
                <a:srgbClr val="E3E3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" name="Google Shape;388;p31"/>
              <p:cNvSpPr/>
              <p:nvPr/>
            </p:nvSpPr>
            <p:spPr>
              <a:xfrm>
                <a:off x="3386175" y="1656275"/>
                <a:ext cx="133250" cy="57425"/>
              </a:xfrm>
              <a:custGeom>
                <a:avLst/>
                <a:gdLst/>
                <a:ahLst/>
                <a:cxnLst/>
                <a:rect l="l" t="t" r="r" b="b"/>
                <a:pathLst>
                  <a:path w="5330" h="2297" extrusionOk="0">
                    <a:moveTo>
                      <a:pt x="4614" y="1"/>
                    </a:moveTo>
                    <a:cubicBezTo>
                      <a:pt x="4568" y="1"/>
                      <a:pt x="4519" y="7"/>
                      <a:pt x="4468" y="20"/>
                    </a:cubicBezTo>
                    <a:lnTo>
                      <a:pt x="559" y="1300"/>
                    </a:lnTo>
                    <a:cubicBezTo>
                      <a:pt x="1" y="1481"/>
                      <a:pt x="130" y="2297"/>
                      <a:pt x="714" y="2297"/>
                    </a:cubicBezTo>
                    <a:cubicBezTo>
                      <a:pt x="765" y="2297"/>
                      <a:pt x="817" y="2288"/>
                      <a:pt x="869" y="2271"/>
                    </a:cubicBezTo>
                    <a:lnTo>
                      <a:pt x="4778" y="991"/>
                    </a:lnTo>
                    <a:cubicBezTo>
                      <a:pt x="5330" y="778"/>
                      <a:pt x="5129" y="1"/>
                      <a:pt x="461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" name="Google Shape;389;p31"/>
              <p:cNvSpPr/>
              <p:nvPr/>
            </p:nvSpPr>
            <p:spPr>
              <a:xfrm>
                <a:off x="3393225" y="1795925"/>
                <a:ext cx="118200" cy="72850"/>
              </a:xfrm>
              <a:custGeom>
                <a:avLst/>
                <a:gdLst/>
                <a:ahLst/>
                <a:cxnLst/>
                <a:rect l="l" t="t" r="r" b="b"/>
                <a:pathLst>
                  <a:path w="4728" h="2914" extrusionOk="0">
                    <a:moveTo>
                      <a:pt x="732" y="1"/>
                    </a:moveTo>
                    <a:cubicBezTo>
                      <a:pt x="282" y="1"/>
                      <a:pt x="0" y="673"/>
                      <a:pt x="492" y="955"/>
                    </a:cubicBezTo>
                    <a:lnTo>
                      <a:pt x="3765" y="2845"/>
                    </a:lnTo>
                    <a:cubicBezTo>
                      <a:pt x="3843" y="2888"/>
                      <a:pt x="3937" y="2914"/>
                      <a:pt x="4023" y="2914"/>
                    </a:cubicBezTo>
                    <a:cubicBezTo>
                      <a:pt x="4547" y="2914"/>
                      <a:pt x="4728" y="2227"/>
                      <a:pt x="4281" y="1969"/>
                    </a:cubicBezTo>
                    <a:lnTo>
                      <a:pt x="999" y="79"/>
                    </a:lnTo>
                    <a:cubicBezTo>
                      <a:pt x="907" y="24"/>
                      <a:pt x="816" y="1"/>
                      <a:pt x="73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" name="Google Shape;390;p31"/>
              <p:cNvSpPr/>
              <p:nvPr/>
            </p:nvSpPr>
            <p:spPr>
              <a:xfrm>
                <a:off x="3314775" y="1847850"/>
                <a:ext cx="54025" cy="123600"/>
              </a:xfrm>
              <a:custGeom>
                <a:avLst/>
                <a:gdLst/>
                <a:ahLst/>
                <a:cxnLst/>
                <a:rect l="l" t="t" r="r" b="b"/>
                <a:pathLst>
                  <a:path w="2161" h="4944" extrusionOk="0">
                    <a:moveTo>
                      <a:pt x="615" y="0"/>
                    </a:moveTo>
                    <a:cubicBezTo>
                      <a:pt x="311" y="0"/>
                      <a:pt x="1" y="252"/>
                      <a:pt x="108" y="648"/>
                    </a:cubicBezTo>
                    <a:lnTo>
                      <a:pt x="1104" y="4557"/>
                    </a:lnTo>
                    <a:cubicBezTo>
                      <a:pt x="1156" y="4780"/>
                      <a:pt x="1361" y="4934"/>
                      <a:pt x="1593" y="4943"/>
                    </a:cubicBezTo>
                    <a:lnTo>
                      <a:pt x="1593" y="4943"/>
                    </a:lnTo>
                    <a:cubicBezTo>
                      <a:pt x="1924" y="4939"/>
                      <a:pt x="2160" y="4623"/>
                      <a:pt x="2084" y="4308"/>
                    </a:cubicBezTo>
                    <a:lnTo>
                      <a:pt x="1096" y="399"/>
                    </a:lnTo>
                    <a:cubicBezTo>
                      <a:pt x="1032" y="121"/>
                      <a:pt x="825" y="0"/>
                      <a:pt x="615" y="0"/>
                    </a:cubicBezTo>
                    <a:close/>
                    <a:moveTo>
                      <a:pt x="1593" y="4943"/>
                    </a:moveTo>
                    <a:lnTo>
                      <a:pt x="1593" y="4943"/>
                    </a:lnTo>
                    <a:cubicBezTo>
                      <a:pt x="1590" y="4944"/>
                      <a:pt x="1588" y="4944"/>
                      <a:pt x="1585" y="4944"/>
                    </a:cubicBezTo>
                    <a:lnTo>
                      <a:pt x="1594" y="4944"/>
                    </a:lnTo>
                    <a:cubicBezTo>
                      <a:pt x="1593" y="4944"/>
                      <a:pt x="1593" y="4944"/>
                      <a:pt x="1593" y="494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7DA858D9-AF3C-410F-BADF-4443298B94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89" y="3634740"/>
            <a:ext cx="1392162" cy="13921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59910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18">
        <p14:prism/>
      </p:transition>
    </mc:Choice>
    <mc:Fallback xmlns="">
      <p:transition spd="slow" advTm="4001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6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2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|5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1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2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3.5|1.2|1.8"/>
</p:tagLst>
</file>

<file path=ppt/theme/theme1.xml><?xml version="1.0" encoding="utf-8"?>
<a:theme xmlns:a="http://schemas.openxmlformats.org/drawingml/2006/main" name="College Newsletter by Slidesgo">
  <a:themeElements>
    <a:clrScheme name="Simple Light">
      <a:dk1>
        <a:srgbClr val="324788"/>
      </a:dk1>
      <a:lt1>
        <a:srgbClr val="F5FBFB"/>
      </a:lt1>
      <a:dk2>
        <a:srgbClr val="595959"/>
      </a:dk2>
      <a:lt2>
        <a:srgbClr val="E2ECFF"/>
      </a:lt2>
      <a:accent1>
        <a:srgbClr val="FF66A7"/>
      </a:accent1>
      <a:accent2>
        <a:srgbClr val="90C4FE"/>
      </a:accent2>
      <a:accent3>
        <a:srgbClr val="706EDC"/>
      </a:accent3>
      <a:accent4>
        <a:srgbClr val="FFDB4C"/>
      </a:accent4>
      <a:accent5>
        <a:srgbClr val="FF66A7"/>
      </a:accent5>
      <a:accent6>
        <a:srgbClr val="90C4FE"/>
      </a:accent6>
      <a:hlink>
        <a:srgbClr val="32478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104</Words>
  <Application>Microsoft Office PowerPoint</Application>
  <PresentationFormat>Presentación en pantalla (16:9)</PresentationFormat>
  <Paragraphs>14</Paragraphs>
  <Slides>6</Slides>
  <Notes>6</Notes>
  <HiddenSlides>0</HiddenSlides>
  <MMClips>1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4" baseType="lpstr">
      <vt:lpstr>Arial</vt:lpstr>
      <vt:lpstr>Fira Sans Extra Condensed Medium</vt:lpstr>
      <vt:lpstr>Raleway Medium</vt:lpstr>
      <vt:lpstr>Nunito Light</vt:lpstr>
      <vt:lpstr>Dosis ExtraLight</vt:lpstr>
      <vt:lpstr>Raleway Light</vt:lpstr>
      <vt:lpstr>Agency FB</vt:lpstr>
      <vt:lpstr>College Newsletter by Slidesgo</vt:lpstr>
      <vt:lpstr>“Mi planta de naranja lima”.</vt:lpstr>
      <vt:lpstr>Presentación de PowerPoint</vt:lpstr>
      <vt:lpstr>Presentación de PowerPoint</vt:lpstr>
      <vt:lpstr>Ten en  cuenta</vt:lpstr>
      <vt:lpstr>De esta manera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COLLEGE NEWSLETTER</dc:title>
  <dc:creator>Romina</dc:creator>
  <cp:lastModifiedBy>Enlaces</cp:lastModifiedBy>
  <cp:revision>18</cp:revision>
  <dcterms:modified xsi:type="dcterms:W3CDTF">2020-06-26T13:45:32Z</dcterms:modified>
</cp:coreProperties>
</file>