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9" r:id="rId5"/>
    <p:sldId id="258" r:id="rId6"/>
    <p:sldId id="261" r:id="rId7"/>
    <p:sldId id="283" r:id="rId8"/>
    <p:sldId id="262" r:id="rId9"/>
    <p:sldId id="282" r:id="rId10"/>
    <p:sldId id="266" r:id="rId11"/>
    <p:sldId id="263" r:id="rId12"/>
    <p:sldId id="284" r:id="rId1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74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31" autoAdjust="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40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719464C-5CFA-4C8A-B781-81FD1B7A67B2}" type="datetime1">
              <a:rPr lang="es-ES" smtClean="0"/>
              <a:t>27/06/2020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A9761-FA4B-484F-A0C4-D5783F00A313}" type="datetime1">
              <a:rPr lang="es-ES" smtClean="0"/>
              <a:pPr/>
              <a:t>27/06/2020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46F86A-5537-4E34-A3CE-C64E83A1463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777402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204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177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2091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8290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6471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7783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7303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666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xmlns="" id="{87AFE1F3-2DF6-4ACF-9437-8C79F0889B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8000"/>
            <a:ext cx="6573838" cy="663575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su foto aquí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635750"/>
          </a:xfrm>
          <a:prstGeom prst="rect">
            <a:avLst/>
          </a:prstGeom>
          <a:gradFill>
            <a:gsLst>
              <a:gs pos="0">
                <a:srgbClr val="BB95C2"/>
              </a:gs>
              <a:gs pos="100000">
                <a:srgbClr val="EC9AC7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xmlns="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xmlns="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xmlns="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xmlns="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xmlns="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xmlns="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xmlns="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xmlns="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xmlns="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xmlns="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xmlns="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xmlns="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xmlns="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xmlns="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xmlns="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xmlns="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xmlns="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xmlns="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xmlns="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xmlns="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xmlns="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xmlns="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431804"/>
            <a:ext cx="4680000" cy="1994392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es-ES" noProof="0" dirty="0"/>
              <a:t>EDITE EL TÍTULO RETRO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2" name="Triángulo isósceles 41">
            <a:extLst>
              <a:ext uri="{FF2B5EF4-FFF2-40B4-BE49-F238E27FC236}">
                <a16:creationId xmlns:a16="http://schemas.microsoft.com/office/drawing/2014/main" xmlns="" id="{F4E64290-5ADA-4894-8496-DE46331C2910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3" name="Triángulo isósceles 42">
            <a:extLst>
              <a:ext uri="{FF2B5EF4-FFF2-40B4-BE49-F238E27FC236}">
                <a16:creationId xmlns:a16="http://schemas.microsoft.com/office/drawing/2014/main" xmlns="" id="{A3FE7ACA-32BB-4E3D-B271-8F185C3CD0EE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4" name="Triángulo isósceles 43">
            <a:extLst>
              <a:ext uri="{FF2B5EF4-FFF2-40B4-BE49-F238E27FC236}">
                <a16:creationId xmlns:a16="http://schemas.microsoft.com/office/drawing/2014/main" xmlns="" id="{22823DFC-317B-4932-ABC6-21D5B262D756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o digital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4081943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Título digital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802742"/>
            <a:ext cx="4114800" cy="210050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xmlns="" id="{0C4CAB5A-998E-400A-8774-26E468D6C4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999" y="2685143"/>
            <a:ext cx="4161313" cy="969166"/>
          </a:xfrm>
        </p:spPr>
        <p:txBody>
          <a:bodyPr rtlCol="0" anchor="b"/>
          <a:lstStyle>
            <a:lvl1pPr marL="0" indent="0" algn="l"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4FE1332C-B45E-4383-ABAB-796AE201F5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597" y="1406679"/>
            <a:ext cx="10472179" cy="3642738"/>
          </a:xfrm>
          <a:prstGeom prst="rect">
            <a:avLst/>
          </a:prstGeom>
        </p:spPr>
      </p:pic>
      <p:sp>
        <p:nvSpPr>
          <p:cNvPr id="12" name="Marcador de posición de imagen 10">
            <a:extLst>
              <a:ext uri="{FF2B5EF4-FFF2-40B4-BE49-F238E27FC236}">
                <a16:creationId xmlns:a16="http://schemas.microsoft.com/office/drawing/2014/main" xmlns="" id="{B540C8B7-1228-4D04-949B-665F6739DD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97194" y="1683960"/>
            <a:ext cx="4566412" cy="2549374"/>
          </a:xfrm>
          <a:solidFill>
            <a:schemeClr val="tx1">
              <a:lumMod val="75000"/>
              <a:lumOff val="25000"/>
            </a:schemeClr>
          </a:solidFill>
          <a:ln w="95250" cap="sq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Inserte o arrastre y coloque su diseño de la pantalla aquí</a:t>
            </a:r>
          </a:p>
        </p:txBody>
      </p:sp>
    </p:spTree>
    <p:extLst>
      <p:ext uri="{BB962C8B-B14F-4D97-AF65-F5344CB8AC3E}">
        <p14:creationId xmlns:p14="http://schemas.microsoft.com/office/powerpoint/2010/main" val="377507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iñetas a la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48E3EAD4-15D7-432A-8B0A-DC2D111A2E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26400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xmlns="" id="{61C6E612-85D9-4ADF-89D8-C2A8144E16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6200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13" name="Marcador de texto 13">
            <a:extLst>
              <a:ext uri="{FF2B5EF4-FFF2-40B4-BE49-F238E27FC236}">
                <a16:creationId xmlns:a16="http://schemas.microsoft.com/office/drawing/2014/main" xmlns="" id="{85BE1C74-5612-4143-A6A0-9ABB2C58E9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2022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14" name="Marcador de texto 15">
            <a:extLst>
              <a:ext uri="{FF2B5EF4-FFF2-40B4-BE49-F238E27FC236}">
                <a16:creationId xmlns:a16="http://schemas.microsoft.com/office/drawing/2014/main" xmlns="" id="{80C5C49B-CF68-4827-B4F9-A6DC6C5581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2172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xmlns="" id="{905B2A5F-2BE7-4B00-9E44-0DF572969F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97843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16" name="Marcador de texto 19">
            <a:extLst>
              <a:ext uri="{FF2B5EF4-FFF2-40B4-BE49-F238E27FC236}">
                <a16:creationId xmlns:a16="http://schemas.microsoft.com/office/drawing/2014/main" xmlns="" id="{4F40F98E-725D-4417-9E38-1835C92B82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97943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19" name="Título 4">
            <a:extLst>
              <a:ext uri="{FF2B5EF4-FFF2-40B4-BE49-F238E27FC236}">
                <a16:creationId xmlns:a16="http://schemas.microsoft.com/office/drawing/2014/main" xmlns="" id="{13631600-0FE7-4D52-A153-A9EA33654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326579"/>
            <a:ext cx="6083250" cy="164609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1" name="Marcador de posición de imagen 4">
            <a:extLst>
              <a:ext uri="{FF2B5EF4-FFF2-40B4-BE49-F238E27FC236}">
                <a16:creationId xmlns:a16="http://schemas.microsoft.com/office/drawing/2014/main" xmlns="" id="{B58AA17C-4E0E-437C-AA5C-0F53016554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54095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su foto aquí</a:t>
            </a:r>
          </a:p>
        </p:txBody>
      </p:sp>
      <p:sp>
        <p:nvSpPr>
          <p:cNvPr id="27" name="Marcador de posición de imagen 5">
            <a:extLst>
              <a:ext uri="{FF2B5EF4-FFF2-40B4-BE49-F238E27FC236}">
                <a16:creationId xmlns:a16="http://schemas.microsoft.com/office/drawing/2014/main" xmlns="" id="{3F79E94D-F87A-284D-9D94-D287C58CA1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25304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28" name="Marcador de posición de imagen 29">
            <a:extLst>
              <a:ext uri="{FF2B5EF4-FFF2-40B4-BE49-F238E27FC236}">
                <a16:creationId xmlns:a16="http://schemas.microsoft.com/office/drawing/2014/main" xmlns="" id="{8561E154-ABC6-5F40-A529-C22D0B36156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11126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29" name="Marcador de posición de imagen 31">
            <a:extLst>
              <a:ext uri="{FF2B5EF4-FFF2-40B4-BE49-F238E27FC236}">
                <a16:creationId xmlns:a16="http://schemas.microsoft.com/office/drawing/2014/main" xmlns="" id="{DEF0E16E-6E58-B141-88A3-C4271032CC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696947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xmlns="" id="{F433BD65-76FA-4699-AB42-310BFFF3C3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179111" y="2090738"/>
            <a:ext cx="0" cy="301466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xmlns="" id="{35266935-E58D-4E6D-B2F5-9DF63E9290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064933" y="2090738"/>
            <a:ext cx="0" cy="301466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647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on icon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18615" y="1467757"/>
            <a:ext cx="1082607" cy="1027122"/>
          </a:xfrm>
          <a:prstGeom prst="decagon">
            <a:avLst/>
          </a:prstGeo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1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8615" y="2666635"/>
            <a:ext cx="4111195" cy="230241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xmlns="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:a16="http://schemas.microsoft.com/office/drawing/2014/main" xmlns="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0706" y="2666960"/>
            <a:ext cx="4111279" cy="230187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0706" y="1469417"/>
            <a:ext cx="1082607" cy="1023627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rtlCol="0" anchor="ctr"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2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xmlns="" id="{58B05509-33BA-435B-8F65-9A195068AE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411" y="1468438"/>
            <a:ext cx="1023938" cy="102235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/>
              <a:t>Icono</a:t>
            </a:r>
          </a:p>
        </p:txBody>
      </p:sp>
      <p:sp>
        <p:nvSpPr>
          <p:cNvPr id="13" name="Marcador de posición de imagen 5">
            <a:extLst>
              <a:ext uri="{FF2B5EF4-FFF2-40B4-BE49-F238E27FC236}">
                <a16:creationId xmlns:a16="http://schemas.microsoft.com/office/drawing/2014/main" xmlns="" id="{D9B95EA3-5DD4-430E-9A14-86FD28CB52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36768" y="1468438"/>
            <a:ext cx="1023938" cy="102235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/>
              <a:t>Icono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FE4858EE-D2E3-4944-8356-8E309A9856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54997" y="2666635"/>
            <a:ext cx="0" cy="223260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ortunidad comer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xmlns="" id="{ABA04ABC-15A3-4748-A1A6-6849B933FB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379786"/>
            <a:ext cx="4348065" cy="4348065"/>
          </a:xfrm>
          <a:prstGeom prst="oc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Encabezado de la sección</a:t>
            </a:r>
          </a:p>
        </p:txBody>
      </p:sp>
      <p:sp>
        <p:nvSpPr>
          <p:cNvPr id="8" name="Marcador de texto 9">
            <a:extLst>
              <a:ext uri="{FF2B5EF4-FFF2-40B4-BE49-F238E27FC236}">
                <a16:creationId xmlns:a16="http://schemas.microsoft.com/office/drawing/2014/main" xmlns="" id="{87739F32-28DE-4715-9505-ACC6073382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554523"/>
            <a:ext cx="3998591" cy="3998591"/>
          </a:xfrm>
          <a:prstGeom prst="dec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es-ES" noProof="0" dirty="0"/>
              <a:t>Encabezado de la sección</a:t>
            </a:r>
          </a:p>
        </p:txBody>
      </p:sp>
      <p:sp>
        <p:nvSpPr>
          <p:cNvPr id="9" name="Marcador de texto 9">
            <a:extLst>
              <a:ext uri="{FF2B5EF4-FFF2-40B4-BE49-F238E27FC236}">
                <a16:creationId xmlns:a16="http://schemas.microsoft.com/office/drawing/2014/main" xmlns="" id="{B1E535C8-6C65-455F-8301-E535F6CD0F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1993699"/>
            <a:ext cx="3120238" cy="3120238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es-ES" noProof="0" dirty="0"/>
              <a:t>Encabezado de la sección</a:t>
            </a: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xmlns="" id="{E6677C16-9B83-4AD8-A790-C32F8EF4A3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1</a:t>
            </a:r>
          </a:p>
        </p:txBody>
      </p:sp>
      <p:sp>
        <p:nvSpPr>
          <p:cNvPr id="11" name="Marcador de texto 9">
            <a:extLst>
              <a:ext uri="{FF2B5EF4-FFF2-40B4-BE49-F238E27FC236}">
                <a16:creationId xmlns:a16="http://schemas.microsoft.com/office/drawing/2014/main" xmlns="" id="{5D7A7B95-CA51-45F4-B99D-B864CB3718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es-ES" noProof="0" dirty="0"/>
              <a:t>2</a:t>
            </a:r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xmlns="" id="{28096F6D-739C-4821-A308-43A39B242C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1992324"/>
            <a:ext cx="2597043" cy="14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es-ES" noProof="0" dirty="0"/>
              <a:t>3</a:t>
            </a:r>
          </a:p>
        </p:txBody>
      </p:sp>
      <p:sp>
        <p:nvSpPr>
          <p:cNvPr id="13" name="Marcador de contenido 3">
            <a:extLst>
              <a:ext uri="{FF2B5EF4-FFF2-40B4-BE49-F238E27FC236}">
                <a16:creationId xmlns:a16="http://schemas.microsoft.com/office/drawing/2014/main" xmlns="" id="{80784B8F-C398-4ADB-BABC-B32AF5737B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sección</a:t>
            </a:r>
          </a:p>
        </p:txBody>
      </p:sp>
      <p:sp>
        <p:nvSpPr>
          <p:cNvPr id="14" name="Marcador de texto 5">
            <a:extLst>
              <a:ext uri="{FF2B5EF4-FFF2-40B4-BE49-F238E27FC236}">
                <a16:creationId xmlns:a16="http://schemas.microsoft.com/office/drawing/2014/main" xmlns="" id="{093BA793-88F0-4EAB-B659-DFEAA89AF5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sección</a:t>
            </a:r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xmlns="" id="{0EA13DBD-6DDE-44C3-8FCD-1AFEEBCDB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sección</a:t>
            </a:r>
          </a:p>
        </p:txBody>
      </p:sp>
      <p:sp>
        <p:nvSpPr>
          <p:cNvPr id="16" name="Marcador de texto 5">
            <a:extLst>
              <a:ext uri="{FF2B5EF4-FFF2-40B4-BE49-F238E27FC236}">
                <a16:creationId xmlns:a16="http://schemas.microsoft.com/office/drawing/2014/main" xmlns="" id="{80BFD98B-BBFC-4DCD-9634-51B0224874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17" name="Triángulo isósceles 16" descr="Triángulo decorativo">
            <a:extLst>
              <a:ext uri="{FF2B5EF4-FFF2-40B4-BE49-F238E27FC236}">
                <a16:creationId xmlns:a16="http://schemas.microsoft.com/office/drawing/2014/main" xmlns="" id="{554CFF06-D3FB-4428-8388-94C47717BADA}"/>
              </a:ext>
            </a:extLst>
          </p:cNvPr>
          <p:cNvSpPr/>
          <p:nvPr userDrawn="1"/>
        </p:nvSpPr>
        <p:spPr>
          <a:xfrm rot="10800000">
            <a:off x="9078735" y="1554524"/>
            <a:ext cx="1396065" cy="948493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Triángulo isósceles 17" descr="Triángulo decorativo">
            <a:extLst>
              <a:ext uri="{FF2B5EF4-FFF2-40B4-BE49-F238E27FC236}">
                <a16:creationId xmlns:a16="http://schemas.microsoft.com/office/drawing/2014/main" xmlns="" id="{31AC1D4A-7DB3-4D83-89C2-16E680FFCA92}"/>
              </a:ext>
            </a:extLst>
          </p:cNvPr>
          <p:cNvSpPr/>
          <p:nvPr userDrawn="1"/>
        </p:nvSpPr>
        <p:spPr>
          <a:xfrm>
            <a:off x="9503896" y="5182335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05789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en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xmlns="" id="{98238081-ACA8-444B-827D-A9FB57FEAD9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95875"/>
            <a:ext cx="0" cy="44151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xmlns="" id="{DDDFE2BB-EBBF-4A8F-8E01-A85443D03FB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452634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9" name="Marcador de texto 5">
            <a:extLst>
              <a:ext uri="{FF2B5EF4-FFF2-40B4-BE49-F238E27FC236}">
                <a16:creationId xmlns:a16="http://schemas.microsoft.com/office/drawing/2014/main" xmlns="" id="{C2C8A65D-5CCB-4B95-86C5-5840C530EC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 del cuadrante</a:t>
            </a:r>
          </a:p>
        </p:txBody>
      </p:sp>
      <p:sp>
        <p:nvSpPr>
          <p:cNvPr id="20" name="Marcador de texto 5">
            <a:extLst>
              <a:ext uri="{FF2B5EF4-FFF2-40B4-BE49-F238E27FC236}">
                <a16:creationId xmlns:a16="http://schemas.microsoft.com/office/drawing/2014/main" xmlns="" id="{B04B83CF-4695-4328-B8E1-1F386DDC9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03856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 del cuadrante</a:t>
            </a:r>
          </a:p>
        </p:txBody>
      </p:sp>
      <p:sp>
        <p:nvSpPr>
          <p:cNvPr id="21" name="Marcador de texto 5">
            <a:extLst>
              <a:ext uri="{FF2B5EF4-FFF2-40B4-BE49-F238E27FC236}">
                <a16:creationId xmlns:a16="http://schemas.microsoft.com/office/drawing/2014/main" xmlns="" id="{88E640C8-1161-4544-B8FB-31A62C99E9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0959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 del cuadrante</a:t>
            </a:r>
          </a:p>
        </p:txBody>
      </p:sp>
      <p:sp>
        <p:nvSpPr>
          <p:cNvPr id="22" name="Marcador de texto 5">
            <a:extLst>
              <a:ext uri="{FF2B5EF4-FFF2-40B4-BE49-F238E27FC236}">
                <a16:creationId xmlns:a16="http://schemas.microsoft.com/office/drawing/2014/main" xmlns="" id="{112AB135-638C-4F81-B952-2291FAC2B8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0959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 del cuadrante</a:t>
            </a:r>
          </a:p>
        </p:txBody>
      </p:sp>
    </p:spTree>
    <p:extLst>
      <p:ext uri="{BB962C8B-B14F-4D97-AF65-F5344CB8AC3E}">
        <p14:creationId xmlns:p14="http://schemas.microsoft.com/office/powerpoint/2010/main" val="1754065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ágono 5" descr="Pentágono decorativo">
            <a:extLst>
              <a:ext uri="{FF2B5EF4-FFF2-40B4-BE49-F238E27FC236}">
                <a16:creationId xmlns:a16="http://schemas.microsoft.com/office/drawing/2014/main" xmlns="" id="{07A909FD-77C6-47A3-B1B3-C0E7745ECD15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Pentágono 8" descr="Pentágono decorativo">
            <a:extLst>
              <a:ext uri="{FF2B5EF4-FFF2-40B4-BE49-F238E27FC236}">
                <a16:creationId xmlns:a16="http://schemas.microsoft.com/office/drawing/2014/main" xmlns="" id="{3FD26FF9-DCDF-4AEA-9063-488FBE7D5AB9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Pentágono 9" descr="Pentágono decorativo">
            <a:extLst>
              <a:ext uri="{FF2B5EF4-FFF2-40B4-BE49-F238E27FC236}">
                <a16:creationId xmlns:a16="http://schemas.microsoft.com/office/drawing/2014/main" xmlns="" id="{4540019E-3635-4416-AA39-1C537E671F06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Pentágono 10" descr="Pentágono decorativo">
            <a:extLst>
              <a:ext uri="{FF2B5EF4-FFF2-40B4-BE49-F238E27FC236}">
                <a16:creationId xmlns:a16="http://schemas.microsoft.com/office/drawing/2014/main" xmlns="" id="{DC84872F-746C-4203-BD67-4C7C818ACEAC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Pentágono 11" descr="Pentágono decorativo">
            <a:extLst>
              <a:ext uri="{FF2B5EF4-FFF2-40B4-BE49-F238E27FC236}">
                <a16:creationId xmlns:a16="http://schemas.microsoft.com/office/drawing/2014/main" xmlns="" id="{592D0A34-0504-407C-9DEB-B641735D52F1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69078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ágono 10" descr="Pentágono decorativo">
            <a:extLst>
              <a:ext uri="{FF2B5EF4-FFF2-40B4-BE49-F238E27FC236}">
                <a16:creationId xmlns:a16="http://schemas.microsoft.com/office/drawing/2014/main" xmlns="" id="{D5B999F8-A985-4FB9-A69D-5531CFAD213B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Pentágono 11" descr="Pentágono decorativo">
            <a:extLst>
              <a:ext uri="{FF2B5EF4-FFF2-40B4-BE49-F238E27FC236}">
                <a16:creationId xmlns:a16="http://schemas.microsoft.com/office/drawing/2014/main" xmlns="" id="{6DDA70A0-B819-4630-909F-9C748D6703E9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3" name="Pentágono 12" descr="Pentágono decorativo">
            <a:extLst>
              <a:ext uri="{FF2B5EF4-FFF2-40B4-BE49-F238E27FC236}">
                <a16:creationId xmlns:a16="http://schemas.microsoft.com/office/drawing/2014/main" xmlns="" id="{0E46B6BF-40F0-4856-A4E9-5C1EEFB0AD1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4" name="Pentágono 13" descr="Pentágono decorativo">
            <a:extLst>
              <a:ext uri="{FF2B5EF4-FFF2-40B4-BE49-F238E27FC236}">
                <a16:creationId xmlns:a16="http://schemas.microsoft.com/office/drawing/2014/main" xmlns="" id="{75FEDF0A-8B15-456B-93B9-4B380459888A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5" name="Pentágono 14" descr="Pentágono decorativo">
            <a:extLst>
              <a:ext uri="{FF2B5EF4-FFF2-40B4-BE49-F238E27FC236}">
                <a16:creationId xmlns:a16="http://schemas.microsoft.com/office/drawing/2014/main" xmlns="" id="{87E32DA8-B617-4F4D-AF32-FE86DC1E1ECF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5C127A20-FC87-4D7E-B02E-428168B1E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38239"/>
            <a:ext cx="5587800" cy="480065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xmlns="" id="{FCB4AD02-110E-4AB3-A9C3-0DF162DC4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38238"/>
            <a:ext cx="5587799" cy="480065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columnas en cuad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FF5B2679-5029-4692-A1C7-099E7A5836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xmlns="" id="{1B5AA133-C824-4B4A-96F4-D48A58E222D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xmlns="" id="{388A40C4-1887-4DBA-90FF-4CF89932DA5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la sección 1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la sección 2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la sección 3</a:t>
            </a:r>
          </a:p>
        </p:txBody>
      </p:sp>
      <p:sp>
        <p:nvSpPr>
          <p:cNvPr id="13" name="Marcador de texto 5">
            <a:extLst>
              <a:ext uri="{FF2B5EF4-FFF2-40B4-BE49-F238E27FC236}">
                <a16:creationId xmlns:a16="http://schemas.microsoft.com/office/drawing/2014/main" xmlns="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363641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ala de tiempo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texto 5">
            <a:extLst>
              <a:ext uri="{FF2B5EF4-FFF2-40B4-BE49-F238E27FC236}">
                <a16:creationId xmlns:a16="http://schemas.microsoft.com/office/drawing/2014/main" xmlns="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xmlns="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texto 10">
            <a:extLst>
              <a:ext uri="{FF2B5EF4-FFF2-40B4-BE49-F238E27FC236}">
                <a16:creationId xmlns:a16="http://schemas.microsoft.com/office/drawing/2014/main" xmlns="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9269" y="3973125"/>
            <a:ext cx="502886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Año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xmlns="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xmlns="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xmlns="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xmlns="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33469" y="3973125"/>
            <a:ext cx="502886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Año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xmlns="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xmlns="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xmlns="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18" name="Marcador de texto 10">
            <a:extLst>
              <a:ext uri="{FF2B5EF4-FFF2-40B4-BE49-F238E27FC236}">
                <a16:creationId xmlns:a16="http://schemas.microsoft.com/office/drawing/2014/main" xmlns="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xmlns="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xmlns="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xmlns="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xmlns="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:a16="http://schemas.microsoft.com/office/drawing/2014/main" xmlns="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4" name="Marcador de texto 10">
            <a:extLst>
              <a:ext uri="{FF2B5EF4-FFF2-40B4-BE49-F238E27FC236}">
                <a16:creationId xmlns:a16="http://schemas.microsoft.com/office/drawing/2014/main" xmlns="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5" name="Marcador de texto 10">
            <a:extLst>
              <a:ext uri="{FF2B5EF4-FFF2-40B4-BE49-F238E27FC236}">
                <a16:creationId xmlns:a16="http://schemas.microsoft.com/office/drawing/2014/main" xmlns="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6" name="Marcador de texto 10">
            <a:extLst>
              <a:ext uri="{FF2B5EF4-FFF2-40B4-BE49-F238E27FC236}">
                <a16:creationId xmlns:a16="http://schemas.microsoft.com/office/drawing/2014/main" xmlns="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7" name="Marcador de texto 10">
            <a:extLst>
              <a:ext uri="{FF2B5EF4-FFF2-40B4-BE49-F238E27FC236}">
                <a16:creationId xmlns:a16="http://schemas.microsoft.com/office/drawing/2014/main" xmlns="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xmlns="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9" name="Marcador de texto 10">
            <a:extLst>
              <a:ext uri="{FF2B5EF4-FFF2-40B4-BE49-F238E27FC236}">
                <a16:creationId xmlns:a16="http://schemas.microsoft.com/office/drawing/2014/main" xmlns="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30" name="Marcador de texto 10">
            <a:extLst>
              <a:ext uri="{FF2B5EF4-FFF2-40B4-BE49-F238E27FC236}">
                <a16:creationId xmlns:a16="http://schemas.microsoft.com/office/drawing/2014/main" xmlns="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31" name="Marcador de texto 10">
            <a:extLst>
              <a:ext uri="{FF2B5EF4-FFF2-40B4-BE49-F238E27FC236}">
                <a16:creationId xmlns:a16="http://schemas.microsoft.com/office/drawing/2014/main" xmlns="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32" name="Marcador de texto 10">
            <a:extLst>
              <a:ext uri="{FF2B5EF4-FFF2-40B4-BE49-F238E27FC236}">
                <a16:creationId xmlns:a16="http://schemas.microsoft.com/office/drawing/2014/main" xmlns="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33" name="Marcador de texto 10">
            <a:extLst>
              <a:ext uri="{FF2B5EF4-FFF2-40B4-BE49-F238E27FC236}">
                <a16:creationId xmlns:a16="http://schemas.microsoft.com/office/drawing/2014/main" xmlns="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34" name="Marcador de texto 10">
            <a:extLst>
              <a:ext uri="{FF2B5EF4-FFF2-40B4-BE49-F238E27FC236}">
                <a16:creationId xmlns:a16="http://schemas.microsoft.com/office/drawing/2014/main" xmlns="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5600000" scaled="0"/>
          </a:gradFill>
        </p:spPr>
        <p:txBody>
          <a:bodyPr tIns="36000" rtlCol="0" anchor="t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del elemento</a:t>
            </a:r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xmlns="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Mes, año</a:t>
            </a:r>
          </a:p>
        </p:txBody>
      </p:sp>
    </p:spTree>
    <p:extLst>
      <p:ext uri="{BB962C8B-B14F-4D97-AF65-F5344CB8AC3E}">
        <p14:creationId xmlns:p14="http://schemas.microsoft.com/office/powerpoint/2010/main" val="321736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660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xmlns="" id="{00D551C8-4BF9-413C-A7A0-7C874EA0C1EB}"/>
              </a:ext>
            </a:extLst>
          </p:cNvPr>
          <p:cNvGrpSpPr/>
          <p:nvPr userDrawn="1"/>
        </p:nvGrpSpPr>
        <p:grpSpPr>
          <a:xfrm>
            <a:off x="7775280" y="1707806"/>
            <a:ext cx="3442387" cy="3442387"/>
            <a:chOff x="2514599" y="1566862"/>
            <a:chExt cx="3810001" cy="3810001"/>
          </a:xfrm>
        </p:grpSpPr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xmlns="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xmlns="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xmlns="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xmlns="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xmlns="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>
              <a:extLst>
                <a:ext uri="{FF2B5EF4-FFF2-40B4-BE49-F238E27FC236}">
                  <a16:creationId xmlns:a16="http://schemas.microsoft.com/office/drawing/2014/main" xmlns="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:a16="http://schemas.microsoft.com/office/drawing/2014/main" xmlns="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xmlns="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xmlns="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xmlns="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xmlns="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xmlns="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xmlns="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xmlns="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>
              <a:extLst>
                <a:ext uri="{FF2B5EF4-FFF2-40B4-BE49-F238E27FC236}">
                  <a16:creationId xmlns:a16="http://schemas.microsoft.com/office/drawing/2014/main" xmlns="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xmlns="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>
              <a:extLst>
                <a:ext uri="{FF2B5EF4-FFF2-40B4-BE49-F238E27FC236}">
                  <a16:creationId xmlns:a16="http://schemas.microsoft.com/office/drawing/2014/main" xmlns="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xmlns="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xmlns="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xmlns="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>
              <a:extLst>
                <a:ext uri="{FF2B5EF4-FFF2-40B4-BE49-F238E27FC236}">
                  <a16:creationId xmlns:a16="http://schemas.microsoft.com/office/drawing/2014/main" xmlns="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>
              <a:extLst>
                <a:ext uri="{FF2B5EF4-FFF2-40B4-BE49-F238E27FC236}">
                  <a16:creationId xmlns:a16="http://schemas.microsoft.com/office/drawing/2014/main" xmlns="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xmlns="" id="{87AFE1F3-2DF6-4ACF-9437-8C79F0889B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8000"/>
            <a:ext cx="6573838" cy="6635750"/>
          </a:xfrm>
          <a:solidFill>
            <a:schemeClr val="accent5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su foto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321292"/>
            <a:ext cx="4680000" cy="2215415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es-ES" noProof="0" dirty="0"/>
              <a:t>EDITE EL TÍTULO RETRO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69" name="Triángulo isósceles 68">
            <a:extLst>
              <a:ext uri="{FF2B5EF4-FFF2-40B4-BE49-F238E27FC236}">
                <a16:creationId xmlns:a16="http://schemas.microsoft.com/office/drawing/2014/main" xmlns="" id="{8361B8AE-FA69-4D48-85CF-562C48593517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0" name="Triángulo isósceles 69">
            <a:extLst>
              <a:ext uri="{FF2B5EF4-FFF2-40B4-BE49-F238E27FC236}">
                <a16:creationId xmlns:a16="http://schemas.microsoft.com/office/drawing/2014/main" xmlns="" id="{B6A1E932-3467-40C1-AEB3-BF71625C8310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1" name="Triángulo isósceles 70">
            <a:extLst>
              <a:ext uri="{FF2B5EF4-FFF2-40B4-BE49-F238E27FC236}">
                <a16:creationId xmlns:a16="http://schemas.microsoft.com/office/drawing/2014/main" xmlns="" id="{7122E4D7-2A00-4656-AAD9-CFA98DD4E90E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91558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embros del equipo 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xmlns="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4180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Foto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Nombre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Biografía breve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8" name="Marcador de texto 8">
            <a:extLst>
              <a:ext uri="{FF2B5EF4-FFF2-40B4-BE49-F238E27FC236}">
                <a16:creationId xmlns:a16="http://schemas.microsoft.com/office/drawing/2014/main" xmlns="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41" name="Marcador de posición de imagen 4">
            <a:extLst>
              <a:ext uri="{FF2B5EF4-FFF2-40B4-BE49-F238E27FC236}">
                <a16:creationId xmlns:a16="http://schemas.microsoft.com/office/drawing/2014/main" xmlns="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00409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Foto</a:t>
            </a:r>
          </a:p>
        </p:txBody>
      </p:sp>
      <p:sp>
        <p:nvSpPr>
          <p:cNvPr id="42" name="Marcador de texto 8">
            <a:extLst>
              <a:ext uri="{FF2B5EF4-FFF2-40B4-BE49-F238E27FC236}">
                <a16:creationId xmlns:a16="http://schemas.microsoft.com/office/drawing/2014/main" xmlns="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Nombre</a:t>
            </a:r>
          </a:p>
        </p:txBody>
      </p:sp>
      <p:sp>
        <p:nvSpPr>
          <p:cNvPr id="43" name="Marcador de texto 10">
            <a:extLst>
              <a:ext uri="{FF2B5EF4-FFF2-40B4-BE49-F238E27FC236}">
                <a16:creationId xmlns:a16="http://schemas.microsoft.com/office/drawing/2014/main" xmlns="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Biografía breve</a:t>
            </a:r>
          </a:p>
        </p:txBody>
      </p:sp>
      <p:sp>
        <p:nvSpPr>
          <p:cNvPr id="44" name="Marcador de texto 8">
            <a:extLst>
              <a:ext uri="{FF2B5EF4-FFF2-40B4-BE49-F238E27FC236}">
                <a16:creationId xmlns:a16="http://schemas.microsoft.com/office/drawing/2014/main" xmlns="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45" name="Marcador de posición de imagen 4">
            <a:extLst>
              <a:ext uri="{FF2B5EF4-FFF2-40B4-BE49-F238E27FC236}">
                <a16:creationId xmlns:a16="http://schemas.microsoft.com/office/drawing/2014/main" xmlns="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045206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Foto</a:t>
            </a:r>
          </a:p>
        </p:txBody>
      </p:sp>
      <p:sp>
        <p:nvSpPr>
          <p:cNvPr id="46" name="Marcador de texto 8">
            <a:extLst>
              <a:ext uri="{FF2B5EF4-FFF2-40B4-BE49-F238E27FC236}">
                <a16:creationId xmlns:a16="http://schemas.microsoft.com/office/drawing/2014/main" xmlns="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Nombre</a:t>
            </a:r>
          </a:p>
        </p:txBody>
      </p:sp>
      <p:sp>
        <p:nvSpPr>
          <p:cNvPr id="47" name="Marcador de texto 10">
            <a:extLst>
              <a:ext uri="{FF2B5EF4-FFF2-40B4-BE49-F238E27FC236}">
                <a16:creationId xmlns:a16="http://schemas.microsoft.com/office/drawing/2014/main" xmlns="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Biografía breve</a:t>
            </a:r>
          </a:p>
        </p:txBody>
      </p:sp>
      <p:sp>
        <p:nvSpPr>
          <p:cNvPr id="48" name="Marcador de texto 8">
            <a:extLst>
              <a:ext uri="{FF2B5EF4-FFF2-40B4-BE49-F238E27FC236}">
                <a16:creationId xmlns:a16="http://schemas.microsoft.com/office/drawing/2014/main" xmlns="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18" name="Triángulo isósceles 17" descr="Triángulo decorativo">
            <a:extLst>
              <a:ext uri="{FF2B5EF4-FFF2-40B4-BE49-F238E27FC236}">
                <a16:creationId xmlns:a16="http://schemas.microsoft.com/office/drawing/2014/main" xmlns="" id="{8E5A8457-1B30-4458-8A74-EBC7529A80AC}"/>
              </a:ext>
            </a:extLst>
          </p:cNvPr>
          <p:cNvSpPr/>
          <p:nvPr userDrawn="1"/>
        </p:nvSpPr>
        <p:spPr>
          <a:xfrm rot="17100000">
            <a:off x="9640541" y="579173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9" name="Triángulo isósceles 18" descr="Triángulo decorativo">
            <a:extLst>
              <a:ext uri="{FF2B5EF4-FFF2-40B4-BE49-F238E27FC236}">
                <a16:creationId xmlns:a16="http://schemas.microsoft.com/office/drawing/2014/main" xmlns="" id="{6D78DF42-080D-4A03-9896-A9F0EA96D14F}"/>
              </a:ext>
            </a:extLst>
          </p:cNvPr>
          <p:cNvSpPr/>
          <p:nvPr userDrawn="1"/>
        </p:nvSpPr>
        <p:spPr>
          <a:xfrm>
            <a:off x="9712271" y="1256650"/>
            <a:ext cx="545742" cy="37077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0" name="Triángulo isósceles 19" descr="Triángulo decorativo">
            <a:extLst>
              <a:ext uri="{FF2B5EF4-FFF2-40B4-BE49-F238E27FC236}">
                <a16:creationId xmlns:a16="http://schemas.microsoft.com/office/drawing/2014/main" xmlns="" id="{30AAC518-6301-4101-954B-FDD81D91F8B7}"/>
              </a:ext>
            </a:extLst>
          </p:cNvPr>
          <p:cNvSpPr/>
          <p:nvPr userDrawn="1"/>
        </p:nvSpPr>
        <p:spPr>
          <a:xfrm rot="10800000">
            <a:off x="10947905" y="73354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xmlns="" id="{BC93CC81-5594-46D3-8702-EA80661EC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2604976" y="2674289"/>
            <a:ext cx="0" cy="126024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86438FE2-2FFE-4509-910B-C664B9523A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6441206" y="2674290"/>
            <a:ext cx="0" cy="1260245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xmlns="" id="{EF389373-8813-47E5-8647-A58E018CBE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10277436" y="2674291"/>
            <a:ext cx="0" cy="1260245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603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embros del equipo 6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49" name="Marcador de texto 8">
            <a:extLst>
              <a:ext uri="{FF2B5EF4-FFF2-40B4-BE49-F238E27FC236}">
                <a16:creationId xmlns:a16="http://schemas.microsoft.com/office/drawing/2014/main" xmlns="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50" name="Marcador de texto 10">
            <a:extLst>
              <a:ext uri="{FF2B5EF4-FFF2-40B4-BE49-F238E27FC236}">
                <a16:creationId xmlns:a16="http://schemas.microsoft.com/office/drawing/2014/main" xmlns="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51" name="Marcador de texto 8">
            <a:extLst>
              <a:ext uri="{FF2B5EF4-FFF2-40B4-BE49-F238E27FC236}">
                <a16:creationId xmlns:a16="http://schemas.microsoft.com/office/drawing/2014/main" xmlns="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52" name="Marcador de texto 10">
            <a:extLst>
              <a:ext uri="{FF2B5EF4-FFF2-40B4-BE49-F238E27FC236}">
                <a16:creationId xmlns:a16="http://schemas.microsoft.com/office/drawing/2014/main" xmlns="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53" name="Marcador de texto 8">
            <a:extLst>
              <a:ext uri="{FF2B5EF4-FFF2-40B4-BE49-F238E27FC236}">
                <a16:creationId xmlns:a16="http://schemas.microsoft.com/office/drawing/2014/main" xmlns="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54" name="Marcador de texto 10">
            <a:extLst>
              <a:ext uri="{FF2B5EF4-FFF2-40B4-BE49-F238E27FC236}">
                <a16:creationId xmlns:a16="http://schemas.microsoft.com/office/drawing/2014/main" xmlns="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55" name="Marcador de texto 8">
            <a:extLst>
              <a:ext uri="{FF2B5EF4-FFF2-40B4-BE49-F238E27FC236}">
                <a16:creationId xmlns:a16="http://schemas.microsoft.com/office/drawing/2014/main" xmlns="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56" name="Marcador de texto 10">
            <a:extLst>
              <a:ext uri="{FF2B5EF4-FFF2-40B4-BE49-F238E27FC236}">
                <a16:creationId xmlns:a16="http://schemas.microsoft.com/office/drawing/2014/main" xmlns="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57" name="Marcador de texto 8">
            <a:extLst>
              <a:ext uri="{FF2B5EF4-FFF2-40B4-BE49-F238E27FC236}">
                <a16:creationId xmlns:a16="http://schemas.microsoft.com/office/drawing/2014/main" xmlns="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58" name="Marcador de texto 10">
            <a:extLst>
              <a:ext uri="{FF2B5EF4-FFF2-40B4-BE49-F238E27FC236}">
                <a16:creationId xmlns:a16="http://schemas.microsoft.com/office/drawing/2014/main" xmlns="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xmlns="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33235" y="2448116"/>
            <a:ext cx="1217130" cy="1217130"/>
          </a:xfrm>
          <a:prstGeom prst="cube">
            <a:avLst>
              <a:gd name="adj" fmla="val 10976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imagen</a:t>
            </a:r>
          </a:p>
        </p:txBody>
      </p:sp>
      <p:sp>
        <p:nvSpPr>
          <p:cNvPr id="59" name="Marcador de posición de imagen 15">
            <a:extLst>
              <a:ext uri="{FF2B5EF4-FFF2-40B4-BE49-F238E27FC236}">
                <a16:creationId xmlns:a16="http://schemas.microsoft.com/office/drawing/2014/main" xmlns="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577138" y="2448116"/>
            <a:ext cx="1217130" cy="1217130"/>
          </a:xfrm>
          <a:prstGeom prst="trapezoid">
            <a:avLst>
              <a:gd name="adj" fmla="val 13981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imagen</a:t>
            </a:r>
          </a:p>
        </p:txBody>
      </p:sp>
      <p:sp>
        <p:nvSpPr>
          <p:cNvPr id="60" name="Marcador de posición de imagen 15">
            <a:extLst>
              <a:ext uri="{FF2B5EF4-FFF2-40B4-BE49-F238E27FC236}">
                <a16:creationId xmlns:a16="http://schemas.microsoft.com/office/drawing/2014/main" xmlns="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21041" y="2448116"/>
            <a:ext cx="1217130" cy="1217130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imagen</a:t>
            </a:r>
          </a:p>
        </p:txBody>
      </p:sp>
      <p:sp>
        <p:nvSpPr>
          <p:cNvPr id="61" name="Marcador de posición de imagen 15">
            <a:extLst>
              <a:ext uri="{FF2B5EF4-FFF2-40B4-BE49-F238E27FC236}">
                <a16:creationId xmlns:a16="http://schemas.microsoft.com/office/drawing/2014/main" xmlns="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64944" y="2448116"/>
            <a:ext cx="1217130" cy="1217130"/>
          </a:xfrm>
          <a:prstGeom prst="bevel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imagen</a:t>
            </a:r>
          </a:p>
        </p:txBody>
      </p:sp>
      <p:sp>
        <p:nvSpPr>
          <p:cNvPr id="62" name="Marcador de posición de imagen 15">
            <a:extLst>
              <a:ext uri="{FF2B5EF4-FFF2-40B4-BE49-F238E27FC236}">
                <a16:creationId xmlns:a16="http://schemas.microsoft.com/office/drawing/2014/main" xmlns="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408847" y="2448116"/>
            <a:ext cx="1217130" cy="1217130"/>
          </a:xfrm>
          <a:prstGeom prst="cube">
            <a:avLst>
              <a:gd name="adj" fmla="val 45034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imagen</a:t>
            </a:r>
          </a:p>
        </p:txBody>
      </p:sp>
      <p:sp>
        <p:nvSpPr>
          <p:cNvPr id="21" name="Marcador de texto 8">
            <a:extLst>
              <a:ext uri="{FF2B5EF4-FFF2-40B4-BE49-F238E27FC236}">
                <a16:creationId xmlns:a16="http://schemas.microsoft.com/office/drawing/2014/main" xmlns="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xmlns="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23" name="Marcador de posición de imagen 15">
            <a:extLst>
              <a:ext uri="{FF2B5EF4-FFF2-40B4-BE49-F238E27FC236}">
                <a16:creationId xmlns:a16="http://schemas.microsoft.com/office/drawing/2014/main" xmlns="" id="{FC64B5FD-0E87-4FAB-AFEA-D10DFED9F65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352748" y="2448116"/>
            <a:ext cx="1217130" cy="1217130"/>
          </a:xfrm>
          <a:prstGeom prst="star24">
            <a:avLst>
              <a:gd name="adj" fmla="val 45514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imagen</a:t>
            </a:r>
          </a:p>
        </p:txBody>
      </p:sp>
    </p:spTree>
    <p:extLst>
      <p:ext uri="{BB962C8B-B14F-4D97-AF65-F5344CB8AC3E}">
        <p14:creationId xmlns:p14="http://schemas.microsoft.com/office/powerpoint/2010/main" val="2482454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texto 5">
            <a:extLst>
              <a:ext uri="{FF2B5EF4-FFF2-40B4-BE49-F238E27FC236}">
                <a16:creationId xmlns:a16="http://schemas.microsoft.com/office/drawing/2014/main" xmlns="" id="{4CF12D3B-4C36-4144-B243-946E3641FB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ci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rma libre: Forma 45">
            <a:extLst>
              <a:ext uri="{FF2B5EF4-FFF2-40B4-BE49-F238E27FC236}">
                <a16:creationId xmlns:a16="http://schemas.microsoft.com/office/drawing/2014/main" xmlns="" id="{0A91D902-B83C-4440-B743-224DF1A5EF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FCBD139D-0699-4BC5-B75A-A53F7BE6D9A6}"/>
              </a:ext>
            </a:extLst>
          </p:cNvPr>
          <p:cNvGrpSpPr/>
          <p:nvPr/>
        </p:nvGrpSpPr>
        <p:grpSpPr>
          <a:xfrm rot="4830719">
            <a:off x="3592918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xmlns="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xmlns="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xmlns="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xmlns="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xmlns="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xmlns="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xmlns="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xmlns="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xmlns="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xmlns="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xmlns="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xmlns="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xmlns="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xmlns="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xmlns="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xmlns="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xmlns="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xmlns="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xmlns="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xmlns="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xmlns="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xmlns="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27226" y="2431804"/>
            <a:ext cx="4680000" cy="1994392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rgbClr val="F2D3D0"/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chemeClr val="accent2">
                      <a:alpha val="40000"/>
                    </a:schemeClr>
                  </a:glow>
                  <a:outerShdw blurRad="25400" dist="25400" dir="2400000" algn="tl" rotWithShape="0">
                    <a:schemeClr val="accent4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es-ES" noProof="0" dirty="0"/>
              <a:t>AGRADECIMIENTOS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4386" y="5005721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Nombre completo</a:t>
            </a:r>
          </a:p>
        </p:txBody>
      </p:sp>
      <p:sp>
        <p:nvSpPr>
          <p:cNvPr id="42" name="Triángulo isósceles 41">
            <a:extLst>
              <a:ext uri="{FF2B5EF4-FFF2-40B4-BE49-F238E27FC236}">
                <a16:creationId xmlns:a16="http://schemas.microsoft.com/office/drawing/2014/main" xmlns="" id="{F4E64290-5ADA-4894-8496-DE46331C2910}"/>
              </a:ext>
            </a:extLst>
          </p:cNvPr>
          <p:cNvSpPr/>
          <p:nvPr userDrawn="1"/>
        </p:nvSpPr>
        <p:spPr>
          <a:xfrm rot="10800000">
            <a:off x="5596970" y="680116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3" name="Triángulo isósceles 42">
            <a:extLst>
              <a:ext uri="{FF2B5EF4-FFF2-40B4-BE49-F238E27FC236}">
                <a16:creationId xmlns:a16="http://schemas.microsoft.com/office/drawing/2014/main" xmlns="" id="{A3FE7ACA-32BB-4E3D-B271-8F185C3CD0EE}"/>
              </a:ext>
            </a:extLst>
          </p:cNvPr>
          <p:cNvSpPr/>
          <p:nvPr userDrawn="1"/>
        </p:nvSpPr>
        <p:spPr>
          <a:xfrm rot="10800000">
            <a:off x="5122607" y="1540171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4" name="Triángulo isósceles 43">
            <a:extLst>
              <a:ext uri="{FF2B5EF4-FFF2-40B4-BE49-F238E27FC236}">
                <a16:creationId xmlns:a16="http://schemas.microsoft.com/office/drawing/2014/main" xmlns="" id="{22823DFC-317B-4932-ABC6-21D5B262D756}"/>
              </a:ext>
            </a:extLst>
          </p:cNvPr>
          <p:cNvSpPr/>
          <p:nvPr userDrawn="1"/>
        </p:nvSpPr>
        <p:spPr>
          <a:xfrm>
            <a:off x="5694355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D8184D0A-B8E9-4D23-BA6B-957E71F9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4386" y="5317750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es-ES" noProof="0" dirty="0"/>
              <a:t>Número de contacto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A4C8AFF2-1AE8-44BD-952B-E0C3C2B35D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4386" y="5629780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es-ES" noProof="0" dirty="0"/>
              <a:t>Identificador de red social o correo electrónico</a:t>
            </a:r>
          </a:p>
        </p:txBody>
      </p:sp>
      <p:sp>
        <p:nvSpPr>
          <p:cNvPr id="45" name="Marcador de texto 8">
            <a:extLst>
              <a:ext uri="{FF2B5EF4-FFF2-40B4-BE49-F238E27FC236}">
                <a16:creationId xmlns:a16="http://schemas.microsoft.com/office/drawing/2014/main" xmlns="" id="{0367CEFF-5D91-4268-97B2-B70C861674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4386" y="5940992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es-ES" noProof="0" dirty="0"/>
              <a:t>Sitio web</a:t>
            </a:r>
          </a:p>
        </p:txBody>
      </p:sp>
    </p:spTree>
    <p:extLst>
      <p:ext uri="{BB962C8B-B14F-4D97-AF65-F5344CB8AC3E}">
        <p14:creationId xmlns:p14="http://schemas.microsoft.com/office/powerpoint/2010/main" val="2852380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71501"/>
          </a:xfrm>
          <a:prstGeom prst="rect">
            <a:avLst/>
          </a:prstGeom>
          <a:gradFill>
            <a:gsLst>
              <a:gs pos="0">
                <a:srgbClr val="BB95C2"/>
              </a:gs>
              <a:gs pos="100000">
                <a:srgbClr val="EC9AC7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xmlns="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xmlns="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xmlns="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xmlns="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xmlns="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xmlns="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xmlns="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xmlns="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xmlns="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xmlns="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xmlns="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xmlns="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xmlns="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xmlns="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xmlns="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xmlns="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xmlns="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xmlns="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xmlns="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xmlns="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xmlns="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xmlns="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431804"/>
            <a:ext cx="4680000" cy="1994392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es-ES" noProof="0" dirty="0"/>
              <a:t>EDITE EL TÍTULO RETRO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2" name="Triángulo isósceles 41">
            <a:extLst>
              <a:ext uri="{FF2B5EF4-FFF2-40B4-BE49-F238E27FC236}">
                <a16:creationId xmlns:a16="http://schemas.microsoft.com/office/drawing/2014/main" xmlns="" id="{F4E64290-5ADA-4894-8496-DE46331C2910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3" name="Triángulo isósceles 42">
            <a:extLst>
              <a:ext uri="{FF2B5EF4-FFF2-40B4-BE49-F238E27FC236}">
                <a16:creationId xmlns:a16="http://schemas.microsoft.com/office/drawing/2014/main" xmlns="" id="{A3FE7ACA-32BB-4E3D-B271-8F185C3CD0EE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4" name="Triángulo isósceles 43">
            <a:extLst>
              <a:ext uri="{FF2B5EF4-FFF2-40B4-BE49-F238E27FC236}">
                <a16:creationId xmlns:a16="http://schemas.microsoft.com/office/drawing/2014/main" xmlns="" id="{22823DFC-317B-4932-ABC6-21D5B262D756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29971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orma libre: Forma 67">
            <a:extLst>
              <a:ext uri="{FF2B5EF4-FFF2-40B4-BE49-F238E27FC236}">
                <a16:creationId xmlns:a16="http://schemas.microsoft.com/office/drawing/2014/main" xmlns="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10" name="Imagen 9" descr="Una estrella en segundo plano&#10;&#10;Descripción generada con confianza alta">
            <a:extLst>
              <a:ext uri="{FF2B5EF4-FFF2-40B4-BE49-F238E27FC236}">
                <a16:creationId xmlns:a16="http://schemas.microsoft.com/office/drawing/2014/main" xmlns="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439" y="108745"/>
            <a:ext cx="5417792" cy="6635005"/>
          </a:xfrm>
          <a:prstGeom prst="rect">
            <a:avLst/>
          </a:prstGeom>
        </p:spPr>
      </p:pic>
      <p:grpSp>
        <p:nvGrpSpPr>
          <p:cNvPr id="45" name="Grupo 44">
            <a:extLst>
              <a:ext uri="{FF2B5EF4-FFF2-40B4-BE49-F238E27FC236}">
                <a16:creationId xmlns:a16="http://schemas.microsoft.com/office/drawing/2014/main" xmlns="" id="{00D551C8-4BF9-413C-A7A0-7C874EA0C1EB}"/>
              </a:ext>
            </a:extLst>
          </p:cNvPr>
          <p:cNvGrpSpPr/>
          <p:nvPr userDrawn="1"/>
        </p:nvGrpSpPr>
        <p:grpSpPr>
          <a:xfrm>
            <a:off x="7682767" y="1707806"/>
            <a:ext cx="3442387" cy="3442387"/>
            <a:chOff x="2514599" y="1566862"/>
            <a:chExt cx="3810001" cy="3810001"/>
          </a:xfrm>
          <a:effectLst>
            <a:glow rad="101600">
              <a:schemeClr val="accent2">
                <a:satMod val="175000"/>
                <a:alpha val="18000"/>
              </a:schemeClr>
            </a:glow>
          </a:effectLst>
        </p:grpSpPr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xmlns="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xmlns="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xmlns="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xmlns="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xmlns="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>
              <a:extLst>
                <a:ext uri="{FF2B5EF4-FFF2-40B4-BE49-F238E27FC236}">
                  <a16:creationId xmlns:a16="http://schemas.microsoft.com/office/drawing/2014/main" xmlns="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:a16="http://schemas.microsoft.com/office/drawing/2014/main" xmlns="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xmlns="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xmlns="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xmlns="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xmlns="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xmlns="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xmlns="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xmlns="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>
              <a:extLst>
                <a:ext uri="{FF2B5EF4-FFF2-40B4-BE49-F238E27FC236}">
                  <a16:creationId xmlns:a16="http://schemas.microsoft.com/office/drawing/2014/main" xmlns="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xmlns="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>
              <a:extLst>
                <a:ext uri="{FF2B5EF4-FFF2-40B4-BE49-F238E27FC236}">
                  <a16:creationId xmlns:a16="http://schemas.microsoft.com/office/drawing/2014/main" xmlns="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xmlns="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xmlns="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xmlns="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>
              <a:extLst>
                <a:ext uri="{FF2B5EF4-FFF2-40B4-BE49-F238E27FC236}">
                  <a16:creationId xmlns:a16="http://schemas.microsoft.com/office/drawing/2014/main" xmlns="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>
              <a:extLst>
                <a:ext uri="{FF2B5EF4-FFF2-40B4-BE49-F238E27FC236}">
                  <a16:creationId xmlns:a16="http://schemas.microsoft.com/office/drawing/2014/main" xmlns="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321292"/>
            <a:ext cx="4680000" cy="2215415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es-ES" noProof="0" dirty="0"/>
              <a:t>EDITE EL TÍTULO RETRO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2" name="Triángulo isósceles 41">
            <a:extLst>
              <a:ext uri="{FF2B5EF4-FFF2-40B4-BE49-F238E27FC236}">
                <a16:creationId xmlns:a16="http://schemas.microsoft.com/office/drawing/2014/main" xmlns="" id="{F4E64290-5ADA-4894-8496-DE46331C2910}"/>
              </a:ext>
            </a:extLst>
          </p:cNvPr>
          <p:cNvSpPr/>
          <p:nvPr userDrawn="1"/>
        </p:nvSpPr>
        <p:spPr>
          <a:xfrm rot="10800000">
            <a:off x="9033704" y="32168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3" name="Triángulo isósceles 42">
            <a:extLst>
              <a:ext uri="{FF2B5EF4-FFF2-40B4-BE49-F238E27FC236}">
                <a16:creationId xmlns:a16="http://schemas.microsoft.com/office/drawing/2014/main" xmlns="" id="{A3FE7ACA-32BB-4E3D-B271-8F185C3CD0EE}"/>
              </a:ext>
            </a:extLst>
          </p:cNvPr>
          <p:cNvSpPr/>
          <p:nvPr userDrawn="1"/>
        </p:nvSpPr>
        <p:spPr>
          <a:xfrm rot="10800000">
            <a:off x="8559341" y="1181736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4" name="Triángulo isósceles 43">
            <a:extLst>
              <a:ext uri="{FF2B5EF4-FFF2-40B4-BE49-F238E27FC236}">
                <a16:creationId xmlns:a16="http://schemas.microsoft.com/office/drawing/2014/main" xmlns="" id="{22823DFC-317B-4932-ABC6-21D5B262D756}"/>
              </a:ext>
            </a:extLst>
          </p:cNvPr>
          <p:cNvSpPr/>
          <p:nvPr userDrawn="1"/>
        </p:nvSpPr>
        <p:spPr>
          <a:xfrm>
            <a:off x="9131089" y="6105745"/>
            <a:ext cx="545742" cy="37077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49397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xmlns="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:a16="http://schemas.microsoft.com/office/drawing/2014/main" xmlns="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9" name="Pentágono 8" descr="Pentágono decorativo">
            <a:extLst>
              <a:ext uri="{FF2B5EF4-FFF2-40B4-BE49-F238E27FC236}">
                <a16:creationId xmlns:a16="http://schemas.microsoft.com/office/drawing/2014/main" xmlns="" id="{9CFDF63F-F228-483C-86A1-DA0EC8FF6AFA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3" name="Pentágono 12" descr="Pentágono decorativo">
            <a:extLst>
              <a:ext uri="{FF2B5EF4-FFF2-40B4-BE49-F238E27FC236}">
                <a16:creationId xmlns:a16="http://schemas.microsoft.com/office/drawing/2014/main" xmlns="" id="{C67F7F63-2B40-4EA2-AAA1-0C079C3CAE8B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4" name="Pentágono 13" descr="Pentágono decorativo">
            <a:extLst>
              <a:ext uri="{FF2B5EF4-FFF2-40B4-BE49-F238E27FC236}">
                <a16:creationId xmlns:a16="http://schemas.microsoft.com/office/drawing/2014/main" xmlns="" id="{A8DAE09D-74D4-443E-BAE5-7F5C4C87E346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5" name="Pentágono 14" descr="Pentágono decorativo">
            <a:extLst>
              <a:ext uri="{FF2B5EF4-FFF2-40B4-BE49-F238E27FC236}">
                <a16:creationId xmlns:a16="http://schemas.microsoft.com/office/drawing/2014/main" xmlns="" id="{38616A45-E00B-4F8A-9731-69E7E8979C7C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Pentágono 15" descr="Pentágono decorativo">
            <a:extLst>
              <a:ext uri="{FF2B5EF4-FFF2-40B4-BE49-F238E27FC236}">
                <a16:creationId xmlns:a16="http://schemas.microsoft.com/office/drawing/2014/main" xmlns="" id="{7AFDA987-4A5F-43E3-9E79-4B55AB7F27A7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xmlns="" id="{BFCA193A-09AA-4164-9400-3CD9F4ACE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01943" y="1978147"/>
            <a:ext cx="0" cy="2368624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arcador de posición de texto 4">
            <a:extLst>
              <a:ext uri="{FF2B5EF4-FFF2-40B4-BE49-F238E27FC236}">
                <a16:creationId xmlns:a16="http://schemas.microsoft.com/office/drawing/2014/main" xmlns="" id="{2DE808D1-4CE0-494C-8377-D861C1270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9887" y="1152000"/>
            <a:ext cx="5472113" cy="3600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2400" b="1"/>
            </a:lvl1pPr>
          </a:lstStyle>
          <a:p>
            <a:pPr marL="0" lvl="0" indent="0" rtl="0"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posición de contenido 5">
            <a:extLst>
              <a:ext uri="{FF2B5EF4-FFF2-40B4-BE49-F238E27FC236}">
                <a16:creationId xmlns:a16="http://schemas.microsoft.com/office/drawing/2014/main" xmlns="" id="{23DA5241-919D-4172-8D3A-EFB856CE5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7" y="1581663"/>
            <a:ext cx="5472113" cy="46080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53525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ágono 6" descr="Pentágono decorativo">
            <a:extLst>
              <a:ext uri="{FF2B5EF4-FFF2-40B4-BE49-F238E27FC236}">
                <a16:creationId xmlns:a16="http://schemas.microsoft.com/office/drawing/2014/main" xmlns="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Pentágono 7" descr="Pentágono decorativo">
            <a:extLst>
              <a:ext uri="{FF2B5EF4-FFF2-40B4-BE49-F238E27FC236}">
                <a16:creationId xmlns:a16="http://schemas.microsoft.com/office/drawing/2014/main" xmlns="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Pentágono 8" descr="Pentágono decorativo">
            <a:extLst>
              <a:ext uri="{FF2B5EF4-FFF2-40B4-BE49-F238E27FC236}">
                <a16:creationId xmlns:a16="http://schemas.microsoft.com/office/drawing/2014/main" xmlns="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Pentágono 9" descr="Pentágono decorativo">
            <a:extLst>
              <a:ext uri="{FF2B5EF4-FFF2-40B4-BE49-F238E27FC236}">
                <a16:creationId xmlns:a16="http://schemas.microsoft.com/office/drawing/2014/main" xmlns="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Pentágono 10" descr="Pentágono decorativo">
            <a:extLst>
              <a:ext uri="{FF2B5EF4-FFF2-40B4-BE49-F238E27FC236}">
                <a16:creationId xmlns:a16="http://schemas.microsoft.com/office/drawing/2014/main" xmlns="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FACD5E-7735-4201-A673-C1293B32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55497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ágono 6" descr="Pentágono decorativo">
            <a:extLst>
              <a:ext uri="{FF2B5EF4-FFF2-40B4-BE49-F238E27FC236}">
                <a16:creationId xmlns:a16="http://schemas.microsoft.com/office/drawing/2014/main" xmlns="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Pentágono 7" descr="Pentágono decorativo">
            <a:extLst>
              <a:ext uri="{FF2B5EF4-FFF2-40B4-BE49-F238E27FC236}">
                <a16:creationId xmlns:a16="http://schemas.microsoft.com/office/drawing/2014/main" xmlns="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Pentágono 8" descr="Pentágono decorativo">
            <a:extLst>
              <a:ext uri="{FF2B5EF4-FFF2-40B4-BE49-F238E27FC236}">
                <a16:creationId xmlns:a16="http://schemas.microsoft.com/office/drawing/2014/main" xmlns="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Pentágono 9" descr="Pentágono decorativo">
            <a:extLst>
              <a:ext uri="{FF2B5EF4-FFF2-40B4-BE49-F238E27FC236}">
                <a16:creationId xmlns:a16="http://schemas.microsoft.com/office/drawing/2014/main" xmlns="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Pentágono 10" descr="Pentágono decorativo">
            <a:extLst>
              <a:ext uri="{FF2B5EF4-FFF2-40B4-BE49-F238E27FC236}">
                <a16:creationId xmlns:a16="http://schemas.microsoft.com/office/drawing/2014/main" xmlns="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0656A78A-2095-49B7-B41C-CAEE526DC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xmlns="" id="{B4F63BC6-4C4E-4F33-A438-5D4DAF8FF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posición de contenido 2">
            <a:extLst>
              <a:ext uri="{FF2B5EF4-FFF2-40B4-BE49-F238E27FC236}">
                <a16:creationId xmlns:a16="http://schemas.microsoft.com/office/drawing/2014/main" xmlns="" id="{F721BB8D-FE11-4B7F-A4C5-0C45B6029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151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ivisor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orma libre: Forma 67">
            <a:extLst>
              <a:ext uri="{FF2B5EF4-FFF2-40B4-BE49-F238E27FC236}">
                <a16:creationId xmlns:a16="http://schemas.microsoft.com/office/drawing/2014/main" xmlns="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10" name="Imagen 9" descr="Una estrella en segundo plano&#10;&#10;Descripción generada con confianza alta">
            <a:extLst>
              <a:ext uri="{FF2B5EF4-FFF2-40B4-BE49-F238E27FC236}">
                <a16:creationId xmlns:a16="http://schemas.microsoft.com/office/drawing/2014/main" xmlns="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439" y="108745"/>
            <a:ext cx="5417792" cy="6635005"/>
          </a:xfrm>
          <a:prstGeom prst="rect">
            <a:avLst/>
          </a:prstGeom>
        </p:spPr>
      </p:pic>
      <p:grpSp>
        <p:nvGrpSpPr>
          <p:cNvPr id="45" name="Grupo 44">
            <a:extLst>
              <a:ext uri="{FF2B5EF4-FFF2-40B4-BE49-F238E27FC236}">
                <a16:creationId xmlns:a16="http://schemas.microsoft.com/office/drawing/2014/main" xmlns="" id="{00D551C8-4BF9-413C-A7A0-7C874EA0C1EB}"/>
              </a:ext>
            </a:extLst>
          </p:cNvPr>
          <p:cNvGrpSpPr/>
          <p:nvPr userDrawn="1"/>
        </p:nvGrpSpPr>
        <p:grpSpPr>
          <a:xfrm>
            <a:off x="7682767" y="1707806"/>
            <a:ext cx="3442387" cy="3442387"/>
            <a:chOff x="2514599" y="1566862"/>
            <a:chExt cx="3810001" cy="3810001"/>
          </a:xfrm>
          <a:effectLst>
            <a:glow rad="101600">
              <a:schemeClr val="accent2">
                <a:satMod val="175000"/>
                <a:alpha val="18000"/>
              </a:schemeClr>
            </a:glow>
          </a:effectLst>
        </p:grpSpPr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xmlns="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xmlns="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xmlns="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xmlns="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xmlns="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>
              <a:extLst>
                <a:ext uri="{FF2B5EF4-FFF2-40B4-BE49-F238E27FC236}">
                  <a16:creationId xmlns:a16="http://schemas.microsoft.com/office/drawing/2014/main" xmlns="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:a16="http://schemas.microsoft.com/office/drawing/2014/main" xmlns="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xmlns="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xmlns="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xmlns="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xmlns="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xmlns="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xmlns="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xmlns="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>
              <a:extLst>
                <a:ext uri="{FF2B5EF4-FFF2-40B4-BE49-F238E27FC236}">
                  <a16:creationId xmlns:a16="http://schemas.microsoft.com/office/drawing/2014/main" xmlns="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xmlns="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>
              <a:extLst>
                <a:ext uri="{FF2B5EF4-FFF2-40B4-BE49-F238E27FC236}">
                  <a16:creationId xmlns:a16="http://schemas.microsoft.com/office/drawing/2014/main" xmlns="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xmlns="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xmlns="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xmlns="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>
              <a:extLst>
                <a:ext uri="{FF2B5EF4-FFF2-40B4-BE49-F238E27FC236}">
                  <a16:creationId xmlns:a16="http://schemas.microsoft.com/office/drawing/2014/main" xmlns="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>
              <a:extLst>
                <a:ext uri="{FF2B5EF4-FFF2-40B4-BE49-F238E27FC236}">
                  <a16:creationId xmlns:a16="http://schemas.microsoft.com/office/drawing/2014/main" xmlns="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321292"/>
            <a:ext cx="4680000" cy="2215415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es-ES" noProof="0" dirty="0"/>
              <a:t>EDITE EL TÍTULO RETRO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2" name="Triángulo isósceles 41">
            <a:extLst>
              <a:ext uri="{FF2B5EF4-FFF2-40B4-BE49-F238E27FC236}">
                <a16:creationId xmlns:a16="http://schemas.microsoft.com/office/drawing/2014/main" xmlns="" id="{F4E64290-5ADA-4894-8496-DE46331C2910}"/>
              </a:ext>
            </a:extLst>
          </p:cNvPr>
          <p:cNvSpPr/>
          <p:nvPr userDrawn="1"/>
        </p:nvSpPr>
        <p:spPr>
          <a:xfrm rot="10800000">
            <a:off x="9033704" y="32168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3" name="Triángulo isósceles 42">
            <a:extLst>
              <a:ext uri="{FF2B5EF4-FFF2-40B4-BE49-F238E27FC236}">
                <a16:creationId xmlns:a16="http://schemas.microsoft.com/office/drawing/2014/main" xmlns="" id="{A3FE7ACA-32BB-4E3D-B271-8F185C3CD0EE}"/>
              </a:ext>
            </a:extLst>
          </p:cNvPr>
          <p:cNvSpPr/>
          <p:nvPr userDrawn="1"/>
        </p:nvSpPr>
        <p:spPr>
          <a:xfrm rot="10800000">
            <a:off x="8559341" y="1181736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4" name="Triángulo isósceles 43">
            <a:extLst>
              <a:ext uri="{FF2B5EF4-FFF2-40B4-BE49-F238E27FC236}">
                <a16:creationId xmlns:a16="http://schemas.microsoft.com/office/drawing/2014/main" xmlns="" id="{22823DFC-317B-4932-ABC6-21D5B262D756}"/>
              </a:ext>
            </a:extLst>
          </p:cNvPr>
          <p:cNvSpPr/>
          <p:nvPr userDrawn="1"/>
        </p:nvSpPr>
        <p:spPr>
          <a:xfrm>
            <a:off x="9131089" y="6105745"/>
            <a:ext cx="545742" cy="37077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0" name="Marcador de posición de imagen 4">
            <a:extLst>
              <a:ext uri="{FF2B5EF4-FFF2-40B4-BE49-F238E27FC236}">
                <a16:creationId xmlns:a16="http://schemas.microsoft.com/office/drawing/2014/main" xmlns="" id="{96748E81-F9A7-41A7-A0B7-4E33596E42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7998"/>
            <a:ext cx="6573838" cy="664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su foto aquí</a:t>
            </a:r>
          </a:p>
        </p:txBody>
      </p:sp>
    </p:spTree>
    <p:extLst>
      <p:ext uri="{BB962C8B-B14F-4D97-AF65-F5344CB8AC3E}">
        <p14:creationId xmlns:p14="http://schemas.microsoft.com/office/powerpoint/2010/main" val="1313221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ágono 6" descr="Pentágono decorativo">
            <a:extLst>
              <a:ext uri="{FF2B5EF4-FFF2-40B4-BE49-F238E27FC236}">
                <a16:creationId xmlns:a16="http://schemas.microsoft.com/office/drawing/2014/main" xmlns="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Pentágono 7" descr="Pentágono decorativo">
            <a:extLst>
              <a:ext uri="{FF2B5EF4-FFF2-40B4-BE49-F238E27FC236}">
                <a16:creationId xmlns:a16="http://schemas.microsoft.com/office/drawing/2014/main" xmlns="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Pentágono 8" descr="Pentágono decorativo">
            <a:extLst>
              <a:ext uri="{FF2B5EF4-FFF2-40B4-BE49-F238E27FC236}">
                <a16:creationId xmlns:a16="http://schemas.microsoft.com/office/drawing/2014/main" xmlns="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Pentágono 9" descr="Pentágono decorativo">
            <a:extLst>
              <a:ext uri="{FF2B5EF4-FFF2-40B4-BE49-F238E27FC236}">
                <a16:creationId xmlns:a16="http://schemas.microsoft.com/office/drawing/2014/main" xmlns="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Pentágono 10" descr="Pentágono decorativo">
            <a:extLst>
              <a:ext uri="{FF2B5EF4-FFF2-40B4-BE49-F238E27FC236}">
                <a16:creationId xmlns:a16="http://schemas.microsoft.com/office/drawing/2014/main" xmlns="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4A169961-3E13-46E0-A5A9-4B9363FA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xmlns="" id="{AA10E804-9793-4058-9C4E-69337CBCE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posición de imagen 2">
            <a:extLst>
              <a:ext uri="{FF2B5EF4-FFF2-40B4-BE49-F238E27FC236}">
                <a16:creationId xmlns:a16="http://schemas.microsoft.com/office/drawing/2014/main" xmlns="" id="{7B465D63-4FBE-45A8-A1B3-0D4DC0C8B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29266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ágono 6" descr="Pentágono decorativo">
            <a:extLst>
              <a:ext uri="{FF2B5EF4-FFF2-40B4-BE49-F238E27FC236}">
                <a16:creationId xmlns:a16="http://schemas.microsoft.com/office/drawing/2014/main" xmlns="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Pentágono 7" descr="Pentágono decorativo">
            <a:extLst>
              <a:ext uri="{FF2B5EF4-FFF2-40B4-BE49-F238E27FC236}">
                <a16:creationId xmlns:a16="http://schemas.microsoft.com/office/drawing/2014/main" xmlns="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Pentágono 8" descr="Pentágono decorativo">
            <a:extLst>
              <a:ext uri="{FF2B5EF4-FFF2-40B4-BE49-F238E27FC236}">
                <a16:creationId xmlns:a16="http://schemas.microsoft.com/office/drawing/2014/main" xmlns="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Pentágono 9" descr="Pentágono decorativo">
            <a:extLst>
              <a:ext uri="{FF2B5EF4-FFF2-40B4-BE49-F238E27FC236}">
                <a16:creationId xmlns:a16="http://schemas.microsoft.com/office/drawing/2014/main" xmlns="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Pentágono 10" descr="Pentágono decorativo">
            <a:extLst>
              <a:ext uri="{FF2B5EF4-FFF2-40B4-BE49-F238E27FC236}">
                <a16:creationId xmlns:a16="http://schemas.microsoft.com/office/drawing/2014/main" xmlns="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n título y contenido 1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439" y="110679"/>
            <a:ext cx="5417792" cy="6636642"/>
          </a:xfrm>
          <a:prstGeom prst="rect">
            <a:avLst/>
          </a:prstGeom>
        </p:spPr>
      </p:pic>
      <p:grpSp>
        <p:nvGrpSpPr>
          <p:cNvPr id="87" name="Grupo 86">
            <a:extLst>
              <a:ext uri="{FF2B5EF4-FFF2-40B4-BE49-F238E27FC236}">
                <a16:creationId xmlns:a16="http://schemas.microsoft.com/office/drawing/2014/main" xmlns="" id="{07C054AA-E3A3-42AB-8B37-40834D37CF6E}"/>
              </a:ext>
            </a:extLst>
          </p:cNvPr>
          <p:cNvGrpSpPr/>
          <p:nvPr userDrawn="1"/>
        </p:nvGrpSpPr>
        <p:grpSpPr>
          <a:xfrm rot="4830719">
            <a:off x="6272250" y="1402620"/>
            <a:ext cx="4776768" cy="4776768"/>
            <a:chOff x="2514599" y="1566862"/>
            <a:chExt cx="3810001" cy="3810001"/>
          </a:xfrm>
          <a:effectLst/>
          <a:scene3d>
            <a:camera prst="perspectiveHeroicExtremeLeftFacing">
              <a:rot lat="3600000" lon="8700000" rev="21425485"/>
            </a:camera>
            <a:lightRig rig="threePt" dir="t"/>
          </a:scene3d>
        </p:grpSpPr>
        <p:cxnSp>
          <p:nvCxnSpPr>
            <p:cNvPr id="88" name="Conector recto 87">
              <a:extLst>
                <a:ext uri="{FF2B5EF4-FFF2-40B4-BE49-F238E27FC236}">
                  <a16:creationId xmlns:a16="http://schemas.microsoft.com/office/drawing/2014/main" xmlns="" id="{105F05A7-19D8-47E9-8E1E-EBF5BEE63F8F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cto 88">
              <a:extLst>
                <a:ext uri="{FF2B5EF4-FFF2-40B4-BE49-F238E27FC236}">
                  <a16:creationId xmlns:a16="http://schemas.microsoft.com/office/drawing/2014/main" xmlns="" id="{EF76C999-384E-4CDF-B067-20C266C20929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cto 89">
              <a:extLst>
                <a:ext uri="{FF2B5EF4-FFF2-40B4-BE49-F238E27FC236}">
                  <a16:creationId xmlns:a16="http://schemas.microsoft.com/office/drawing/2014/main" xmlns="" id="{DB0A4509-C1E6-41C0-A445-D594BD9AF27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cto 90">
              <a:extLst>
                <a:ext uri="{FF2B5EF4-FFF2-40B4-BE49-F238E27FC236}">
                  <a16:creationId xmlns:a16="http://schemas.microsoft.com/office/drawing/2014/main" xmlns="" id="{BD6427C7-F7B1-4DDE-BB21-F4EB36854E30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cto 91">
              <a:extLst>
                <a:ext uri="{FF2B5EF4-FFF2-40B4-BE49-F238E27FC236}">
                  <a16:creationId xmlns:a16="http://schemas.microsoft.com/office/drawing/2014/main" xmlns="" id="{B94D566B-C3C1-4BA4-A9A2-0C3A1383D1A4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cto 92">
              <a:extLst>
                <a:ext uri="{FF2B5EF4-FFF2-40B4-BE49-F238E27FC236}">
                  <a16:creationId xmlns:a16="http://schemas.microsoft.com/office/drawing/2014/main" xmlns="" id="{029B55C6-A101-4ED1-82B0-93D9A4F19D2D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cto 93">
              <a:extLst>
                <a:ext uri="{FF2B5EF4-FFF2-40B4-BE49-F238E27FC236}">
                  <a16:creationId xmlns:a16="http://schemas.microsoft.com/office/drawing/2014/main" xmlns="" id="{A44AF71C-2AEF-48FC-AE7A-4E04420C10D0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recto 94">
              <a:extLst>
                <a:ext uri="{FF2B5EF4-FFF2-40B4-BE49-F238E27FC236}">
                  <a16:creationId xmlns:a16="http://schemas.microsoft.com/office/drawing/2014/main" xmlns="" id="{657E18E4-21A4-4BA0-8A56-89F9E768DB2E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recto 95">
              <a:extLst>
                <a:ext uri="{FF2B5EF4-FFF2-40B4-BE49-F238E27FC236}">
                  <a16:creationId xmlns:a16="http://schemas.microsoft.com/office/drawing/2014/main" xmlns="" id="{71B1CA4C-DFF2-4679-B140-C9CC5F527ECC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recto 96">
              <a:extLst>
                <a:ext uri="{FF2B5EF4-FFF2-40B4-BE49-F238E27FC236}">
                  <a16:creationId xmlns:a16="http://schemas.microsoft.com/office/drawing/2014/main" xmlns="" id="{7A03AAD7-6E9C-423B-AD9D-5225648A8D8F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cto 97">
              <a:extLst>
                <a:ext uri="{FF2B5EF4-FFF2-40B4-BE49-F238E27FC236}">
                  <a16:creationId xmlns:a16="http://schemas.microsoft.com/office/drawing/2014/main" xmlns="" id="{2EAFE3DB-13F9-40B6-B1C1-AB299A212232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cto 98">
              <a:extLst>
                <a:ext uri="{FF2B5EF4-FFF2-40B4-BE49-F238E27FC236}">
                  <a16:creationId xmlns:a16="http://schemas.microsoft.com/office/drawing/2014/main" xmlns="" id="{B1DD5846-BA52-4D9E-AA8C-E712BE8D50C8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cto 99">
              <a:extLst>
                <a:ext uri="{FF2B5EF4-FFF2-40B4-BE49-F238E27FC236}">
                  <a16:creationId xmlns:a16="http://schemas.microsoft.com/office/drawing/2014/main" xmlns="" id="{126970FC-C34A-48F9-83EA-B82AB3301B9E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cto 100">
              <a:extLst>
                <a:ext uri="{FF2B5EF4-FFF2-40B4-BE49-F238E27FC236}">
                  <a16:creationId xmlns:a16="http://schemas.microsoft.com/office/drawing/2014/main" xmlns="" id="{4E11F40C-BF39-48A9-8E70-101DD6329938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cto 101">
              <a:extLst>
                <a:ext uri="{FF2B5EF4-FFF2-40B4-BE49-F238E27FC236}">
                  <a16:creationId xmlns:a16="http://schemas.microsoft.com/office/drawing/2014/main" xmlns="" id="{1C56504D-B531-4D70-B7D7-C7421C75ABD8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cto 102">
              <a:extLst>
                <a:ext uri="{FF2B5EF4-FFF2-40B4-BE49-F238E27FC236}">
                  <a16:creationId xmlns:a16="http://schemas.microsoft.com/office/drawing/2014/main" xmlns="" id="{2B9812CE-305D-4B1E-9949-6227300ECF0C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cto 103">
              <a:extLst>
                <a:ext uri="{FF2B5EF4-FFF2-40B4-BE49-F238E27FC236}">
                  <a16:creationId xmlns:a16="http://schemas.microsoft.com/office/drawing/2014/main" xmlns="" id="{885C97CA-C940-4A78-B7D0-B818C5F001B8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cto 104">
              <a:extLst>
                <a:ext uri="{FF2B5EF4-FFF2-40B4-BE49-F238E27FC236}">
                  <a16:creationId xmlns:a16="http://schemas.microsoft.com/office/drawing/2014/main" xmlns="" id="{ADCA6B46-0180-42D4-83FC-91D23A4BDC90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cto 105">
              <a:extLst>
                <a:ext uri="{FF2B5EF4-FFF2-40B4-BE49-F238E27FC236}">
                  <a16:creationId xmlns:a16="http://schemas.microsoft.com/office/drawing/2014/main" xmlns="" id="{33D60C92-0CDD-4013-AD1F-B86A31EC6D97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cto 106">
              <a:extLst>
                <a:ext uri="{FF2B5EF4-FFF2-40B4-BE49-F238E27FC236}">
                  <a16:creationId xmlns:a16="http://schemas.microsoft.com/office/drawing/2014/main" xmlns="" id="{135FEE4F-EAAB-4D51-A1C5-5817482F60B2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>
              <a:extLst>
                <a:ext uri="{FF2B5EF4-FFF2-40B4-BE49-F238E27FC236}">
                  <a16:creationId xmlns:a16="http://schemas.microsoft.com/office/drawing/2014/main" xmlns="" id="{014D892D-5497-40B1-9C03-40900E9AFF6F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cto 108">
              <a:extLst>
                <a:ext uri="{FF2B5EF4-FFF2-40B4-BE49-F238E27FC236}">
                  <a16:creationId xmlns:a16="http://schemas.microsoft.com/office/drawing/2014/main" xmlns="" id="{ACA80F2A-2EA1-48B5-95FE-DDC9E7A9A111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xmlns="" id="{6E0FDE0C-41D3-4C98-AD25-4AE80A396C45}"/>
              </a:ext>
            </a:extLst>
          </p:cNvPr>
          <p:cNvGrpSpPr/>
          <p:nvPr userDrawn="1"/>
        </p:nvGrpSpPr>
        <p:grpSpPr>
          <a:xfrm rot="4830719">
            <a:off x="6234150" y="1387380"/>
            <a:ext cx="4776768" cy="4776768"/>
            <a:chOff x="2514599" y="1566862"/>
            <a:chExt cx="3810001" cy="3810001"/>
          </a:xfrm>
          <a:effectLst/>
          <a:scene3d>
            <a:camera prst="perspectiveHeroicExtremeLeftFacing">
              <a:rot lat="3600000" lon="8400000" rev="21425485"/>
            </a:camera>
            <a:lightRig rig="threePt" dir="t"/>
          </a:scene3d>
        </p:grpSpPr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xmlns="" id="{D9CFF04F-0D8B-45D8-9B05-AD26DEC36FCC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xmlns="" id="{6315BA41-326B-42D4-A1D8-05F4608975CF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xmlns="" id="{11B81AE0-0B3E-4B97-94DD-360E3A6C9CFA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xmlns="" id="{04830BA5-AF14-4971-A1B3-D9F9AC506F5C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>
              <a:extLst>
                <a:ext uri="{FF2B5EF4-FFF2-40B4-BE49-F238E27FC236}">
                  <a16:creationId xmlns:a16="http://schemas.microsoft.com/office/drawing/2014/main" xmlns="" id="{D2D32018-5E3A-423F-965D-5CAC37E87FB8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>
              <a:extLst>
                <a:ext uri="{FF2B5EF4-FFF2-40B4-BE49-F238E27FC236}">
                  <a16:creationId xmlns:a16="http://schemas.microsoft.com/office/drawing/2014/main" xmlns="" id="{55C2D65A-2276-4A8E-8938-C9902AEBFDF3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>
              <a:extLst>
                <a:ext uri="{FF2B5EF4-FFF2-40B4-BE49-F238E27FC236}">
                  <a16:creationId xmlns:a16="http://schemas.microsoft.com/office/drawing/2014/main" xmlns="" id="{AC5894B0-BA94-472F-9DE6-66719F59E06A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>
              <a:extLst>
                <a:ext uri="{FF2B5EF4-FFF2-40B4-BE49-F238E27FC236}">
                  <a16:creationId xmlns:a16="http://schemas.microsoft.com/office/drawing/2014/main" xmlns="" id="{CD333D5E-763D-41D0-9EB6-04AEB55E5870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>
              <a:extLst>
                <a:ext uri="{FF2B5EF4-FFF2-40B4-BE49-F238E27FC236}">
                  <a16:creationId xmlns:a16="http://schemas.microsoft.com/office/drawing/2014/main" xmlns="" id="{058C2B7D-73D8-4AE7-92FE-56BD7B98907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>
              <a:extLst>
                <a:ext uri="{FF2B5EF4-FFF2-40B4-BE49-F238E27FC236}">
                  <a16:creationId xmlns:a16="http://schemas.microsoft.com/office/drawing/2014/main" xmlns="" id="{E2CB4F42-BF09-4A04-9B2C-4C0D7C397A49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>
              <a:extLst>
                <a:ext uri="{FF2B5EF4-FFF2-40B4-BE49-F238E27FC236}">
                  <a16:creationId xmlns:a16="http://schemas.microsoft.com/office/drawing/2014/main" xmlns="" id="{6A738B72-F45F-45E1-8786-3677E5DE0E13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75">
              <a:extLst>
                <a:ext uri="{FF2B5EF4-FFF2-40B4-BE49-F238E27FC236}">
                  <a16:creationId xmlns:a16="http://schemas.microsoft.com/office/drawing/2014/main" xmlns="" id="{ACC49675-3B9B-43DA-BC6D-31D6DDC252FA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cto 76">
              <a:extLst>
                <a:ext uri="{FF2B5EF4-FFF2-40B4-BE49-F238E27FC236}">
                  <a16:creationId xmlns:a16="http://schemas.microsoft.com/office/drawing/2014/main" xmlns="" id="{918218CA-9F67-4796-829A-CA3F8B182298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cto 77">
              <a:extLst>
                <a:ext uri="{FF2B5EF4-FFF2-40B4-BE49-F238E27FC236}">
                  <a16:creationId xmlns:a16="http://schemas.microsoft.com/office/drawing/2014/main" xmlns="" id="{123386D0-309D-4E98-A831-2F6662E2D93B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78">
              <a:extLst>
                <a:ext uri="{FF2B5EF4-FFF2-40B4-BE49-F238E27FC236}">
                  <a16:creationId xmlns:a16="http://schemas.microsoft.com/office/drawing/2014/main" xmlns="" id="{C93684FC-99F2-49BD-9E9E-D05016FC2F27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cto 79">
              <a:extLst>
                <a:ext uri="{FF2B5EF4-FFF2-40B4-BE49-F238E27FC236}">
                  <a16:creationId xmlns:a16="http://schemas.microsoft.com/office/drawing/2014/main" xmlns="" id="{C4A0A0CC-9933-4960-8F04-F325B76CEA59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cto 80">
              <a:extLst>
                <a:ext uri="{FF2B5EF4-FFF2-40B4-BE49-F238E27FC236}">
                  <a16:creationId xmlns:a16="http://schemas.microsoft.com/office/drawing/2014/main" xmlns="" id="{DBEEC793-4555-4EAC-B53D-FD4916374A99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cto 81">
              <a:extLst>
                <a:ext uri="{FF2B5EF4-FFF2-40B4-BE49-F238E27FC236}">
                  <a16:creationId xmlns:a16="http://schemas.microsoft.com/office/drawing/2014/main" xmlns="" id="{C5D6FE50-17F4-4669-BF3C-D1919C73813F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cto 82">
              <a:extLst>
                <a:ext uri="{FF2B5EF4-FFF2-40B4-BE49-F238E27FC236}">
                  <a16:creationId xmlns:a16="http://schemas.microsoft.com/office/drawing/2014/main" xmlns="" id="{C5EFC99B-1126-48DC-AF65-1EE6748D497C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cto 83">
              <a:extLst>
                <a:ext uri="{FF2B5EF4-FFF2-40B4-BE49-F238E27FC236}">
                  <a16:creationId xmlns:a16="http://schemas.microsoft.com/office/drawing/2014/main" xmlns="" id="{8024C302-8061-4BCA-9674-3806C60BA83D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cto 84">
              <a:extLst>
                <a:ext uri="{FF2B5EF4-FFF2-40B4-BE49-F238E27FC236}">
                  <a16:creationId xmlns:a16="http://schemas.microsoft.com/office/drawing/2014/main" xmlns="" id="{72162FDB-F5E2-4368-884C-26EB84F6C014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cto 85">
              <a:extLst>
                <a:ext uri="{FF2B5EF4-FFF2-40B4-BE49-F238E27FC236}">
                  <a16:creationId xmlns:a16="http://schemas.microsoft.com/office/drawing/2014/main" xmlns="" id="{EFC0AE33-1FED-49D7-A92C-F53F0BBCAEAA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Forma libre: Forma 67">
            <a:extLst>
              <a:ext uri="{FF2B5EF4-FFF2-40B4-BE49-F238E27FC236}">
                <a16:creationId xmlns:a16="http://schemas.microsoft.com/office/drawing/2014/main" xmlns="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321292"/>
            <a:ext cx="4680000" cy="2215415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es-ES" noProof="0" dirty="0"/>
              <a:t>EDITE EL TÍTULO RETRO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3" name="Triángulo isósceles 42">
            <a:extLst>
              <a:ext uri="{FF2B5EF4-FFF2-40B4-BE49-F238E27FC236}">
                <a16:creationId xmlns:a16="http://schemas.microsoft.com/office/drawing/2014/main" xmlns="" id="{A3FE7ACA-32BB-4E3D-B271-8F185C3CD0EE}"/>
              </a:ext>
            </a:extLst>
          </p:cNvPr>
          <p:cNvSpPr/>
          <p:nvPr userDrawn="1"/>
        </p:nvSpPr>
        <p:spPr>
          <a:xfrm rot="17100000">
            <a:off x="8226706" y="708102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4" name="Triángulo isósceles 43">
            <a:extLst>
              <a:ext uri="{FF2B5EF4-FFF2-40B4-BE49-F238E27FC236}">
                <a16:creationId xmlns:a16="http://schemas.microsoft.com/office/drawing/2014/main" xmlns="" id="{22823DFC-317B-4932-ABC6-21D5B262D756}"/>
              </a:ext>
            </a:extLst>
          </p:cNvPr>
          <p:cNvSpPr/>
          <p:nvPr userDrawn="1"/>
        </p:nvSpPr>
        <p:spPr>
          <a:xfrm>
            <a:off x="8492289" y="1144167"/>
            <a:ext cx="545742" cy="370779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3" name="Marcador de texto 7">
            <a:extLst>
              <a:ext uri="{FF2B5EF4-FFF2-40B4-BE49-F238E27FC236}">
                <a16:creationId xmlns:a16="http://schemas.microsoft.com/office/drawing/2014/main" xmlns="" id="{EE282D98-25F1-41A2-8741-5498A0B37E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100" y="677863"/>
            <a:ext cx="5027613" cy="5027612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2" name="Triángulo isósceles 41">
            <a:extLst>
              <a:ext uri="{FF2B5EF4-FFF2-40B4-BE49-F238E27FC236}">
                <a16:creationId xmlns:a16="http://schemas.microsoft.com/office/drawing/2014/main" xmlns="" id="{F4E64290-5ADA-4894-8496-DE46331C2910}"/>
              </a:ext>
            </a:extLst>
          </p:cNvPr>
          <p:cNvSpPr/>
          <p:nvPr userDrawn="1"/>
        </p:nvSpPr>
        <p:spPr>
          <a:xfrm rot="10800000">
            <a:off x="9083730" y="1158583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6" name="Pentágono 55" descr="Pentágono decorativo">
            <a:extLst>
              <a:ext uri="{FF2B5EF4-FFF2-40B4-BE49-F238E27FC236}">
                <a16:creationId xmlns:a16="http://schemas.microsoft.com/office/drawing/2014/main" xmlns="" id="{D15BB2C0-BD5B-4059-B6DD-D4F308F67614}"/>
              </a:ext>
            </a:extLst>
          </p:cNvPr>
          <p:cNvSpPr/>
          <p:nvPr userDrawn="1"/>
        </p:nvSpPr>
        <p:spPr>
          <a:xfrm rot="9580640">
            <a:off x="6481222" y="2964189"/>
            <a:ext cx="757111" cy="721058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7" name="Pentágono 56" descr="Pentágono decorativo">
            <a:extLst>
              <a:ext uri="{FF2B5EF4-FFF2-40B4-BE49-F238E27FC236}">
                <a16:creationId xmlns:a16="http://schemas.microsoft.com/office/drawing/2014/main" xmlns="" id="{5952E374-4F31-499D-AE65-70BE93A687B1}"/>
              </a:ext>
            </a:extLst>
          </p:cNvPr>
          <p:cNvSpPr/>
          <p:nvPr userDrawn="1"/>
        </p:nvSpPr>
        <p:spPr>
          <a:xfrm rot="2023435">
            <a:off x="6293127" y="2835173"/>
            <a:ext cx="406272" cy="386926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8" name="Pentágono 57" descr="Pentágono decorativo">
            <a:extLst>
              <a:ext uri="{FF2B5EF4-FFF2-40B4-BE49-F238E27FC236}">
                <a16:creationId xmlns:a16="http://schemas.microsoft.com/office/drawing/2014/main" xmlns="" id="{0AD25D5C-1169-4033-9219-1AF667F17F0B}"/>
              </a:ext>
            </a:extLst>
          </p:cNvPr>
          <p:cNvSpPr/>
          <p:nvPr userDrawn="1"/>
        </p:nvSpPr>
        <p:spPr>
          <a:xfrm rot="5080640">
            <a:off x="4738201" y="1787439"/>
            <a:ext cx="688283" cy="655507"/>
          </a:xfrm>
          <a:prstGeom prst="pentagon">
            <a:avLst/>
          </a:prstGeom>
          <a:solidFill>
            <a:srgbClr val="FF928F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3781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 título y contenido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84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xmlns="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xmlns="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xmlns="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xmlns="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xmlns="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xmlns="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xmlns="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xmlns="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xmlns="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xmlns="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xmlns="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xmlns="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xmlns="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xmlns="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xmlns="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xmlns="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xmlns="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xmlns="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xmlns="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xmlns="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xmlns="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xmlns="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431804"/>
            <a:ext cx="4680000" cy="1994392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es-ES" noProof="0" dirty="0"/>
              <a:t>EDITE EL TÍTULO RETRO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l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491172A-F087-4B05-BBF5-B59D05196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21849D9-E4F1-44D4-A304-70B21F3B3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FF1B57FF-E36C-4DEA-BDDC-99E2F2562F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100" y="677863"/>
            <a:ext cx="5027613" cy="5027612"/>
          </a:xfrm>
        </p:spPr>
        <p:txBody>
          <a:bodyPr rtlCol="0" anchor="b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2672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4">
            <a:extLst>
              <a:ext uri="{FF2B5EF4-FFF2-40B4-BE49-F238E27FC236}">
                <a16:creationId xmlns:a16="http://schemas.microsoft.com/office/drawing/2014/main" xmlns="" id="{F8F88439-2E2F-420C-B2D5-AC87C621BD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54095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su foto aquí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4" y="1152000"/>
            <a:ext cx="5301626" cy="4751250"/>
          </a:xfrm>
        </p:spPr>
        <p:txBody>
          <a:bodyPr wrap="square" numCol="1" spcCol="0" rtlCol="0"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A29B30B9-EFA7-4032-827D-3AB4E7F2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326579"/>
            <a:ext cx="6083250" cy="164609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ñetas de image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15BEFB43-ACFA-458E-95C9-894ED14FB0B8}"/>
              </a:ext>
            </a:extLst>
          </p:cNvPr>
          <p:cNvSpPr/>
          <p:nvPr userDrawn="1"/>
        </p:nvSpPr>
        <p:spPr>
          <a:xfrm>
            <a:off x="108000" y="108001"/>
            <a:ext cx="11976000" cy="38036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C150FBDB-A24F-4F9F-A64F-74B00594AFC2}"/>
              </a:ext>
            </a:extLst>
          </p:cNvPr>
          <p:cNvSpPr/>
          <p:nvPr userDrawn="1"/>
        </p:nvSpPr>
        <p:spPr>
          <a:xfrm>
            <a:off x="108000" y="3911600"/>
            <a:ext cx="11979225" cy="22796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xmlns="" id="{38143612-6715-4267-8D14-657C6B2F92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995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xmlns="" id="{6561AA4B-694F-4E39-B6A3-1A4343C3F6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2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xmlns="" id="{082027BF-A05E-4BBB-AC62-E4F52D63AF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28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xmlns="" id="{60850ADC-5F1A-46E8-9FF1-20984BF32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14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xmlns="" id="{A36EC0DD-DF7C-4528-B4E0-956CC4C45A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93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xmlns="" id="{B31E5A1A-85AF-4BC4-9723-254BB59B5A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xmlns="" id="{7876265F-E461-4542-AAD2-D879C7BE11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38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xmlns="" id="{47126C52-CB79-436E-B0D2-FF44B1C13C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04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xmlns="" id="{A59B622B-6848-462F-BD9E-B77197AE3C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94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28" name="Marcador de texto 27">
            <a:extLst>
              <a:ext uri="{FF2B5EF4-FFF2-40B4-BE49-F238E27FC236}">
                <a16:creationId xmlns:a16="http://schemas.microsoft.com/office/drawing/2014/main" xmlns="" id="{A72188F1-FB33-4B07-A4D2-8766FEB269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30" name="Marcador de posición de imagen 29">
            <a:extLst>
              <a:ext uri="{FF2B5EF4-FFF2-40B4-BE49-F238E27FC236}">
                <a16:creationId xmlns:a16="http://schemas.microsoft.com/office/drawing/2014/main" xmlns="" id="{CEE263FB-A4B6-4262-9E28-F5BE04D276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49456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32" name="Marcador de posición de imagen 31">
            <a:extLst>
              <a:ext uri="{FF2B5EF4-FFF2-40B4-BE49-F238E27FC236}">
                <a16:creationId xmlns:a16="http://schemas.microsoft.com/office/drawing/2014/main" xmlns="" id="{882E5BE9-B6C6-40B9-8C58-232DCF46514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7896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xmlns="" id="{04B0B39C-CAA8-403A-9050-85F193E682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8466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xmlns="" id="{0B046FAC-30FD-4FF9-99EF-8D0429015DD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97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xmlns="" id="{8DD25A4B-413E-4F3B-A6B1-FB87ABA399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flipV="1">
            <a:off x="26162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xmlns="" id="{297EC0C2-B526-47F7-B368-62FAF6AC56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flipV="1">
            <a:off x="49403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xmlns="" id="{348E637F-ACCC-4022-8AE0-75FA2B0A9C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flipV="1">
            <a:off x="72517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xmlns="" id="{27372FDE-7F88-43EF-B037-C5C6B320CE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flipV="1">
            <a:off x="95758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4">
            <a:extLst>
              <a:ext uri="{FF2B5EF4-FFF2-40B4-BE49-F238E27FC236}">
                <a16:creationId xmlns:a16="http://schemas.microsoft.com/office/drawing/2014/main" xmlns="" id="{F8F88439-2E2F-420C-B2D5-AC87C621BD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8000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su foto aquí</a:t>
            </a:r>
          </a:p>
        </p:txBody>
      </p:sp>
      <p:sp>
        <p:nvSpPr>
          <p:cNvPr id="19" name="Título 4">
            <a:extLst>
              <a:ext uri="{FF2B5EF4-FFF2-40B4-BE49-F238E27FC236}">
                <a16:creationId xmlns:a16="http://schemas.microsoft.com/office/drawing/2014/main" xmlns="" id="{4BF8DEF3-C707-4695-8289-A7711DFC9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219329" y="2326579"/>
            <a:ext cx="6083250" cy="1646095"/>
          </a:xfrm>
          <a:gradFill>
            <a:gsLst>
              <a:gs pos="0">
                <a:schemeClr val="accent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 dirty="0">
                <a:solidFill>
                  <a:schemeClr val="tx1"/>
                </a:solidFill>
              </a:defRPr>
            </a:lvl1pPr>
          </a:lstStyle>
          <a:p>
            <a:pPr marL="0" lvl="0" algn="ctr"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48E3EAD4-15D7-432A-8B0A-DC2D111A2E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27401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xmlns="" id="{61C6E612-85D9-4ADF-89D8-C2A8144E16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7201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13" name="Marcador de texto 13">
            <a:extLst>
              <a:ext uri="{FF2B5EF4-FFF2-40B4-BE49-F238E27FC236}">
                <a16:creationId xmlns:a16="http://schemas.microsoft.com/office/drawing/2014/main" xmlns="" id="{85BE1C74-5612-4143-A6A0-9ABB2C58E9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3023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14" name="Marcador de texto 15">
            <a:extLst>
              <a:ext uri="{FF2B5EF4-FFF2-40B4-BE49-F238E27FC236}">
                <a16:creationId xmlns:a16="http://schemas.microsoft.com/office/drawing/2014/main" xmlns="" id="{80C5C49B-CF68-4827-B4F9-A6DC6C5581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3173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xmlns="" id="{905B2A5F-2BE7-4B00-9E44-0DF572969F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8844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16" name="Marcador de texto 19">
            <a:extLst>
              <a:ext uri="{FF2B5EF4-FFF2-40B4-BE49-F238E27FC236}">
                <a16:creationId xmlns:a16="http://schemas.microsoft.com/office/drawing/2014/main" xmlns="" id="{4F40F98E-725D-4417-9E38-1835C92B82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8944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20" name="Marcador de posición de imagen 5">
            <a:extLst>
              <a:ext uri="{FF2B5EF4-FFF2-40B4-BE49-F238E27FC236}">
                <a16:creationId xmlns:a16="http://schemas.microsoft.com/office/drawing/2014/main" xmlns="" id="{7B357BCD-40B4-1345-BF04-D10DBCF97A8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26305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21" name="Marcador de posición de imagen 29">
            <a:extLst>
              <a:ext uri="{FF2B5EF4-FFF2-40B4-BE49-F238E27FC236}">
                <a16:creationId xmlns:a16="http://schemas.microsoft.com/office/drawing/2014/main" xmlns="" id="{32327030-7B91-D540-BB8B-4FA022B2EB6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112127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22" name="Marcador de posición de imagen 31">
            <a:extLst>
              <a:ext uri="{FF2B5EF4-FFF2-40B4-BE49-F238E27FC236}">
                <a16:creationId xmlns:a16="http://schemas.microsoft.com/office/drawing/2014/main" xmlns="" id="{5013D7C3-E45B-144D-8A30-4272D8040D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997948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xmlns="" id="{DCB492DF-015F-4763-8E2B-9FCAC5137A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454775" y="2570163"/>
            <a:ext cx="0" cy="2881887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xmlns="" id="{E4C92078-CAC9-4E77-A670-543037FD1A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350250" y="2570163"/>
            <a:ext cx="0" cy="2881887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48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iñetas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84000"/>
          </a:xfrm>
          <a:prstGeom prst="rect">
            <a:avLst/>
          </a:prstGeom>
          <a:gradFill>
            <a:gsLst>
              <a:gs pos="3000">
                <a:schemeClr val="accent2">
                  <a:lumMod val="75000"/>
                </a:schemeClr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xmlns="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xmlns="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xmlns="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xmlns="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xmlns="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xmlns="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xmlns="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xmlns="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xmlns="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xmlns="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xmlns="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xmlns="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xmlns="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xmlns="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xmlns="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xmlns="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xmlns="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xmlns="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xmlns="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xmlns="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xmlns="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xmlns="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431804"/>
            <a:ext cx="4680000" cy="1994392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es-ES" noProof="0" dirty="0"/>
              <a:t>EDITE EL TÍTULO RETRO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algn="ctr"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algn="ctr" rtl="0">
              <a:buNone/>
            </a:pPr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491172A-F087-4B05-BBF5-B59D05196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21849D9-E4F1-44D4-A304-70B21F3B3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45" name="Marcador de contenido 2">
            <a:extLst>
              <a:ext uri="{FF2B5EF4-FFF2-40B4-BE49-F238E27FC236}">
                <a16:creationId xmlns:a16="http://schemas.microsoft.com/office/drawing/2014/main" xmlns="" id="{AA06333A-C124-4995-B25B-1D276C2235C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29447" y="1994192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47" name="Marcador de texto 11">
            <a:extLst>
              <a:ext uri="{FF2B5EF4-FFF2-40B4-BE49-F238E27FC236}">
                <a16:creationId xmlns:a16="http://schemas.microsoft.com/office/drawing/2014/main" xmlns="" id="{D0AC3B9F-C3EB-4D0D-BE66-20D7DD20EA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9447" y="1517113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48" name="Marcador de texto 13">
            <a:extLst>
              <a:ext uri="{FF2B5EF4-FFF2-40B4-BE49-F238E27FC236}">
                <a16:creationId xmlns:a16="http://schemas.microsoft.com/office/drawing/2014/main" xmlns="" id="{E298DC35-E99A-4B45-94FA-51633D470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4472" y="1517113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49" name="Marcador de texto 15">
            <a:extLst>
              <a:ext uri="{FF2B5EF4-FFF2-40B4-BE49-F238E27FC236}">
                <a16:creationId xmlns:a16="http://schemas.microsoft.com/office/drawing/2014/main" xmlns="" id="{CB1F74CA-7077-4738-BFE9-E05E1690BF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4472" y="1994192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50" name="Marcador de texto 17">
            <a:extLst>
              <a:ext uri="{FF2B5EF4-FFF2-40B4-BE49-F238E27FC236}">
                <a16:creationId xmlns:a16="http://schemas.microsoft.com/office/drawing/2014/main" xmlns="" id="{FC12520D-8D8F-419B-9EE1-5F67287E55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9447" y="4446394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51" name="Marcador de texto 19">
            <a:extLst>
              <a:ext uri="{FF2B5EF4-FFF2-40B4-BE49-F238E27FC236}">
                <a16:creationId xmlns:a16="http://schemas.microsoft.com/office/drawing/2014/main" xmlns="" id="{F3980D03-4C43-475B-A285-BA1139706A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9447" y="4923473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52" name="Marcador de texto 21">
            <a:extLst>
              <a:ext uri="{FF2B5EF4-FFF2-40B4-BE49-F238E27FC236}">
                <a16:creationId xmlns:a16="http://schemas.microsoft.com/office/drawing/2014/main" xmlns="" id="{54794606-10B0-4B0F-B3E1-16C51FA45F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24472" y="4446394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53" name="Marcador de texto 23">
            <a:extLst>
              <a:ext uri="{FF2B5EF4-FFF2-40B4-BE49-F238E27FC236}">
                <a16:creationId xmlns:a16="http://schemas.microsoft.com/office/drawing/2014/main" xmlns="" id="{E06D8694-0C24-4632-8BC3-F49FAFA380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24472" y="4923473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42" name="Marcador de posición de imagen 5">
            <a:extLst>
              <a:ext uri="{FF2B5EF4-FFF2-40B4-BE49-F238E27FC236}">
                <a16:creationId xmlns:a16="http://schemas.microsoft.com/office/drawing/2014/main" xmlns="" id="{641A20CB-0806-4E4D-A26A-E507CCD444D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98551" y="536795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43" name="Marcador de posición de imagen 29">
            <a:extLst>
              <a:ext uri="{FF2B5EF4-FFF2-40B4-BE49-F238E27FC236}">
                <a16:creationId xmlns:a16="http://schemas.microsoft.com/office/drawing/2014/main" xmlns="" id="{E7FE2AA6-DF38-784C-A5E4-CCC29BAC970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93576" y="536795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44" name="Marcador de posición de imagen 5">
            <a:extLst>
              <a:ext uri="{FF2B5EF4-FFF2-40B4-BE49-F238E27FC236}">
                <a16:creationId xmlns:a16="http://schemas.microsoft.com/office/drawing/2014/main" xmlns="" id="{CAAAAF54-96C1-7249-9CC9-B114482106B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698551" y="3447303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57" name="Marcador de posición de imagen 29">
            <a:extLst>
              <a:ext uri="{FF2B5EF4-FFF2-40B4-BE49-F238E27FC236}">
                <a16:creationId xmlns:a16="http://schemas.microsoft.com/office/drawing/2014/main" xmlns="" id="{96402660-D612-AE40-9894-BDA8C9034B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993576" y="3447303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xmlns="" id="{CDF7DB65-3C5B-4EDB-A955-ABBDB1E9B9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47" y="473682"/>
            <a:ext cx="0" cy="223260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xmlns="" id="{B94532BF-8ADC-4104-B50B-62223D310A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47" y="3429000"/>
            <a:ext cx="0" cy="223260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04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DCF6BE8-6FC0-4B2E-8502-B24A8E5B2BF7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751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009" y="633968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8417" y="6243638"/>
            <a:ext cx="370573" cy="5572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9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9B51A1E-902D-48AF-9020-955120F399B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xmlns="" id="{12EA82FD-0EBA-44E1-8BA8-6DA38DEA7F36}"/>
              </a:ext>
            </a:extLst>
          </p:cNvPr>
          <p:cNvSpPr/>
          <p:nvPr userDrawn="1"/>
        </p:nvSpPr>
        <p:spPr>
          <a:xfrm>
            <a:off x="-2" y="-508000"/>
            <a:ext cx="12192002" cy="7365999"/>
          </a:xfrm>
          <a:custGeom>
            <a:avLst/>
            <a:gdLst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2084002 w 12207886"/>
              <a:gd name="connsiteY4" fmla="*/ 0 h 6858000"/>
              <a:gd name="connsiteX5" fmla="*/ 12192002 w 12207886"/>
              <a:gd name="connsiteY5" fmla="*/ 0 h 6858000"/>
              <a:gd name="connsiteX6" fmla="*/ 12192002 w 12207886"/>
              <a:gd name="connsiteY6" fmla="*/ 1 h 6858000"/>
              <a:gd name="connsiteX7" fmla="*/ 12207884 w 12207886"/>
              <a:gd name="connsiteY7" fmla="*/ 1 h 6858000"/>
              <a:gd name="connsiteX8" fmla="*/ 12207884 w 12207886"/>
              <a:gd name="connsiteY8" fmla="*/ 108001 h 6858000"/>
              <a:gd name="connsiteX9" fmla="*/ 12192002 w 12207886"/>
              <a:gd name="connsiteY9" fmla="*/ 108001 h 6858000"/>
              <a:gd name="connsiteX10" fmla="*/ 12192002 w 12207886"/>
              <a:gd name="connsiteY10" fmla="*/ 6750000 h 6858000"/>
              <a:gd name="connsiteX11" fmla="*/ 12207886 w 12207886"/>
              <a:gd name="connsiteY11" fmla="*/ 6750000 h 6858000"/>
              <a:gd name="connsiteX12" fmla="*/ 12207886 w 12207886"/>
              <a:gd name="connsiteY12" fmla="*/ 6858000 h 6858000"/>
              <a:gd name="connsiteX13" fmla="*/ 12192002 w 12207886"/>
              <a:gd name="connsiteY13" fmla="*/ 6858000 h 6858000"/>
              <a:gd name="connsiteX14" fmla="*/ 12192002 w 12207886"/>
              <a:gd name="connsiteY14" fmla="*/ 6858000 h 6858000"/>
              <a:gd name="connsiteX15" fmla="*/ 12084002 w 12207886"/>
              <a:gd name="connsiteY15" fmla="*/ 6858000 h 6858000"/>
              <a:gd name="connsiteX16" fmla="*/ 12084002 w 12207886"/>
              <a:gd name="connsiteY16" fmla="*/ 6858000 h 6858000"/>
              <a:gd name="connsiteX17" fmla="*/ 108003 w 12207886"/>
              <a:gd name="connsiteY17" fmla="*/ 6858000 h 6858000"/>
              <a:gd name="connsiteX18" fmla="*/ 108003 w 12207886"/>
              <a:gd name="connsiteY18" fmla="*/ 6858000 h 6858000"/>
              <a:gd name="connsiteX19" fmla="*/ 3 w 12207886"/>
              <a:gd name="connsiteY19" fmla="*/ 6858000 h 6858000"/>
              <a:gd name="connsiteX20" fmla="*/ 3 w 12207886"/>
              <a:gd name="connsiteY20" fmla="*/ 6858000 h 6858000"/>
              <a:gd name="connsiteX21" fmla="*/ 1 w 12207886"/>
              <a:gd name="connsiteY21" fmla="*/ 6858000 h 6858000"/>
              <a:gd name="connsiteX22" fmla="*/ 1 w 12207886"/>
              <a:gd name="connsiteY22" fmla="*/ 6750000 h 6858000"/>
              <a:gd name="connsiteX23" fmla="*/ 3 w 12207886"/>
              <a:gd name="connsiteY23" fmla="*/ 6750000 h 6858000"/>
              <a:gd name="connsiteX24" fmla="*/ 3 w 12207886"/>
              <a:gd name="connsiteY24" fmla="*/ 108001 h 6858000"/>
              <a:gd name="connsiteX25" fmla="*/ 0 w 12207886"/>
              <a:gd name="connsiteY25" fmla="*/ 108001 h 6858000"/>
              <a:gd name="connsiteX26" fmla="*/ 0 w 12207886"/>
              <a:gd name="connsiteY26" fmla="*/ 1 h 6858000"/>
              <a:gd name="connsiteX27" fmla="*/ 3 w 12207886"/>
              <a:gd name="connsiteY27" fmla="*/ 1 h 6858000"/>
              <a:gd name="connsiteX28" fmla="*/ 3 w 12207886"/>
              <a:gd name="connsiteY28" fmla="*/ 0 h 6858000"/>
              <a:gd name="connsiteX29" fmla="*/ 108003 w 12207886"/>
              <a:gd name="connsiteY29" fmla="*/ 0 h 6858000"/>
              <a:gd name="connsiteX30" fmla="*/ 108003 w 12207886"/>
              <a:gd name="connsiteY30" fmla="*/ 1 h 6858000"/>
              <a:gd name="connsiteX31" fmla="*/ 12084002 w 12207886"/>
              <a:gd name="connsiteY31" fmla="*/ 1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207884 w 12207886"/>
              <a:gd name="connsiteY8" fmla="*/ 1 h 6858000"/>
              <a:gd name="connsiteX9" fmla="*/ 12192002 w 12207886"/>
              <a:gd name="connsiteY9" fmla="*/ 108001 h 6858000"/>
              <a:gd name="connsiteX10" fmla="*/ 12192002 w 12207886"/>
              <a:gd name="connsiteY10" fmla="*/ 6750000 h 6858000"/>
              <a:gd name="connsiteX11" fmla="*/ 12207886 w 12207886"/>
              <a:gd name="connsiteY11" fmla="*/ 6750000 h 6858000"/>
              <a:gd name="connsiteX12" fmla="*/ 12207886 w 12207886"/>
              <a:gd name="connsiteY12" fmla="*/ 6858000 h 6858000"/>
              <a:gd name="connsiteX13" fmla="*/ 12192002 w 12207886"/>
              <a:gd name="connsiteY13" fmla="*/ 6858000 h 6858000"/>
              <a:gd name="connsiteX14" fmla="*/ 12192002 w 12207886"/>
              <a:gd name="connsiteY14" fmla="*/ 6858000 h 6858000"/>
              <a:gd name="connsiteX15" fmla="*/ 12084002 w 12207886"/>
              <a:gd name="connsiteY15" fmla="*/ 6858000 h 6858000"/>
              <a:gd name="connsiteX16" fmla="*/ 12084002 w 12207886"/>
              <a:gd name="connsiteY16" fmla="*/ 6858000 h 6858000"/>
              <a:gd name="connsiteX17" fmla="*/ 108003 w 12207886"/>
              <a:gd name="connsiteY17" fmla="*/ 6858000 h 6858000"/>
              <a:gd name="connsiteX18" fmla="*/ 108003 w 12207886"/>
              <a:gd name="connsiteY18" fmla="*/ 6858000 h 6858000"/>
              <a:gd name="connsiteX19" fmla="*/ 3 w 12207886"/>
              <a:gd name="connsiteY19" fmla="*/ 6858000 h 6858000"/>
              <a:gd name="connsiteX20" fmla="*/ 3 w 12207886"/>
              <a:gd name="connsiteY20" fmla="*/ 6858000 h 6858000"/>
              <a:gd name="connsiteX21" fmla="*/ 1 w 12207886"/>
              <a:gd name="connsiteY21" fmla="*/ 6858000 h 6858000"/>
              <a:gd name="connsiteX22" fmla="*/ 1 w 12207886"/>
              <a:gd name="connsiteY22" fmla="*/ 6750000 h 6858000"/>
              <a:gd name="connsiteX23" fmla="*/ 3 w 12207886"/>
              <a:gd name="connsiteY23" fmla="*/ 6750000 h 6858000"/>
              <a:gd name="connsiteX24" fmla="*/ 3 w 12207886"/>
              <a:gd name="connsiteY24" fmla="*/ 108001 h 6858000"/>
              <a:gd name="connsiteX25" fmla="*/ 0 w 12207886"/>
              <a:gd name="connsiteY25" fmla="*/ 108001 h 6858000"/>
              <a:gd name="connsiteX26" fmla="*/ 0 w 12207886"/>
              <a:gd name="connsiteY26" fmla="*/ 1 h 6858000"/>
              <a:gd name="connsiteX27" fmla="*/ 3 w 12207886"/>
              <a:gd name="connsiteY27" fmla="*/ 1 h 6858000"/>
              <a:gd name="connsiteX28" fmla="*/ 3 w 12207886"/>
              <a:gd name="connsiteY28" fmla="*/ 0 h 6858000"/>
              <a:gd name="connsiteX29" fmla="*/ 108003 w 12207886"/>
              <a:gd name="connsiteY29" fmla="*/ 0 h 6858000"/>
              <a:gd name="connsiteX30" fmla="*/ 108003 w 12207886"/>
              <a:gd name="connsiteY30" fmla="*/ 1 h 6858000"/>
              <a:gd name="connsiteX31" fmla="*/ 12084002 w 12207886"/>
              <a:gd name="connsiteY31" fmla="*/ 1 h 6858000"/>
              <a:gd name="connsiteX32" fmla="*/ 12084002 w 12207886"/>
              <a:gd name="connsiteY32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108001 h 6858000"/>
              <a:gd name="connsiteX9" fmla="*/ 12192002 w 12207886"/>
              <a:gd name="connsiteY9" fmla="*/ 6750000 h 6858000"/>
              <a:gd name="connsiteX10" fmla="*/ 12207886 w 12207886"/>
              <a:gd name="connsiteY10" fmla="*/ 6750000 h 6858000"/>
              <a:gd name="connsiteX11" fmla="*/ 12207886 w 12207886"/>
              <a:gd name="connsiteY11" fmla="*/ 6858000 h 6858000"/>
              <a:gd name="connsiteX12" fmla="*/ 12192002 w 12207886"/>
              <a:gd name="connsiteY12" fmla="*/ 6858000 h 6858000"/>
              <a:gd name="connsiteX13" fmla="*/ 12192002 w 12207886"/>
              <a:gd name="connsiteY13" fmla="*/ 6858000 h 6858000"/>
              <a:gd name="connsiteX14" fmla="*/ 12084002 w 12207886"/>
              <a:gd name="connsiteY14" fmla="*/ 6858000 h 6858000"/>
              <a:gd name="connsiteX15" fmla="*/ 12084002 w 12207886"/>
              <a:gd name="connsiteY15" fmla="*/ 6858000 h 6858000"/>
              <a:gd name="connsiteX16" fmla="*/ 108003 w 12207886"/>
              <a:gd name="connsiteY16" fmla="*/ 6858000 h 6858000"/>
              <a:gd name="connsiteX17" fmla="*/ 108003 w 12207886"/>
              <a:gd name="connsiteY17" fmla="*/ 6858000 h 6858000"/>
              <a:gd name="connsiteX18" fmla="*/ 3 w 12207886"/>
              <a:gd name="connsiteY18" fmla="*/ 6858000 h 6858000"/>
              <a:gd name="connsiteX19" fmla="*/ 3 w 12207886"/>
              <a:gd name="connsiteY19" fmla="*/ 6858000 h 6858000"/>
              <a:gd name="connsiteX20" fmla="*/ 1 w 12207886"/>
              <a:gd name="connsiteY20" fmla="*/ 6858000 h 6858000"/>
              <a:gd name="connsiteX21" fmla="*/ 1 w 12207886"/>
              <a:gd name="connsiteY21" fmla="*/ 6750000 h 6858000"/>
              <a:gd name="connsiteX22" fmla="*/ 3 w 12207886"/>
              <a:gd name="connsiteY22" fmla="*/ 6750000 h 6858000"/>
              <a:gd name="connsiteX23" fmla="*/ 3 w 12207886"/>
              <a:gd name="connsiteY23" fmla="*/ 108001 h 6858000"/>
              <a:gd name="connsiteX24" fmla="*/ 0 w 12207886"/>
              <a:gd name="connsiteY24" fmla="*/ 108001 h 6858000"/>
              <a:gd name="connsiteX25" fmla="*/ 0 w 12207886"/>
              <a:gd name="connsiteY25" fmla="*/ 1 h 6858000"/>
              <a:gd name="connsiteX26" fmla="*/ 3 w 12207886"/>
              <a:gd name="connsiteY26" fmla="*/ 1 h 6858000"/>
              <a:gd name="connsiteX27" fmla="*/ 3 w 12207886"/>
              <a:gd name="connsiteY27" fmla="*/ 0 h 6858000"/>
              <a:gd name="connsiteX28" fmla="*/ 108003 w 12207886"/>
              <a:gd name="connsiteY28" fmla="*/ 0 h 6858000"/>
              <a:gd name="connsiteX29" fmla="*/ 108003 w 12207886"/>
              <a:gd name="connsiteY29" fmla="*/ 1 h 6858000"/>
              <a:gd name="connsiteX30" fmla="*/ 12084002 w 12207886"/>
              <a:gd name="connsiteY30" fmla="*/ 1 h 6858000"/>
              <a:gd name="connsiteX31" fmla="*/ 12084002 w 12207886"/>
              <a:gd name="connsiteY31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750000 h 6858000"/>
              <a:gd name="connsiteX10" fmla="*/ 12207886 w 12207886"/>
              <a:gd name="connsiteY10" fmla="*/ 6858000 h 6858000"/>
              <a:gd name="connsiteX11" fmla="*/ 12192002 w 12207886"/>
              <a:gd name="connsiteY11" fmla="*/ 6858000 h 6858000"/>
              <a:gd name="connsiteX12" fmla="*/ 12192002 w 12207886"/>
              <a:gd name="connsiteY12" fmla="*/ 6858000 h 6858000"/>
              <a:gd name="connsiteX13" fmla="*/ 12084002 w 12207886"/>
              <a:gd name="connsiteY13" fmla="*/ 6858000 h 6858000"/>
              <a:gd name="connsiteX14" fmla="*/ 12084002 w 12207886"/>
              <a:gd name="connsiteY14" fmla="*/ 6858000 h 6858000"/>
              <a:gd name="connsiteX15" fmla="*/ 108003 w 12207886"/>
              <a:gd name="connsiteY15" fmla="*/ 6858000 h 6858000"/>
              <a:gd name="connsiteX16" fmla="*/ 108003 w 12207886"/>
              <a:gd name="connsiteY16" fmla="*/ 6858000 h 6858000"/>
              <a:gd name="connsiteX17" fmla="*/ 3 w 12207886"/>
              <a:gd name="connsiteY17" fmla="*/ 6858000 h 6858000"/>
              <a:gd name="connsiteX18" fmla="*/ 3 w 12207886"/>
              <a:gd name="connsiteY18" fmla="*/ 6858000 h 6858000"/>
              <a:gd name="connsiteX19" fmla="*/ 1 w 12207886"/>
              <a:gd name="connsiteY19" fmla="*/ 6858000 h 6858000"/>
              <a:gd name="connsiteX20" fmla="*/ 1 w 12207886"/>
              <a:gd name="connsiteY20" fmla="*/ 6750000 h 6858000"/>
              <a:gd name="connsiteX21" fmla="*/ 3 w 12207886"/>
              <a:gd name="connsiteY21" fmla="*/ 6750000 h 6858000"/>
              <a:gd name="connsiteX22" fmla="*/ 3 w 12207886"/>
              <a:gd name="connsiteY22" fmla="*/ 108001 h 6858000"/>
              <a:gd name="connsiteX23" fmla="*/ 0 w 12207886"/>
              <a:gd name="connsiteY23" fmla="*/ 108001 h 6858000"/>
              <a:gd name="connsiteX24" fmla="*/ 0 w 12207886"/>
              <a:gd name="connsiteY24" fmla="*/ 1 h 6858000"/>
              <a:gd name="connsiteX25" fmla="*/ 3 w 12207886"/>
              <a:gd name="connsiteY25" fmla="*/ 1 h 6858000"/>
              <a:gd name="connsiteX26" fmla="*/ 3 w 12207886"/>
              <a:gd name="connsiteY26" fmla="*/ 0 h 6858000"/>
              <a:gd name="connsiteX27" fmla="*/ 108003 w 12207886"/>
              <a:gd name="connsiteY27" fmla="*/ 0 h 6858000"/>
              <a:gd name="connsiteX28" fmla="*/ 108003 w 12207886"/>
              <a:gd name="connsiteY28" fmla="*/ 1 h 6858000"/>
              <a:gd name="connsiteX29" fmla="*/ 12084002 w 12207886"/>
              <a:gd name="connsiteY29" fmla="*/ 1 h 6858000"/>
              <a:gd name="connsiteX30" fmla="*/ 12084002 w 12207886"/>
              <a:gd name="connsiteY30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1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750000 h 6858000"/>
              <a:gd name="connsiteX10" fmla="*/ 12207886 w 12207886"/>
              <a:gd name="connsiteY10" fmla="*/ 6858000 h 6858000"/>
              <a:gd name="connsiteX11" fmla="*/ 12192002 w 12207886"/>
              <a:gd name="connsiteY11" fmla="*/ 6858000 h 6858000"/>
              <a:gd name="connsiteX12" fmla="*/ 12192002 w 12207886"/>
              <a:gd name="connsiteY12" fmla="*/ 6858000 h 6858000"/>
              <a:gd name="connsiteX13" fmla="*/ 12084002 w 12207886"/>
              <a:gd name="connsiteY13" fmla="*/ 6858000 h 6858000"/>
              <a:gd name="connsiteX14" fmla="*/ 12084002 w 12207886"/>
              <a:gd name="connsiteY14" fmla="*/ 6858000 h 6858000"/>
              <a:gd name="connsiteX15" fmla="*/ 108003 w 12207886"/>
              <a:gd name="connsiteY15" fmla="*/ 6858000 h 6858000"/>
              <a:gd name="connsiteX16" fmla="*/ 108003 w 12207886"/>
              <a:gd name="connsiteY16" fmla="*/ 6858000 h 6858000"/>
              <a:gd name="connsiteX17" fmla="*/ 3 w 12207886"/>
              <a:gd name="connsiteY17" fmla="*/ 6858000 h 6858000"/>
              <a:gd name="connsiteX18" fmla="*/ 3 w 12207886"/>
              <a:gd name="connsiteY18" fmla="*/ 6858000 h 6858000"/>
              <a:gd name="connsiteX19" fmla="*/ 1 w 12207886"/>
              <a:gd name="connsiteY19" fmla="*/ 6858000 h 6858000"/>
              <a:gd name="connsiteX20" fmla="*/ 1 w 12207886"/>
              <a:gd name="connsiteY20" fmla="*/ 6750000 h 6858000"/>
              <a:gd name="connsiteX21" fmla="*/ 3 w 12207886"/>
              <a:gd name="connsiteY21" fmla="*/ 6750000 h 6858000"/>
              <a:gd name="connsiteX22" fmla="*/ 3 w 12207886"/>
              <a:gd name="connsiteY22" fmla="*/ 108001 h 6858000"/>
              <a:gd name="connsiteX23" fmla="*/ 0 w 12207886"/>
              <a:gd name="connsiteY23" fmla="*/ 108001 h 6858000"/>
              <a:gd name="connsiteX24" fmla="*/ 0 w 12207886"/>
              <a:gd name="connsiteY24" fmla="*/ 1 h 6858000"/>
              <a:gd name="connsiteX25" fmla="*/ 3 w 12207886"/>
              <a:gd name="connsiteY25" fmla="*/ 1 h 6858000"/>
              <a:gd name="connsiteX26" fmla="*/ 3 w 12207886"/>
              <a:gd name="connsiteY26" fmla="*/ 0 h 6858000"/>
              <a:gd name="connsiteX27" fmla="*/ 108003 w 12207886"/>
              <a:gd name="connsiteY27" fmla="*/ 0 h 6858000"/>
              <a:gd name="connsiteX28" fmla="*/ 108003 w 12207886"/>
              <a:gd name="connsiteY28" fmla="*/ 1 h 6858000"/>
              <a:gd name="connsiteX29" fmla="*/ 12084002 w 12207886"/>
              <a:gd name="connsiteY29" fmla="*/ 1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1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858000 h 6858000"/>
              <a:gd name="connsiteX10" fmla="*/ 12192002 w 12207886"/>
              <a:gd name="connsiteY10" fmla="*/ 6858000 h 6858000"/>
              <a:gd name="connsiteX11" fmla="*/ 12192002 w 12207886"/>
              <a:gd name="connsiteY11" fmla="*/ 6858000 h 6858000"/>
              <a:gd name="connsiteX12" fmla="*/ 12084002 w 12207886"/>
              <a:gd name="connsiteY12" fmla="*/ 6858000 h 6858000"/>
              <a:gd name="connsiteX13" fmla="*/ 12084002 w 12207886"/>
              <a:gd name="connsiteY13" fmla="*/ 6858000 h 6858000"/>
              <a:gd name="connsiteX14" fmla="*/ 108003 w 12207886"/>
              <a:gd name="connsiteY14" fmla="*/ 6858000 h 6858000"/>
              <a:gd name="connsiteX15" fmla="*/ 108003 w 12207886"/>
              <a:gd name="connsiteY15" fmla="*/ 6858000 h 6858000"/>
              <a:gd name="connsiteX16" fmla="*/ 3 w 12207886"/>
              <a:gd name="connsiteY16" fmla="*/ 6858000 h 6858000"/>
              <a:gd name="connsiteX17" fmla="*/ 3 w 12207886"/>
              <a:gd name="connsiteY17" fmla="*/ 6858000 h 6858000"/>
              <a:gd name="connsiteX18" fmla="*/ 1 w 12207886"/>
              <a:gd name="connsiteY18" fmla="*/ 6858000 h 6858000"/>
              <a:gd name="connsiteX19" fmla="*/ 1 w 12207886"/>
              <a:gd name="connsiteY19" fmla="*/ 6750000 h 6858000"/>
              <a:gd name="connsiteX20" fmla="*/ 3 w 12207886"/>
              <a:gd name="connsiteY20" fmla="*/ 6750000 h 6858000"/>
              <a:gd name="connsiteX21" fmla="*/ 3 w 12207886"/>
              <a:gd name="connsiteY21" fmla="*/ 108001 h 6858000"/>
              <a:gd name="connsiteX22" fmla="*/ 0 w 12207886"/>
              <a:gd name="connsiteY22" fmla="*/ 108001 h 6858000"/>
              <a:gd name="connsiteX23" fmla="*/ 0 w 12207886"/>
              <a:gd name="connsiteY23" fmla="*/ 1 h 6858000"/>
              <a:gd name="connsiteX24" fmla="*/ 3 w 12207886"/>
              <a:gd name="connsiteY24" fmla="*/ 1 h 6858000"/>
              <a:gd name="connsiteX25" fmla="*/ 3 w 12207886"/>
              <a:gd name="connsiteY25" fmla="*/ 0 h 6858000"/>
              <a:gd name="connsiteX26" fmla="*/ 108003 w 12207886"/>
              <a:gd name="connsiteY26" fmla="*/ 0 h 6858000"/>
              <a:gd name="connsiteX27" fmla="*/ 108003 w 12207886"/>
              <a:gd name="connsiteY27" fmla="*/ 1 h 6858000"/>
              <a:gd name="connsiteX28" fmla="*/ 12084002 w 12207886"/>
              <a:gd name="connsiteY28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750000 h 6858000"/>
              <a:gd name="connsiteX9" fmla="*/ 12192002 w 12192002"/>
              <a:gd name="connsiteY9" fmla="*/ 6858000 h 6858000"/>
              <a:gd name="connsiteX10" fmla="*/ 12192002 w 12192002"/>
              <a:gd name="connsiteY10" fmla="*/ 6858000 h 6858000"/>
              <a:gd name="connsiteX11" fmla="*/ 12084002 w 12192002"/>
              <a:gd name="connsiteY11" fmla="*/ 6858000 h 6858000"/>
              <a:gd name="connsiteX12" fmla="*/ 12084002 w 12192002"/>
              <a:gd name="connsiteY12" fmla="*/ 6858000 h 6858000"/>
              <a:gd name="connsiteX13" fmla="*/ 108003 w 12192002"/>
              <a:gd name="connsiteY13" fmla="*/ 6858000 h 6858000"/>
              <a:gd name="connsiteX14" fmla="*/ 108003 w 12192002"/>
              <a:gd name="connsiteY14" fmla="*/ 6858000 h 6858000"/>
              <a:gd name="connsiteX15" fmla="*/ 3 w 12192002"/>
              <a:gd name="connsiteY15" fmla="*/ 6858000 h 6858000"/>
              <a:gd name="connsiteX16" fmla="*/ 3 w 12192002"/>
              <a:gd name="connsiteY16" fmla="*/ 6858000 h 6858000"/>
              <a:gd name="connsiteX17" fmla="*/ 1 w 12192002"/>
              <a:gd name="connsiteY17" fmla="*/ 6858000 h 6858000"/>
              <a:gd name="connsiteX18" fmla="*/ 1 w 12192002"/>
              <a:gd name="connsiteY18" fmla="*/ 6750000 h 6858000"/>
              <a:gd name="connsiteX19" fmla="*/ 3 w 12192002"/>
              <a:gd name="connsiteY19" fmla="*/ 6750000 h 6858000"/>
              <a:gd name="connsiteX20" fmla="*/ 3 w 12192002"/>
              <a:gd name="connsiteY20" fmla="*/ 108001 h 6858000"/>
              <a:gd name="connsiteX21" fmla="*/ 0 w 12192002"/>
              <a:gd name="connsiteY21" fmla="*/ 108001 h 6858000"/>
              <a:gd name="connsiteX22" fmla="*/ 0 w 12192002"/>
              <a:gd name="connsiteY22" fmla="*/ 1 h 6858000"/>
              <a:gd name="connsiteX23" fmla="*/ 3 w 12192002"/>
              <a:gd name="connsiteY23" fmla="*/ 1 h 6858000"/>
              <a:gd name="connsiteX24" fmla="*/ 3 w 12192002"/>
              <a:gd name="connsiteY24" fmla="*/ 0 h 6858000"/>
              <a:gd name="connsiteX25" fmla="*/ 108003 w 12192002"/>
              <a:gd name="connsiteY25" fmla="*/ 0 h 6858000"/>
              <a:gd name="connsiteX26" fmla="*/ 108003 w 12192002"/>
              <a:gd name="connsiteY26" fmla="*/ 1 h 6858000"/>
              <a:gd name="connsiteX27" fmla="*/ 12084002 w 12192002"/>
              <a:gd name="connsiteY27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2084002 w 12192002"/>
              <a:gd name="connsiteY10" fmla="*/ 6858000 h 6858000"/>
              <a:gd name="connsiteX11" fmla="*/ 12084002 w 12192002"/>
              <a:gd name="connsiteY11" fmla="*/ 6858000 h 6858000"/>
              <a:gd name="connsiteX12" fmla="*/ 108003 w 12192002"/>
              <a:gd name="connsiteY12" fmla="*/ 6858000 h 6858000"/>
              <a:gd name="connsiteX13" fmla="*/ 108003 w 12192002"/>
              <a:gd name="connsiteY13" fmla="*/ 6858000 h 6858000"/>
              <a:gd name="connsiteX14" fmla="*/ 3 w 12192002"/>
              <a:gd name="connsiteY14" fmla="*/ 6858000 h 6858000"/>
              <a:gd name="connsiteX15" fmla="*/ 3 w 12192002"/>
              <a:gd name="connsiteY15" fmla="*/ 6858000 h 6858000"/>
              <a:gd name="connsiteX16" fmla="*/ 1 w 12192002"/>
              <a:gd name="connsiteY16" fmla="*/ 6858000 h 6858000"/>
              <a:gd name="connsiteX17" fmla="*/ 1 w 12192002"/>
              <a:gd name="connsiteY17" fmla="*/ 6750000 h 6858000"/>
              <a:gd name="connsiteX18" fmla="*/ 3 w 12192002"/>
              <a:gd name="connsiteY18" fmla="*/ 6750000 h 6858000"/>
              <a:gd name="connsiteX19" fmla="*/ 3 w 12192002"/>
              <a:gd name="connsiteY19" fmla="*/ 108001 h 6858000"/>
              <a:gd name="connsiteX20" fmla="*/ 0 w 12192002"/>
              <a:gd name="connsiteY20" fmla="*/ 108001 h 6858000"/>
              <a:gd name="connsiteX21" fmla="*/ 0 w 12192002"/>
              <a:gd name="connsiteY21" fmla="*/ 1 h 6858000"/>
              <a:gd name="connsiteX22" fmla="*/ 3 w 12192002"/>
              <a:gd name="connsiteY22" fmla="*/ 1 h 6858000"/>
              <a:gd name="connsiteX23" fmla="*/ 3 w 12192002"/>
              <a:gd name="connsiteY23" fmla="*/ 0 h 6858000"/>
              <a:gd name="connsiteX24" fmla="*/ 108003 w 12192002"/>
              <a:gd name="connsiteY24" fmla="*/ 0 h 6858000"/>
              <a:gd name="connsiteX25" fmla="*/ 108003 w 12192002"/>
              <a:gd name="connsiteY25" fmla="*/ 1 h 6858000"/>
              <a:gd name="connsiteX26" fmla="*/ 12084002 w 12192002"/>
              <a:gd name="connsiteY26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2084002 w 12192002"/>
              <a:gd name="connsiteY10" fmla="*/ 6858000 h 6858000"/>
              <a:gd name="connsiteX11" fmla="*/ 108003 w 12192002"/>
              <a:gd name="connsiteY11" fmla="*/ 6858000 h 6858000"/>
              <a:gd name="connsiteX12" fmla="*/ 108003 w 12192002"/>
              <a:gd name="connsiteY12" fmla="*/ 6858000 h 6858000"/>
              <a:gd name="connsiteX13" fmla="*/ 3 w 12192002"/>
              <a:gd name="connsiteY13" fmla="*/ 6858000 h 6858000"/>
              <a:gd name="connsiteX14" fmla="*/ 3 w 12192002"/>
              <a:gd name="connsiteY14" fmla="*/ 6858000 h 6858000"/>
              <a:gd name="connsiteX15" fmla="*/ 1 w 12192002"/>
              <a:gd name="connsiteY15" fmla="*/ 6858000 h 6858000"/>
              <a:gd name="connsiteX16" fmla="*/ 1 w 12192002"/>
              <a:gd name="connsiteY16" fmla="*/ 6750000 h 6858000"/>
              <a:gd name="connsiteX17" fmla="*/ 3 w 12192002"/>
              <a:gd name="connsiteY17" fmla="*/ 6750000 h 6858000"/>
              <a:gd name="connsiteX18" fmla="*/ 3 w 12192002"/>
              <a:gd name="connsiteY18" fmla="*/ 108001 h 6858000"/>
              <a:gd name="connsiteX19" fmla="*/ 0 w 12192002"/>
              <a:gd name="connsiteY19" fmla="*/ 108001 h 6858000"/>
              <a:gd name="connsiteX20" fmla="*/ 0 w 12192002"/>
              <a:gd name="connsiteY20" fmla="*/ 1 h 6858000"/>
              <a:gd name="connsiteX21" fmla="*/ 3 w 12192002"/>
              <a:gd name="connsiteY21" fmla="*/ 1 h 6858000"/>
              <a:gd name="connsiteX22" fmla="*/ 3 w 12192002"/>
              <a:gd name="connsiteY22" fmla="*/ 0 h 6858000"/>
              <a:gd name="connsiteX23" fmla="*/ 108003 w 12192002"/>
              <a:gd name="connsiteY23" fmla="*/ 0 h 6858000"/>
              <a:gd name="connsiteX24" fmla="*/ 108003 w 12192002"/>
              <a:gd name="connsiteY24" fmla="*/ 1 h 6858000"/>
              <a:gd name="connsiteX25" fmla="*/ 12084002 w 12192002"/>
              <a:gd name="connsiteY25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108003 w 12192002"/>
              <a:gd name="connsiteY11" fmla="*/ 6858000 h 6858000"/>
              <a:gd name="connsiteX12" fmla="*/ 3 w 12192002"/>
              <a:gd name="connsiteY12" fmla="*/ 6858000 h 6858000"/>
              <a:gd name="connsiteX13" fmla="*/ 3 w 12192002"/>
              <a:gd name="connsiteY13" fmla="*/ 6858000 h 6858000"/>
              <a:gd name="connsiteX14" fmla="*/ 1 w 12192002"/>
              <a:gd name="connsiteY14" fmla="*/ 6858000 h 6858000"/>
              <a:gd name="connsiteX15" fmla="*/ 1 w 12192002"/>
              <a:gd name="connsiteY15" fmla="*/ 6750000 h 6858000"/>
              <a:gd name="connsiteX16" fmla="*/ 3 w 12192002"/>
              <a:gd name="connsiteY16" fmla="*/ 6750000 h 6858000"/>
              <a:gd name="connsiteX17" fmla="*/ 3 w 12192002"/>
              <a:gd name="connsiteY17" fmla="*/ 108001 h 6858000"/>
              <a:gd name="connsiteX18" fmla="*/ 0 w 12192002"/>
              <a:gd name="connsiteY18" fmla="*/ 108001 h 6858000"/>
              <a:gd name="connsiteX19" fmla="*/ 0 w 12192002"/>
              <a:gd name="connsiteY19" fmla="*/ 1 h 6858000"/>
              <a:gd name="connsiteX20" fmla="*/ 3 w 12192002"/>
              <a:gd name="connsiteY20" fmla="*/ 1 h 6858000"/>
              <a:gd name="connsiteX21" fmla="*/ 3 w 12192002"/>
              <a:gd name="connsiteY21" fmla="*/ 0 h 6858000"/>
              <a:gd name="connsiteX22" fmla="*/ 108003 w 12192002"/>
              <a:gd name="connsiteY22" fmla="*/ 0 h 6858000"/>
              <a:gd name="connsiteX23" fmla="*/ 108003 w 12192002"/>
              <a:gd name="connsiteY23" fmla="*/ 1 h 6858000"/>
              <a:gd name="connsiteX24" fmla="*/ 12084002 w 12192002"/>
              <a:gd name="connsiteY24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3 w 12192002"/>
              <a:gd name="connsiteY11" fmla="*/ 6858000 h 6858000"/>
              <a:gd name="connsiteX12" fmla="*/ 3 w 12192002"/>
              <a:gd name="connsiteY12" fmla="*/ 6858000 h 6858000"/>
              <a:gd name="connsiteX13" fmla="*/ 1 w 12192002"/>
              <a:gd name="connsiteY13" fmla="*/ 6858000 h 6858000"/>
              <a:gd name="connsiteX14" fmla="*/ 1 w 12192002"/>
              <a:gd name="connsiteY14" fmla="*/ 6750000 h 6858000"/>
              <a:gd name="connsiteX15" fmla="*/ 3 w 12192002"/>
              <a:gd name="connsiteY15" fmla="*/ 6750000 h 6858000"/>
              <a:gd name="connsiteX16" fmla="*/ 3 w 12192002"/>
              <a:gd name="connsiteY16" fmla="*/ 108001 h 6858000"/>
              <a:gd name="connsiteX17" fmla="*/ 0 w 12192002"/>
              <a:gd name="connsiteY17" fmla="*/ 108001 h 6858000"/>
              <a:gd name="connsiteX18" fmla="*/ 0 w 12192002"/>
              <a:gd name="connsiteY18" fmla="*/ 1 h 6858000"/>
              <a:gd name="connsiteX19" fmla="*/ 3 w 12192002"/>
              <a:gd name="connsiteY19" fmla="*/ 1 h 6858000"/>
              <a:gd name="connsiteX20" fmla="*/ 3 w 12192002"/>
              <a:gd name="connsiteY20" fmla="*/ 0 h 6858000"/>
              <a:gd name="connsiteX21" fmla="*/ 108003 w 12192002"/>
              <a:gd name="connsiteY21" fmla="*/ 0 h 6858000"/>
              <a:gd name="connsiteX22" fmla="*/ 108003 w 12192002"/>
              <a:gd name="connsiteY22" fmla="*/ 1 h 6858000"/>
              <a:gd name="connsiteX23" fmla="*/ 12084002 w 12192002"/>
              <a:gd name="connsiteY23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3 w 12192002"/>
              <a:gd name="connsiteY11" fmla="*/ 6858000 h 6858000"/>
              <a:gd name="connsiteX12" fmla="*/ 3 w 12192002"/>
              <a:gd name="connsiteY12" fmla="*/ 6858000 h 6858000"/>
              <a:gd name="connsiteX13" fmla="*/ 1 w 12192002"/>
              <a:gd name="connsiteY13" fmla="*/ 6858000 h 6858000"/>
              <a:gd name="connsiteX14" fmla="*/ 1 w 12192002"/>
              <a:gd name="connsiteY14" fmla="*/ 6750000 h 6858000"/>
              <a:gd name="connsiteX15" fmla="*/ 3 w 12192002"/>
              <a:gd name="connsiteY15" fmla="*/ 108001 h 6858000"/>
              <a:gd name="connsiteX16" fmla="*/ 0 w 12192002"/>
              <a:gd name="connsiteY16" fmla="*/ 108001 h 6858000"/>
              <a:gd name="connsiteX17" fmla="*/ 0 w 12192002"/>
              <a:gd name="connsiteY17" fmla="*/ 1 h 6858000"/>
              <a:gd name="connsiteX18" fmla="*/ 3 w 12192002"/>
              <a:gd name="connsiteY18" fmla="*/ 1 h 6858000"/>
              <a:gd name="connsiteX19" fmla="*/ 3 w 12192002"/>
              <a:gd name="connsiteY19" fmla="*/ 0 h 6858000"/>
              <a:gd name="connsiteX20" fmla="*/ 108003 w 12192002"/>
              <a:gd name="connsiteY20" fmla="*/ 0 h 6858000"/>
              <a:gd name="connsiteX21" fmla="*/ 108003 w 12192002"/>
              <a:gd name="connsiteY21" fmla="*/ 1 h 6858000"/>
              <a:gd name="connsiteX22" fmla="*/ 12084002 w 12192002"/>
              <a:gd name="connsiteY22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1 w 12192002"/>
              <a:gd name="connsiteY13" fmla="*/ 6750000 h 6858000"/>
              <a:gd name="connsiteX14" fmla="*/ 3 w 12192002"/>
              <a:gd name="connsiteY14" fmla="*/ 108001 h 6858000"/>
              <a:gd name="connsiteX15" fmla="*/ 0 w 12192002"/>
              <a:gd name="connsiteY15" fmla="*/ 108001 h 6858000"/>
              <a:gd name="connsiteX16" fmla="*/ 0 w 12192002"/>
              <a:gd name="connsiteY16" fmla="*/ 1 h 6858000"/>
              <a:gd name="connsiteX17" fmla="*/ 3 w 12192002"/>
              <a:gd name="connsiteY17" fmla="*/ 1 h 6858000"/>
              <a:gd name="connsiteX18" fmla="*/ 3 w 12192002"/>
              <a:gd name="connsiteY18" fmla="*/ 0 h 6858000"/>
              <a:gd name="connsiteX19" fmla="*/ 108003 w 12192002"/>
              <a:gd name="connsiteY19" fmla="*/ 0 h 6858000"/>
              <a:gd name="connsiteX20" fmla="*/ 108003 w 12192002"/>
              <a:gd name="connsiteY20" fmla="*/ 1 h 6858000"/>
              <a:gd name="connsiteX21" fmla="*/ 12084002 w 12192002"/>
              <a:gd name="connsiteY21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3 w 12192002"/>
              <a:gd name="connsiteY13" fmla="*/ 108001 h 6858000"/>
              <a:gd name="connsiteX14" fmla="*/ 0 w 12192002"/>
              <a:gd name="connsiteY14" fmla="*/ 108001 h 6858000"/>
              <a:gd name="connsiteX15" fmla="*/ 0 w 12192002"/>
              <a:gd name="connsiteY15" fmla="*/ 1 h 6858000"/>
              <a:gd name="connsiteX16" fmla="*/ 3 w 12192002"/>
              <a:gd name="connsiteY16" fmla="*/ 1 h 6858000"/>
              <a:gd name="connsiteX17" fmla="*/ 3 w 12192002"/>
              <a:gd name="connsiteY17" fmla="*/ 0 h 6858000"/>
              <a:gd name="connsiteX18" fmla="*/ 108003 w 12192002"/>
              <a:gd name="connsiteY18" fmla="*/ 0 h 6858000"/>
              <a:gd name="connsiteX19" fmla="*/ 108003 w 12192002"/>
              <a:gd name="connsiteY19" fmla="*/ 1 h 6858000"/>
              <a:gd name="connsiteX20" fmla="*/ 12084002 w 12192002"/>
              <a:gd name="connsiteY20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3 w 12192002"/>
              <a:gd name="connsiteY13" fmla="*/ 108001 h 6858000"/>
              <a:gd name="connsiteX14" fmla="*/ 0 w 12192002"/>
              <a:gd name="connsiteY14" fmla="*/ 1 h 6858000"/>
              <a:gd name="connsiteX15" fmla="*/ 3 w 12192002"/>
              <a:gd name="connsiteY15" fmla="*/ 1 h 6858000"/>
              <a:gd name="connsiteX16" fmla="*/ 3 w 12192002"/>
              <a:gd name="connsiteY16" fmla="*/ 0 h 6858000"/>
              <a:gd name="connsiteX17" fmla="*/ 108003 w 12192002"/>
              <a:gd name="connsiteY17" fmla="*/ 0 h 6858000"/>
              <a:gd name="connsiteX18" fmla="*/ 108003 w 12192002"/>
              <a:gd name="connsiteY18" fmla="*/ 1 h 6858000"/>
              <a:gd name="connsiteX19" fmla="*/ 12084002 w 12192002"/>
              <a:gd name="connsiteY19" fmla="*/ 1 h 6858000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08003 w 12192002"/>
              <a:gd name="connsiteY16" fmla="*/ 507999 h 7365999"/>
              <a:gd name="connsiteX17" fmla="*/ 108003 w 12192002"/>
              <a:gd name="connsiteY17" fmla="*/ 508000 h 7365999"/>
              <a:gd name="connsiteX18" fmla="*/ 12084002 w 12192002"/>
              <a:gd name="connsiteY18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08003 w 12192002"/>
              <a:gd name="connsiteY16" fmla="*/ 507999 h 7365999"/>
              <a:gd name="connsiteX17" fmla="*/ 12084002 w 12192002"/>
              <a:gd name="connsiteY17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2084002 w 12192002"/>
              <a:gd name="connsiteY16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3 w 12192002"/>
              <a:gd name="connsiteY5" fmla="*/ 507999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2" h="7365999">
                <a:moveTo>
                  <a:pt x="108003" y="616000"/>
                </a:moveTo>
                <a:lnTo>
                  <a:pt x="108003" y="7257999"/>
                </a:lnTo>
                <a:lnTo>
                  <a:pt x="12084002" y="7257999"/>
                </a:lnTo>
                <a:lnTo>
                  <a:pt x="12084002" y="616000"/>
                </a:lnTo>
                <a:lnTo>
                  <a:pt x="108003" y="616000"/>
                </a:lnTo>
                <a:close/>
                <a:moveTo>
                  <a:pt x="3" y="507999"/>
                </a:moveTo>
                <a:lnTo>
                  <a:pt x="12192002" y="507999"/>
                </a:lnTo>
                <a:lnTo>
                  <a:pt x="12192002" y="508000"/>
                </a:lnTo>
                <a:lnTo>
                  <a:pt x="12192002" y="7365999"/>
                </a:lnTo>
                <a:lnTo>
                  <a:pt x="12192002" y="7365999"/>
                </a:lnTo>
                <a:lnTo>
                  <a:pt x="3" y="7365999"/>
                </a:lnTo>
                <a:lnTo>
                  <a:pt x="3" y="7365999"/>
                </a:lnTo>
                <a:lnTo>
                  <a:pt x="1" y="7365999"/>
                </a:lnTo>
                <a:cubicBezTo>
                  <a:pt x="1" y="6222999"/>
                  <a:pt x="0" y="1651000"/>
                  <a:pt x="0" y="508000"/>
                </a:cubicBezTo>
                <a:cubicBezTo>
                  <a:pt x="0" y="-635000"/>
                  <a:pt x="2" y="508000"/>
                  <a:pt x="3" y="508000"/>
                </a:cubicBezTo>
                <a:lnTo>
                  <a:pt x="3" y="50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65C8860-F80D-4015-B6F2-FD0E18003E6A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700" y="6231442"/>
            <a:ext cx="1207870" cy="6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76" r:id="rId4"/>
    <p:sldLayoutId id="2147483675" r:id="rId5"/>
    <p:sldLayoutId id="214748365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53" r:id="rId12"/>
    <p:sldLayoutId id="2147483668" r:id="rId13"/>
    <p:sldLayoutId id="2147483669" r:id="rId14"/>
    <p:sldLayoutId id="2147483661" r:id="rId15"/>
    <p:sldLayoutId id="2147483652" r:id="rId16"/>
    <p:sldLayoutId id="2147483656" r:id="rId17"/>
    <p:sldLayoutId id="2147483670" r:id="rId18"/>
    <p:sldLayoutId id="2147483671" r:id="rId19"/>
    <p:sldLayoutId id="2147483672" r:id="rId20"/>
    <p:sldLayoutId id="2147483673" r:id="rId21"/>
    <p:sldLayoutId id="2147483657" r:id="rId22"/>
    <p:sldLayoutId id="2147483654" r:id="rId23"/>
    <p:sldLayoutId id="2147483674" r:id="rId24"/>
    <p:sldLayoutId id="2147483677" r:id="rId25"/>
    <p:sldLayoutId id="2147483678" r:id="rId26"/>
    <p:sldLayoutId id="2147483667" r:id="rId27"/>
    <p:sldLayoutId id="2147483679" r:id="rId28"/>
    <p:sldLayoutId id="2147483680" r:id="rId29"/>
    <p:sldLayoutId id="2147483681" r:id="rId30"/>
    <p:sldLayoutId id="2147483655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 descr="Tres esquemas de triángulo que dan énfasis a la imagen">
            <a:extLst>
              <a:ext uri="{FF2B5EF4-FFF2-40B4-BE49-F238E27FC236}">
                <a16:creationId xmlns:a16="http://schemas.microsoft.com/office/drawing/2014/main" xmlns="" id="{2D5C8341-DC6A-4348-90C6-7D96336E23A4}"/>
              </a:ext>
            </a:extLst>
          </p:cNvPr>
          <p:cNvGrpSpPr/>
          <p:nvPr/>
        </p:nvGrpSpPr>
        <p:grpSpPr>
          <a:xfrm>
            <a:off x="565254" y="2177244"/>
            <a:ext cx="1969659" cy="2593986"/>
            <a:chOff x="2259641" y="2040344"/>
            <a:chExt cx="1969659" cy="2593986"/>
          </a:xfrm>
        </p:grpSpPr>
        <p:sp>
          <p:nvSpPr>
            <p:cNvPr id="21" name="Triángulo isósceles 20" descr="Triángulo decorativo">
              <a:extLst>
                <a:ext uri="{FF2B5EF4-FFF2-40B4-BE49-F238E27FC236}">
                  <a16:creationId xmlns:a16="http://schemas.microsoft.com/office/drawing/2014/main" xmlns="" id="{842A5801-9929-4849-BB70-665479BCAD9F}"/>
                </a:ext>
              </a:extLst>
            </p:cNvPr>
            <p:cNvSpPr/>
            <p:nvPr/>
          </p:nvSpPr>
          <p:spPr>
            <a:xfrm rot="10800000">
              <a:off x="2739123" y="2040344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2" name="Triángulo isósceles 21" descr="Triángulo decorativo">
              <a:extLst>
                <a:ext uri="{FF2B5EF4-FFF2-40B4-BE49-F238E27FC236}">
                  <a16:creationId xmlns:a16="http://schemas.microsoft.com/office/drawing/2014/main" xmlns="" id="{C55A5A72-BCE3-43E5-B9EC-133727EDFE71}"/>
                </a:ext>
              </a:extLst>
            </p:cNvPr>
            <p:cNvSpPr/>
            <p:nvPr/>
          </p:nvSpPr>
          <p:spPr>
            <a:xfrm rot="10800000">
              <a:off x="2259641" y="2900399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3" name="Triángulo isósceles 22" descr="Triángulo decorativo">
              <a:extLst>
                <a:ext uri="{FF2B5EF4-FFF2-40B4-BE49-F238E27FC236}">
                  <a16:creationId xmlns:a16="http://schemas.microsoft.com/office/drawing/2014/main" xmlns="" id="{655C0B66-681D-4015-BBF2-03DAF6FB834F}"/>
                </a:ext>
              </a:extLst>
            </p:cNvPr>
            <p:cNvSpPr/>
            <p:nvPr/>
          </p:nvSpPr>
          <p:spPr>
            <a:xfrm>
              <a:off x="3683558" y="4263551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52320BC-C906-49F3-BFB7-80139C427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4839" y="5976731"/>
            <a:ext cx="4736077" cy="402841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es-ES" noProof="1">
                <a:solidFill>
                  <a:schemeClr val="tx1"/>
                </a:solidFill>
              </a:rPr>
              <a:t>Ed. Diferencial, Bernardita Cortés R.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815CD2EC-5762-4DE7-BB8C-BD784230DCBB}"/>
              </a:ext>
            </a:extLst>
          </p:cNvPr>
          <p:cNvSpPr txBox="1"/>
          <p:nvPr/>
        </p:nvSpPr>
        <p:spPr>
          <a:xfrm>
            <a:off x="7710217" y="1581411"/>
            <a:ext cx="34853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7200" dirty="0">
                <a:solidFill>
                  <a:schemeClr val="accent4">
                    <a:lumMod val="75000"/>
                  </a:schemeClr>
                </a:solidFill>
                <a:latin typeface="AR BLANCA" panose="02000000000000000000" pitchFamily="2" charset="0"/>
              </a:rPr>
              <a:t>El canario Polaco </a:t>
            </a:r>
            <a:r>
              <a:rPr lang="es-CL" sz="2400" dirty="0">
                <a:solidFill>
                  <a:schemeClr val="accent4">
                    <a:lumMod val="75000"/>
                  </a:schemeClr>
                </a:solidFill>
                <a:latin typeface="AR BLANCA" panose="02000000000000000000" pitchFamily="2" charset="0"/>
              </a:rPr>
              <a:t>(Sergio Gómez)</a:t>
            </a: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26CF2520-A18E-4BB8-A702-D90DD0068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122" y="162600"/>
            <a:ext cx="2957100" cy="6097809"/>
          </a:xfrm>
          <a:prstGeom prst="rect">
            <a:avLst/>
          </a:prstGeom>
        </p:spPr>
      </p:pic>
      <p:pic>
        <p:nvPicPr>
          <p:cNvPr id="49" name="4 Imagen">
            <a:extLst>
              <a:ext uri="{FF2B5EF4-FFF2-40B4-BE49-F238E27FC236}">
                <a16:creationId xmlns:a16="http://schemas.microsoft.com/office/drawing/2014/main" xmlns="" id="{903CB62B-036F-4BF4-97AB-A535943319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2" b="8162"/>
          <a:stretch>
            <a:fillRect/>
          </a:stretch>
        </p:blipFill>
        <p:spPr>
          <a:xfrm>
            <a:off x="187463" y="212035"/>
            <a:ext cx="641386" cy="647426"/>
          </a:xfrm>
          <a:prstGeom prst="rect">
            <a:avLst/>
          </a:prstGeom>
        </p:spPr>
      </p:pic>
      <p:sp>
        <p:nvSpPr>
          <p:cNvPr id="50" name="Rectángulo 49">
            <a:extLst>
              <a:ext uri="{FF2B5EF4-FFF2-40B4-BE49-F238E27FC236}">
                <a16:creationId xmlns:a16="http://schemas.microsoft.com/office/drawing/2014/main" xmlns="" id="{38E8EDAB-C173-4DEA-9092-8BF33869075F}"/>
              </a:ext>
            </a:extLst>
          </p:cNvPr>
          <p:cNvSpPr/>
          <p:nvPr/>
        </p:nvSpPr>
        <p:spPr>
          <a:xfrm>
            <a:off x="843322" y="1489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San Fernando </a:t>
            </a:r>
            <a:r>
              <a:rPr lang="es-CL" sz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College</a:t>
            </a:r>
            <a:endParaRPr lang="es-CL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L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Programa de</a:t>
            </a:r>
          </a:p>
          <a:p>
            <a:r>
              <a:rPr lang="es-CL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Integración Escolar</a:t>
            </a:r>
          </a:p>
        </p:txBody>
      </p:sp>
    </p:spTree>
    <p:extLst>
      <p:ext uri="{BB962C8B-B14F-4D97-AF65-F5344CB8AC3E}">
        <p14:creationId xmlns:p14="http://schemas.microsoft.com/office/powerpoint/2010/main" val="41822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6FA783B-2A96-465F-931A-E2DD81D2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Sergio Gómez</a:t>
            </a:r>
          </a:p>
        </p:txBody>
      </p:sp>
      <p:grpSp>
        <p:nvGrpSpPr>
          <p:cNvPr id="2" name="Grupo 1" descr="Tres esquemas de triángulo que dan énfasis a la imagen">
            <a:extLst>
              <a:ext uri="{FF2B5EF4-FFF2-40B4-BE49-F238E27FC236}">
                <a16:creationId xmlns:a16="http://schemas.microsoft.com/office/drawing/2014/main" xmlns="" id="{B4815C37-BD9E-43A0-B8B0-69DFC288E7CE}"/>
              </a:ext>
            </a:extLst>
          </p:cNvPr>
          <p:cNvGrpSpPr/>
          <p:nvPr/>
        </p:nvGrpSpPr>
        <p:grpSpPr>
          <a:xfrm>
            <a:off x="2743307" y="1421269"/>
            <a:ext cx="1969659" cy="2593986"/>
            <a:chOff x="2743307" y="1421269"/>
            <a:chExt cx="1969659" cy="2593986"/>
          </a:xfrm>
        </p:grpSpPr>
        <p:sp>
          <p:nvSpPr>
            <p:cNvPr id="27" name="Triángulo isósceles 26" descr="Triángulo decorativo">
              <a:extLst>
                <a:ext uri="{FF2B5EF4-FFF2-40B4-BE49-F238E27FC236}">
                  <a16:creationId xmlns:a16="http://schemas.microsoft.com/office/drawing/2014/main" xmlns="" id="{AF43AC19-9857-4182-92FA-671EBE1517FF}"/>
                </a:ext>
              </a:extLst>
            </p:cNvPr>
            <p:cNvSpPr/>
            <p:nvPr/>
          </p:nvSpPr>
          <p:spPr>
            <a:xfrm rot="10800000">
              <a:off x="3222789" y="1421269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8" name="Triángulo isósceles 27" descr="Triángulo decorativo">
              <a:extLst>
                <a:ext uri="{FF2B5EF4-FFF2-40B4-BE49-F238E27FC236}">
                  <a16:creationId xmlns:a16="http://schemas.microsoft.com/office/drawing/2014/main" xmlns="" id="{1AEFFFFC-2F55-474E-BE2B-34F6565E0AFA}"/>
                </a:ext>
              </a:extLst>
            </p:cNvPr>
            <p:cNvSpPr/>
            <p:nvPr/>
          </p:nvSpPr>
          <p:spPr>
            <a:xfrm rot="10800000">
              <a:off x="2743307" y="2281324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9" name="Triángulo isósceles 28" descr="Triángulo decorativo">
              <a:extLst>
                <a:ext uri="{FF2B5EF4-FFF2-40B4-BE49-F238E27FC236}">
                  <a16:creationId xmlns:a16="http://schemas.microsoft.com/office/drawing/2014/main" xmlns="" id="{5F00BDF3-3184-4AE2-B847-24595A3C55A5}"/>
                </a:ext>
              </a:extLst>
            </p:cNvPr>
            <p:cNvSpPr/>
            <p:nvPr/>
          </p:nvSpPr>
          <p:spPr>
            <a:xfrm>
              <a:off x="4167224" y="3644476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E9387D84-59D0-407F-B754-632FFF8D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4" y="1151999"/>
            <a:ext cx="2495550" cy="4754880"/>
          </a:xfrm>
        </p:spPr>
        <p:txBody>
          <a:bodyPr rtlCol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400" dirty="0"/>
              <a:t>Nació en Temuco en 1962.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400" dirty="0"/>
              <a:t>Creador de la zona de contacto, suplemento del diario “El Mercurio” que renovó la cultura joven chilena.</a:t>
            </a:r>
          </a:p>
          <a:p>
            <a:pPr marL="0" indent="0" rtl="0">
              <a:lnSpc>
                <a:spcPts val="2200"/>
              </a:lnSpc>
              <a:spcBef>
                <a:spcPts val="0"/>
              </a:spcBef>
              <a:buNone/>
            </a:pPr>
            <a:endParaRPr lang="es-ES" sz="1400" dirty="0"/>
          </a:p>
          <a:p>
            <a:pPr marL="0" indent="0" rtl="0">
              <a:lnSpc>
                <a:spcPts val="2200"/>
              </a:lnSpc>
              <a:spcBef>
                <a:spcPts val="0"/>
              </a:spcBef>
              <a:buNone/>
            </a:pPr>
            <a:endParaRPr lang="es-ES" sz="1400" dirty="0"/>
          </a:p>
          <a:p>
            <a:pPr marL="0" indent="0" rtl="0">
              <a:lnSpc>
                <a:spcPts val="2200"/>
              </a:lnSpc>
              <a:spcBef>
                <a:spcPts val="0"/>
              </a:spcBef>
              <a:buNone/>
            </a:pPr>
            <a:endParaRPr lang="es-ES" sz="1400" dirty="0"/>
          </a:p>
        </p:txBody>
      </p:sp>
      <p:cxnSp>
        <p:nvCxnSpPr>
          <p:cNvPr id="40" name="Conector recto 39" descr="Línea divisoria">
            <a:extLst>
              <a:ext uri="{FF2B5EF4-FFF2-40B4-BE49-F238E27FC236}">
                <a16:creationId xmlns:a16="http://schemas.microsoft.com/office/drawing/2014/main" xmlns="" id="{F598035F-AEB0-448B-8CFD-03AEC41F63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9081165" y="1252330"/>
            <a:ext cx="0" cy="465092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arcador de contenido 4">
            <a:extLst>
              <a:ext uri="{FF2B5EF4-FFF2-40B4-BE49-F238E27FC236}">
                <a16:creationId xmlns:a16="http://schemas.microsoft.com/office/drawing/2014/main" xmlns="" id="{DDEF8F4C-1805-4BA1-B749-8238752D9781}"/>
              </a:ext>
            </a:extLst>
          </p:cNvPr>
          <p:cNvSpPr txBox="1">
            <a:spLocks/>
          </p:cNvSpPr>
          <p:nvPr/>
        </p:nvSpPr>
        <p:spPr>
          <a:xfrm>
            <a:off x="9190130" y="610507"/>
            <a:ext cx="2495550" cy="4751250"/>
          </a:xfrm>
          <a:prstGeom prst="rect">
            <a:avLst/>
          </a:prstGeom>
        </p:spPr>
        <p:txBody>
          <a:bodyPr vert="horz" wrap="square" lIns="0" tIns="0" rIns="0" bIns="0" numCol="1" spcCol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400" dirty="0"/>
              <a:t>Escribió decenas de libros.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endParaRPr lang="es-E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400" dirty="0"/>
              <a:t>Ganó los siguientes premios: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endParaRPr lang="es-ES" sz="2400" dirty="0"/>
          </a:p>
          <a:p>
            <a:pPr marL="342900" indent="-3429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s-ES" sz="2400" dirty="0"/>
              <a:t>Lengua de trapo</a:t>
            </a:r>
          </a:p>
          <a:p>
            <a:pPr marL="342900" indent="-3429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s-ES" sz="2400" dirty="0"/>
              <a:t>El barco de vapor.</a:t>
            </a:r>
          </a:p>
          <a:p>
            <a:pPr marL="342900" indent="-3429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s-ES" sz="2400" dirty="0"/>
              <a:t>Finalista del  premio Rómulo Gallegos..</a:t>
            </a:r>
          </a:p>
          <a:p>
            <a:pPr marL="0" indent="0" rtl="0">
              <a:lnSpc>
                <a:spcPts val="2200"/>
              </a:lnSpc>
              <a:spcBef>
                <a:spcPts val="0"/>
              </a:spcBef>
              <a:buNone/>
            </a:pPr>
            <a:endParaRPr lang="es-ES" sz="1400" dirty="0"/>
          </a:p>
          <a:p>
            <a:pPr marL="0" indent="0" rtl="0">
              <a:lnSpc>
                <a:spcPts val="2200"/>
              </a:lnSpc>
              <a:spcBef>
                <a:spcPts val="0"/>
              </a:spcBef>
              <a:buNone/>
            </a:pPr>
            <a:endParaRPr lang="es-ES" sz="1400" dirty="0"/>
          </a:p>
        </p:txBody>
      </p:sp>
      <p:sp>
        <p:nvSpPr>
          <p:cNvPr id="30" name="Marcador de número de diapositiva 29">
            <a:extLst>
              <a:ext uri="{FF2B5EF4-FFF2-40B4-BE49-F238E27FC236}">
                <a16:creationId xmlns:a16="http://schemas.microsoft.com/office/drawing/2014/main" xmlns="" id="{F3158FD9-70ED-4C10-B7CE-63D15C2FD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2</a:t>
            </a:fld>
            <a:endParaRPr lang="es-ES" dirty="0"/>
          </a:p>
        </p:txBody>
      </p:sp>
      <p:pic>
        <p:nvPicPr>
          <p:cNvPr id="3074" name="Picture 2" descr="El canario polaco - Instituto Hebreo">
            <a:extLst>
              <a:ext uri="{FF2B5EF4-FFF2-40B4-BE49-F238E27FC236}">
                <a16:creationId xmlns:a16="http://schemas.microsoft.com/office/drawing/2014/main" xmlns="" id="{38D57BE4-9789-4D89-AC6A-EE7D3F15186F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3" r="26023"/>
          <a:stretch>
            <a:fillRect/>
          </a:stretch>
        </p:blipFill>
        <p:spPr bwMode="auto">
          <a:xfrm>
            <a:off x="1754095" y="108002"/>
            <a:ext cx="4348305" cy="608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60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 descr="Esquema de un triángulo y dos triángulos sólidos que dan énfasis a la imagen.">
            <a:extLst>
              <a:ext uri="{FF2B5EF4-FFF2-40B4-BE49-F238E27FC236}">
                <a16:creationId xmlns:a16="http://schemas.microsoft.com/office/drawing/2014/main" xmlns="" id="{66F78661-DF1F-42BC-B794-0FB9369D0DF4}"/>
              </a:ext>
            </a:extLst>
          </p:cNvPr>
          <p:cNvGrpSpPr/>
          <p:nvPr/>
        </p:nvGrpSpPr>
        <p:grpSpPr>
          <a:xfrm>
            <a:off x="1928664" y="2925893"/>
            <a:ext cx="2793412" cy="2896935"/>
            <a:chOff x="1928664" y="2925893"/>
            <a:chExt cx="2793412" cy="2896935"/>
          </a:xfrm>
        </p:grpSpPr>
        <p:sp>
          <p:nvSpPr>
            <p:cNvPr id="20" name="Triángulo isósceles 19" descr="Triángulo decorativo">
              <a:extLst>
                <a:ext uri="{FF2B5EF4-FFF2-40B4-BE49-F238E27FC236}">
                  <a16:creationId xmlns:a16="http://schemas.microsoft.com/office/drawing/2014/main" xmlns="" id="{4A51CE02-BC1D-466F-AB17-2352D0A84623}"/>
                </a:ext>
              </a:extLst>
            </p:cNvPr>
            <p:cNvSpPr/>
            <p:nvPr/>
          </p:nvSpPr>
          <p:spPr>
            <a:xfrm rot="10800000">
              <a:off x="1928664" y="2925893"/>
              <a:ext cx="740512" cy="503107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1" name="Triángulo isósceles 20" descr="Triángulo decorativo">
              <a:extLst>
                <a:ext uri="{FF2B5EF4-FFF2-40B4-BE49-F238E27FC236}">
                  <a16:creationId xmlns:a16="http://schemas.microsoft.com/office/drawing/2014/main" xmlns="" id="{99859FBE-B857-43A4-9C87-4C0FFF478291}"/>
                </a:ext>
              </a:extLst>
            </p:cNvPr>
            <p:cNvSpPr/>
            <p:nvPr/>
          </p:nvSpPr>
          <p:spPr>
            <a:xfrm rot="10800000">
              <a:off x="2669176" y="3959382"/>
              <a:ext cx="1689239" cy="1147676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2" name="Triángulo isósceles 21" descr="Triángulo decorativo">
              <a:extLst>
                <a:ext uri="{FF2B5EF4-FFF2-40B4-BE49-F238E27FC236}">
                  <a16:creationId xmlns:a16="http://schemas.microsoft.com/office/drawing/2014/main" xmlns="" id="{B8377587-77F4-4DA3-A169-B66000476E93}"/>
                </a:ext>
              </a:extLst>
            </p:cNvPr>
            <p:cNvSpPr/>
            <p:nvPr/>
          </p:nvSpPr>
          <p:spPr>
            <a:xfrm>
              <a:off x="4176334" y="5452049"/>
              <a:ext cx="545742" cy="370779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pic>
        <p:nvPicPr>
          <p:cNvPr id="24" name="Marcador de posición de imagen 72" descr="Icono de lápiz">
            <a:extLst>
              <a:ext uri="{FF2B5EF4-FFF2-40B4-BE49-F238E27FC236}">
                <a16:creationId xmlns:a16="http://schemas.microsoft.com/office/drawing/2014/main" xmlns="" id="{92299A0A-D97E-0340-AF0C-10548E3687CD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728077" y="1972979"/>
            <a:ext cx="621792" cy="621792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1BA95D-3BBB-4984-96D5-B1015D385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731" y="214839"/>
            <a:ext cx="6083250" cy="1646095"/>
          </a:xfrm>
        </p:spPr>
        <p:txBody>
          <a:bodyPr rtlCol="0"/>
          <a:lstStyle/>
          <a:p>
            <a:pPr rtl="0"/>
            <a:r>
              <a:rPr lang="es-ES" dirty="0"/>
              <a:t>Resumen de la historia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6ED96D6C-B53E-4808-959A-0C6924ACFC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3</a:t>
            </a:fld>
            <a:endParaRPr lang="es-ES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4A8C2C48-18E2-4CA1-8DDC-0BCB6124230A}"/>
              </a:ext>
            </a:extLst>
          </p:cNvPr>
          <p:cNvSpPr txBox="1"/>
          <p:nvPr/>
        </p:nvSpPr>
        <p:spPr>
          <a:xfrm>
            <a:off x="5349869" y="1972979"/>
            <a:ext cx="5548112" cy="120032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CUENTA LA HISTORIA DE UN AGUDO RATÓN QUE NARRA LA HUIDA DE UNA PEQUEÑA NIÑA QUIEN FUERA CAPTURADA JUNTO A SU FAMILIA POR TROPAS DE LA ALEMANIA NAZI</a:t>
            </a:r>
            <a:endParaRPr lang="es-CL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2873DFC0-3C15-41A1-88C6-2ED10A6E02F2}"/>
              </a:ext>
            </a:extLst>
          </p:cNvPr>
          <p:cNvSpPr txBox="1"/>
          <p:nvPr/>
        </p:nvSpPr>
        <p:spPr>
          <a:xfrm>
            <a:off x="5349869" y="3371318"/>
            <a:ext cx="5405332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Anne tiene una tranquila niñez en París con sus papas Joseph y Marie. Por mientras que el padre escribe libros de niños y la madre hace los dibujos para estos libros, Anne trata de empezar a seguir de alguna forma o unirse a este grupa a través de contar historias. Sin embargo, esta tranquila forma de vivir cambia de un segundó a otro, con el empiezo de una guerra que afecto a muchos.</a:t>
            </a:r>
            <a:endParaRPr lang="es-CL" dirty="0"/>
          </a:p>
        </p:txBody>
      </p:sp>
      <p:pic>
        <p:nvPicPr>
          <p:cNvPr id="4098" name="Picture 2" descr="Animales domésticos: Canarios">
            <a:extLst>
              <a:ext uri="{FF2B5EF4-FFF2-40B4-BE49-F238E27FC236}">
                <a16:creationId xmlns:a16="http://schemas.microsoft.com/office/drawing/2014/main" xmlns="" id="{88E7CC2E-8FE2-4E7B-8234-7EA5E108DE47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7" r="2324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Marcador de posición de imagen 72" descr="Icono de lápiz">
            <a:extLst>
              <a:ext uri="{FF2B5EF4-FFF2-40B4-BE49-F238E27FC236}">
                <a16:creationId xmlns:a16="http://schemas.microsoft.com/office/drawing/2014/main" xmlns="" id="{584282EF-22F4-4704-845D-AAC6EAFFF5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592191" y="3309202"/>
            <a:ext cx="621792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58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Marcador de posición de imagen 53" descr="Pared con imágenes de grupos de gente colgadas con pinzas para la ropa">
            <a:extLst>
              <a:ext uri="{FF2B5EF4-FFF2-40B4-BE49-F238E27FC236}">
                <a16:creationId xmlns:a16="http://schemas.microsoft.com/office/drawing/2014/main" xmlns="" id="{9064EEF5-A83C-42AA-B83E-068631EAEE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4" name="Grupo 3" descr="Esquema de un triángulo y dos triángulos sólidos que dan énfasis a la imagen.">
            <a:extLst>
              <a:ext uri="{FF2B5EF4-FFF2-40B4-BE49-F238E27FC236}">
                <a16:creationId xmlns:a16="http://schemas.microsoft.com/office/drawing/2014/main" xmlns="" id="{66F78661-DF1F-42BC-B794-0FB9369D0DF4}"/>
              </a:ext>
            </a:extLst>
          </p:cNvPr>
          <p:cNvGrpSpPr/>
          <p:nvPr/>
        </p:nvGrpSpPr>
        <p:grpSpPr>
          <a:xfrm>
            <a:off x="1928664" y="2925893"/>
            <a:ext cx="2793412" cy="2896935"/>
            <a:chOff x="1928664" y="2925893"/>
            <a:chExt cx="2793412" cy="2896935"/>
          </a:xfrm>
        </p:grpSpPr>
        <p:sp>
          <p:nvSpPr>
            <p:cNvPr id="20" name="Triángulo isósceles 19" descr="Triángulo decorativo">
              <a:extLst>
                <a:ext uri="{FF2B5EF4-FFF2-40B4-BE49-F238E27FC236}">
                  <a16:creationId xmlns:a16="http://schemas.microsoft.com/office/drawing/2014/main" xmlns="" id="{4A51CE02-BC1D-466F-AB17-2352D0A84623}"/>
                </a:ext>
              </a:extLst>
            </p:cNvPr>
            <p:cNvSpPr/>
            <p:nvPr/>
          </p:nvSpPr>
          <p:spPr>
            <a:xfrm rot="10800000">
              <a:off x="1928664" y="2925893"/>
              <a:ext cx="740512" cy="503107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1" name="Triángulo isósceles 20" descr="Triángulo decorativo">
              <a:extLst>
                <a:ext uri="{FF2B5EF4-FFF2-40B4-BE49-F238E27FC236}">
                  <a16:creationId xmlns:a16="http://schemas.microsoft.com/office/drawing/2014/main" xmlns="" id="{99859FBE-B857-43A4-9C87-4C0FFF478291}"/>
                </a:ext>
              </a:extLst>
            </p:cNvPr>
            <p:cNvSpPr/>
            <p:nvPr/>
          </p:nvSpPr>
          <p:spPr>
            <a:xfrm rot="10800000">
              <a:off x="2669176" y="3959382"/>
              <a:ext cx="1689239" cy="1147676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2" name="Triángulo isósceles 21" descr="Triángulo decorativo">
              <a:extLst>
                <a:ext uri="{FF2B5EF4-FFF2-40B4-BE49-F238E27FC236}">
                  <a16:creationId xmlns:a16="http://schemas.microsoft.com/office/drawing/2014/main" xmlns="" id="{B8377587-77F4-4DA3-A169-B66000476E93}"/>
                </a:ext>
              </a:extLst>
            </p:cNvPr>
            <p:cNvSpPr/>
            <p:nvPr/>
          </p:nvSpPr>
          <p:spPr>
            <a:xfrm>
              <a:off x="4176334" y="5452049"/>
              <a:ext cx="545742" cy="370779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1BA95D-3BBB-4984-96D5-B1015D385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731" y="214839"/>
            <a:ext cx="6083250" cy="5607989"/>
          </a:xfrm>
        </p:spPr>
        <p:txBody>
          <a:bodyPr rtlCol="0"/>
          <a:lstStyle/>
          <a:p>
            <a:r>
              <a:rPr lang="es-MX" cap="none" dirty="0"/>
              <a:t>Esto hará que Anne pase por cosas que muy poca gente puede pasar, especialmente niños. Su historia la conocemos a través de un gran personaje, </a:t>
            </a:r>
            <a:r>
              <a:rPr lang="es-MX" cap="none" dirty="0">
                <a:solidFill>
                  <a:srgbClr val="0070C0"/>
                </a:solidFill>
              </a:rPr>
              <a:t>¡un ratoncito!</a:t>
            </a:r>
            <a:r>
              <a:rPr lang="es-MX" cap="none" dirty="0"/>
              <a:t>, que es narrador y fiel compañero de Anne en el largo camino que deberá empezar ella (Anne). Lo más importante de este libro es que Anne nunca se rindió y siempre estuvo un paso adelante.</a:t>
            </a:r>
            <a:endParaRPr lang="es-ES" cap="none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6ED96D6C-B53E-4808-959A-0C6924ACFC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4</a:t>
            </a:fld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3112E9CF-3C86-4D19-B06C-CF0C7975B4EB}"/>
              </a:ext>
            </a:extLst>
          </p:cNvPr>
          <p:cNvSpPr/>
          <p:nvPr/>
        </p:nvSpPr>
        <p:spPr>
          <a:xfrm>
            <a:off x="4889904" y="59968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>
                <a:solidFill>
                  <a:srgbClr val="00B0F0"/>
                </a:solidFill>
                <a:latin typeface="Arial" panose="020B0604020202020204" pitchFamily="34" charset="0"/>
              </a:rPr>
              <a:t>Anne sobrevive esta terrible tragedia . Se casa con un hombre y tiene hijos.</a:t>
            </a:r>
            <a:endParaRPr lang="es-CL" b="1" dirty="0">
              <a:solidFill>
                <a:srgbClr val="00B0F0"/>
              </a:solidFill>
            </a:endParaRPr>
          </a:p>
        </p:txBody>
      </p:sp>
      <p:pic>
        <p:nvPicPr>
          <p:cNvPr id="15" name="Picture 2" descr="Animales domésticos: Canarios">
            <a:extLst>
              <a:ext uri="{FF2B5EF4-FFF2-40B4-BE49-F238E27FC236}">
                <a16:creationId xmlns:a16="http://schemas.microsoft.com/office/drawing/2014/main" xmlns="" id="{B6102838-17D7-4306-B15B-1D9F6228A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7" r="23247"/>
          <a:stretch>
            <a:fillRect/>
          </a:stretch>
        </p:blipFill>
        <p:spPr bwMode="auto">
          <a:xfrm>
            <a:off x="108000" y="135822"/>
            <a:ext cx="4348305" cy="608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85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E1119008-FC46-486C-9C59-68517F1FDD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9447" y="1491494"/>
            <a:ext cx="2160000" cy="288000"/>
          </a:xfrm>
        </p:spPr>
        <p:txBody>
          <a:bodyPr rtlCol="0"/>
          <a:lstStyle/>
          <a:p>
            <a:pPr rtl="0"/>
            <a:r>
              <a:rPr lang="es-ES" dirty="0">
                <a:solidFill>
                  <a:srgbClr val="0070C0"/>
                </a:solidFill>
              </a:rPr>
              <a:t>Anne</a:t>
            </a:r>
            <a:r>
              <a:rPr lang="es-ES" dirty="0"/>
              <a:t>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96AA66B8-EC32-4C6E-B1DC-08F7350E2C2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116885" y="1968573"/>
            <a:ext cx="1785124" cy="1075812"/>
          </a:xfrm>
        </p:spPr>
        <p:txBody>
          <a:bodyPr rtlCol="0"/>
          <a:lstStyle/>
          <a:p>
            <a:pPr rtl="0"/>
            <a:r>
              <a:rPr lang="es-ES" noProof="1"/>
              <a:t>Es luchadora</a:t>
            </a:r>
          </a:p>
          <a:p>
            <a:pPr rtl="0"/>
            <a:r>
              <a:rPr lang="es-ES" noProof="1"/>
              <a:t>Creativa</a:t>
            </a:r>
          </a:p>
          <a:p>
            <a:pPr rtl="0"/>
            <a:r>
              <a:rPr lang="es-ES" noProof="1"/>
              <a:t>Imaginativa</a:t>
            </a:r>
          </a:p>
          <a:p>
            <a:pPr rtl="0"/>
            <a:r>
              <a:rPr lang="es-ES" noProof="1"/>
              <a:t>Cuidadosa </a:t>
            </a:r>
          </a:p>
          <a:p>
            <a:pPr rtl="0"/>
            <a:r>
              <a:rPr lang="es-ES" noProof="1"/>
              <a:t>Amistosa 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571AFF54-60BC-4811-A69A-D4B40E1439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24472" y="1491494"/>
            <a:ext cx="2160000" cy="288000"/>
          </a:xfrm>
        </p:spPr>
        <p:txBody>
          <a:bodyPr rtlCol="0"/>
          <a:lstStyle/>
          <a:p>
            <a:pPr rtl="0"/>
            <a:r>
              <a:rPr lang="es-ES" dirty="0">
                <a:solidFill>
                  <a:srgbClr val="0070C0"/>
                </a:solidFill>
              </a:rPr>
              <a:t>Ratón</a:t>
            </a:r>
            <a:r>
              <a:rPr lang="es-ES" dirty="0"/>
              <a:t> 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A8F0FCFF-5ECC-4693-8553-957DAC4A5A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1910" y="1968573"/>
            <a:ext cx="1785124" cy="720000"/>
          </a:xfrm>
        </p:spPr>
        <p:txBody>
          <a:bodyPr rtlCol="0"/>
          <a:lstStyle/>
          <a:p>
            <a:pPr rtl="0"/>
            <a:r>
              <a:rPr lang="es-ES" noProof="1"/>
              <a:t>Es sabio</a:t>
            </a:r>
          </a:p>
          <a:p>
            <a:pPr rtl="0"/>
            <a:r>
              <a:rPr lang="es-ES" noProof="1"/>
              <a:t>Fiel</a:t>
            </a:r>
          </a:p>
          <a:p>
            <a:pPr rtl="0"/>
            <a:r>
              <a:rPr lang="es-ES" noProof="1"/>
              <a:t>Protector</a:t>
            </a:r>
          </a:p>
          <a:p>
            <a:pPr rtl="0"/>
            <a:r>
              <a:rPr lang="es-ES" noProof="1"/>
              <a:t>Empatico</a:t>
            </a:r>
          </a:p>
          <a:p>
            <a:pPr rtl="0"/>
            <a:r>
              <a:rPr lang="es-ES" noProof="1"/>
              <a:t>arriesgado</a:t>
            </a:r>
          </a:p>
        </p:txBody>
      </p:sp>
      <p:pic>
        <p:nvPicPr>
          <p:cNvPr id="40" name="Marcador de posición de imagen 27" descr="Icono de red">
            <a:extLst>
              <a:ext uri="{FF2B5EF4-FFF2-40B4-BE49-F238E27FC236}">
                <a16:creationId xmlns:a16="http://schemas.microsoft.com/office/drawing/2014/main" xmlns="" id="{75C8CC8E-D372-434C-B1A5-57008FE35ED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59" r="59"/>
          <a:stretch>
            <a:fillRect/>
          </a:stretch>
        </p:blipFill>
        <p:spPr>
          <a:xfrm>
            <a:off x="1796149" y="757061"/>
            <a:ext cx="426596" cy="426596"/>
          </a:xfr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7AC69CE4-60F8-42DD-9D0C-2FF174B44E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9447" y="4133865"/>
            <a:ext cx="2160000" cy="288000"/>
          </a:xfrm>
        </p:spPr>
        <p:txBody>
          <a:bodyPr rtlCol="0"/>
          <a:lstStyle/>
          <a:p>
            <a:pPr rtl="0"/>
            <a:r>
              <a:rPr lang="es-ES" dirty="0">
                <a:solidFill>
                  <a:srgbClr val="0070C0"/>
                </a:solidFill>
              </a:rPr>
              <a:t>Canario Polaco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6C24752C-3DED-4943-9DF1-A17334844B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16885" y="4609852"/>
            <a:ext cx="1785124" cy="1187311"/>
          </a:xfrm>
        </p:spPr>
        <p:txBody>
          <a:bodyPr rtlCol="0"/>
          <a:lstStyle/>
          <a:p>
            <a:pPr rtl="0"/>
            <a:r>
              <a:rPr lang="es-ES" noProof="1"/>
              <a:t>-Esperanzado</a:t>
            </a:r>
          </a:p>
          <a:p>
            <a:pPr rtl="0"/>
            <a:r>
              <a:rPr lang="es-ES" noProof="1"/>
              <a:t>-Nostálgico</a:t>
            </a:r>
          </a:p>
          <a:p>
            <a:pPr rtl="0"/>
            <a:r>
              <a:rPr lang="es-ES" noProof="1"/>
              <a:t>-Apacionado</a:t>
            </a:r>
          </a:p>
          <a:p>
            <a:pPr rtl="0"/>
            <a:r>
              <a:rPr lang="es-ES" noProof="1"/>
              <a:t>Cómplice</a:t>
            </a:r>
          </a:p>
          <a:p>
            <a:pPr rtl="0"/>
            <a:r>
              <a:rPr lang="es-ES" noProof="1"/>
              <a:t>Fiel y protector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3D5B99-A987-4B72-B3F4-B8DA47E75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6858000"/>
            <a:ext cx="4736077" cy="787411"/>
          </a:xfrm>
        </p:spPr>
        <p:txBody>
          <a:bodyPr rtlCol="0"/>
          <a:lstStyle/>
          <a:p>
            <a:pPr marL="0" indent="0" rtl="0">
              <a:buNone/>
            </a:pP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noProof="1"/>
              <a:t>ipsum dolor sit amet, consectetur adipiscing elit.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AC14EA7-7B0E-4F9A-A302-985B2FD02C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5</a:t>
            </a:fld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36986799-4523-447B-AF25-523E8BB3E81E}"/>
              </a:ext>
            </a:extLst>
          </p:cNvPr>
          <p:cNvSpPr txBox="1"/>
          <p:nvPr/>
        </p:nvSpPr>
        <p:spPr>
          <a:xfrm rot="21168594">
            <a:off x="7142580" y="1924052"/>
            <a:ext cx="47733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>
                <a:latin typeface="AR CENA" panose="02000000000000000000" pitchFamily="2" charset="0"/>
              </a:rPr>
              <a:t>Personajes </a:t>
            </a:r>
            <a:r>
              <a:rPr lang="es-CL" sz="5400" dirty="0">
                <a:solidFill>
                  <a:srgbClr val="FFC000"/>
                </a:solidFill>
                <a:latin typeface="AR CENA" panose="02000000000000000000" pitchFamily="2" charset="0"/>
              </a:rPr>
              <a:t>principales</a:t>
            </a:r>
            <a:r>
              <a:rPr lang="es-CL" sz="5400" dirty="0">
                <a:solidFill>
                  <a:srgbClr val="7030A0"/>
                </a:solidFill>
                <a:latin typeface="AR CENA" panose="02000000000000000000" pitchFamily="2" charset="0"/>
              </a:rPr>
              <a:t> </a:t>
            </a:r>
            <a:r>
              <a:rPr lang="es-CL" sz="5400" dirty="0">
                <a:latin typeface="AR CENA" panose="02000000000000000000" pitchFamily="2" charset="0"/>
              </a:rPr>
              <a:t>y sus características</a:t>
            </a:r>
          </a:p>
        </p:txBody>
      </p:sp>
      <p:pic>
        <p:nvPicPr>
          <p:cNvPr id="20" name="Marcador de posición de imagen 27" descr="Icono de red">
            <a:extLst>
              <a:ext uri="{FF2B5EF4-FFF2-40B4-BE49-F238E27FC236}">
                <a16:creationId xmlns:a16="http://schemas.microsoft.com/office/drawing/2014/main" xmlns="" id="{6817FCC4-EFB2-4C43-9D26-0AB33A2AAC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59" r="59"/>
          <a:stretch>
            <a:fillRect/>
          </a:stretch>
        </p:blipFill>
        <p:spPr>
          <a:xfrm>
            <a:off x="1796149" y="3519282"/>
            <a:ext cx="426596" cy="426596"/>
          </a:xfrm>
          <a:prstGeom prst="rect">
            <a:avLst/>
          </a:prstGeom>
        </p:spPr>
      </p:pic>
      <p:pic>
        <p:nvPicPr>
          <p:cNvPr id="21" name="Marcador de posición de imagen 27" descr="Icono de red">
            <a:extLst>
              <a:ext uri="{FF2B5EF4-FFF2-40B4-BE49-F238E27FC236}">
                <a16:creationId xmlns:a16="http://schemas.microsoft.com/office/drawing/2014/main" xmlns="" id="{39F971BB-E11C-4A3A-989F-E22DE5D698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59" r="59"/>
          <a:stretch>
            <a:fillRect/>
          </a:stretch>
        </p:blipFill>
        <p:spPr>
          <a:xfrm>
            <a:off x="4091174" y="803299"/>
            <a:ext cx="426596" cy="426596"/>
          </a:xfrm>
          <a:prstGeom prst="rect">
            <a:avLst/>
          </a:prstGeom>
        </p:spPr>
      </p:pic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xmlns="" id="{38319B7C-AAEE-4A41-B450-5EA8CB21A270}"/>
              </a:ext>
            </a:extLst>
          </p:cNvPr>
          <p:cNvSpPr/>
          <p:nvPr/>
        </p:nvSpPr>
        <p:spPr>
          <a:xfrm rot="10800000">
            <a:off x="4138598" y="4169428"/>
            <a:ext cx="1785124" cy="440424"/>
          </a:xfrm>
          <a:prstGeom prst="rightArrow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3370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E1119008-FC46-486C-9C59-68517F1FDD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9447" y="1491494"/>
            <a:ext cx="2160000" cy="288000"/>
          </a:xfrm>
        </p:spPr>
        <p:txBody>
          <a:bodyPr rtlCol="0"/>
          <a:lstStyle/>
          <a:p>
            <a:pPr rtl="0"/>
            <a:r>
              <a:rPr lang="es-ES" dirty="0"/>
              <a:t>Padre </a:t>
            </a:r>
            <a:r>
              <a:rPr lang="es-ES" dirty="0" err="1"/>
              <a:t>Suran</a:t>
            </a:r>
            <a:r>
              <a:rPr lang="es-ES" dirty="0"/>
              <a:t>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96AA66B8-EC32-4C6E-B1DC-08F7350E2C2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116885" y="1968573"/>
            <a:ext cx="1785124" cy="1075812"/>
          </a:xfrm>
        </p:spPr>
        <p:txBody>
          <a:bodyPr rtlCol="0"/>
          <a:lstStyle/>
          <a:p>
            <a:pPr rtl="0"/>
            <a:r>
              <a:rPr lang="es-ES" noProof="1"/>
              <a:t>-Padre de Anne</a:t>
            </a:r>
          </a:p>
          <a:p>
            <a:pPr rtl="0"/>
            <a:r>
              <a:rPr lang="es-ES" noProof="1"/>
              <a:t>-Escritores de cuentos infantiles Judíos 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571AFF54-60BC-4811-A69A-D4B40E1439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24472" y="1491494"/>
            <a:ext cx="2160000" cy="288000"/>
          </a:xfrm>
        </p:spPr>
        <p:txBody>
          <a:bodyPr rtlCol="0"/>
          <a:lstStyle/>
          <a:p>
            <a:pPr rtl="0"/>
            <a:r>
              <a:rPr lang="es-ES" dirty="0"/>
              <a:t>Señora Martínez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A8F0FCFF-5ECC-4693-8553-957DAC4A5A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1910" y="1968573"/>
            <a:ext cx="1785124" cy="720000"/>
          </a:xfrm>
        </p:spPr>
        <p:txBody>
          <a:bodyPr rtlCol="0"/>
          <a:lstStyle/>
          <a:p>
            <a:pPr rtl="0"/>
            <a:r>
              <a:rPr lang="es-ES" noProof="1"/>
              <a:t>-Cocinera</a:t>
            </a:r>
          </a:p>
          <a:p>
            <a:pPr rtl="0"/>
            <a:r>
              <a:rPr lang="es-ES" noProof="1"/>
              <a:t>Abuelay madre </a:t>
            </a:r>
          </a:p>
          <a:p>
            <a:pPr rtl="0"/>
            <a:r>
              <a:rPr lang="es-ES" noProof="1"/>
              <a:t>Buena persona </a:t>
            </a:r>
          </a:p>
        </p:txBody>
      </p:sp>
      <p:pic>
        <p:nvPicPr>
          <p:cNvPr id="40" name="Marcador de posición de imagen 27" descr="Icono de red">
            <a:extLst>
              <a:ext uri="{FF2B5EF4-FFF2-40B4-BE49-F238E27FC236}">
                <a16:creationId xmlns:a16="http://schemas.microsoft.com/office/drawing/2014/main" xmlns="" id="{75C8CC8E-D372-434C-B1A5-57008FE35ED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59" r="59"/>
          <a:stretch>
            <a:fillRect/>
          </a:stretch>
        </p:blipFill>
        <p:spPr>
          <a:xfrm>
            <a:off x="1796149" y="757061"/>
            <a:ext cx="426596" cy="426596"/>
          </a:xfr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7AC69CE4-60F8-42DD-9D0C-2FF174B44E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9447" y="4420775"/>
            <a:ext cx="2160000" cy="288000"/>
          </a:xfrm>
        </p:spPr>
        <p:txBody>
          <a:bodyPr rtlCol="0"/>
          <a:lstStyle/>
          <a:p>
            <a:pPr rtl="0"/>
            <a:r>
              <a:rPr lang="es-ES" dirty="0"/>
              <a:t>Emile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6C24752C-3DED-4943-9DF1-A17334844B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59126" y="4797933"/>
            <a:ext cx="1785124" cy="1187311"/>
          </a:xfrm>
        </p:spPr>
        <p:txBody>
          <a:bodyPr rtlCol="0"/>
          <a:lstStyle/>
          <a:p>
            <a:pPr rtl="0"/>
            <a:r>
              <a:rPr lang="es-ES" noProof="1"/>
              <a:t>Guardia Francés </a:t>
            </a:r>
          </a:p>
          <a:p>
            <a:pPr rtl="0"/>
            <a:r>
              <a:rPr lang="es-ES" noProof="1"/>
              <a:t>-Profesor</a:t>
            </a:r>
          </a:p>
          <a:p>
            <a:pPr rtl="0"/>
            <a:r>
              <a:rPr lang="es-ES" noProof="1"/>
              <a:t>Amigos y fans de suran 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3D5B99-A987-4B72-B3F4-B8DA47E75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6858000"/>
            <a:ext cx="4736077" cy="787411"/>
          </a:xfrm>
        </p:spPr>
        <p:txBody>
          <a:bodyPr rtlCol="0"/>
          <a:lstStyle/>
          <a:p>
            <a:pPr marL="0" indent="0" rtl="0">
              <a:buNone/>
            </a:pP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noProof="1"/>
              <a:t>ipsum dolor sit amet, consectetur adipiscing elit.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AC14EA7-7B0E-4F9A-A302-985B2FD02C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6</a:t>
            </a:fld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36986799-4523-447B-AF25-523E8BB3E81E}"/>
              </a:ext>
            </a:extLst>
          </p:cNvPr>
          <p:cNvSpPr txBox="1"/>
          <p:nvPr/>
        </p:nvSpPr>
        <p:spPr>
          <a:xfrm rot="21168594">
            <a:off x="7142580" y="1924052"/>
            <a:ext cx="47733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>
                <a:latin typeface="AR CENA" panose="02000000000000000000" pitchFamily="2" charset="0"/>
              </a:rPr>
              <a:t>Personajes </a:t>
            </a:r>
            <a:r>
              <a:rPr lang="es-CL" sz="5400" dirty="0">
                <a:solidFill>
                  <a:srgbClr val="FFC000"/>
                </a:solidFill>
                <a:latin typeface="AR CENA" panose="02000000000000000000" pitchFamily="2" charset="0"/>
              </a:rPr>
              <a:t>secundario</a:t>
            </a:r>
            <a:r>
              <a:rPr lang="es-CL" sz="5400" dirty="0">
                <a:solidFill>
                  <a:srgbClr val="7030A0"/>
                </a:solidFill>
                <a:latin typeface="AR CENA" panose="02000000000000000000" pitchFamily="2" charset="0"/>
              </a:rPr>
              <a:t> </a:t>
            </a:r>
            <a:r>
              <a:rPr lang="es-CL" sz="5400" dirty="0">
                <a:latin typeface="AR CENA" panose="02000000000000000000" pitchFamily="2" charset="0"/>
              </a:rPr>
              <a:t>y sus características</a:t>
            </a:r>
          </a:p>
        </p:txBody>
      </p:sp>
      <p:pic>
        <p:nvPicPr>
          <p:cNvPr id="20" name="Marcador de posición de imagen 27" descr="Icono de red">
            <a:extLst>
              <a:ext uri="{FF2B5EF4-FFF2-40B4-BE49-F238E27FC236}">
                <a16:creationId xmlns:a16="http://schemas.microsoft.com/office/drawing/2014/main" xmlns="" id="{6817FCC4-EFB2-4C43-9D26-0AB33A2AAC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59" r="59"/>
          <a:stretch>
            <a:fillRect/>
          </a:stretch>
        </p:blipFill>
        <p:spPr>
          <a:xfrm>
            <a:off x="1796149" y="3519282"/>
            <a:ext cx="426596" cy="426596"/>
          </a:xfrm>
          <a:prstGeom prst="rect">
            <a:avLst/>
          </a:prstGeom>
        </p:spPr>
      </p:pic>
      <p:pic>
        <p:nvPicPr>
          <p:cNvPr id="21" name="Marcador de posición de imagen 27" descr="Icono de red">
            <a:extLst>
              <a:ext uri="{FF2B5EF4-FFF2-40B4-BE49-F238E27FC236}">
                <a16:creationId xmlns:a16="http://schemas.microsoft.com/office/drawing/2014/main" xmlns="" id="{39F971BB-E11C-4A3A-989F-E22DE5D698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59" r="59"/>
          <a:stretch>
            <a:fillRect/>
          </a:stretch>
        </p:blipFill>
        <p:spPr>
          <a:xfrm>
            <a:off x="4091174" y="803299"/>
            <a:ext cx="426596" cy="426596"/>
          </a:xfrm>
          <a:prstGeom prst="rect">
            <a:avLst/>
          </a:prstGeom>
        </p:spPr>
      </p:pic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xmlns="" id="{2FDD0859-26F2-4DFD-8F97-58F33D90CB94}"/>
              </a:ext>
            </a:extLst>
          </p:cNvPr>
          <p:cNvSpPr/>
          <p:nvPr/>
        </p:nvSpPr>
        <p:spPr>
          <a:xfrm rot="10800000">
            <a:off x="4138598" y="4169428"/>
            <a:ext cx="1785124" cy="440424"/>
          </a:xfrm>
          <a:prstGeom prst="rightArrow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1727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8B09DC-253D-4A42-A653-39120CD56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TEMAS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3165717-6988-4EBD-BF3A-EACB6A2110F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rtlCol="0"/>
          <a:lstStyle/>
          <a:p>
            <a:pPr rtl="0"/>
            <a:endParaRPr lang="es-ES" dirty="0"/>
          </a:p>
          <a:p>
            <a:pPr rtl="0"/>
            <a:endParaRPr lang="es-ES" dirty="0"/>
          </a:p>
          <a:p>
            <a:pPr rtl="0"/>
            <a:endParaRPr lang="es-ES" dirty="0"/>
          </a:p>
          <a:p>
            <a:pPr rtl="0"/>
            <a:endParaRPr lang="es-ES" dirty="0"/>
          </a:p>
          <a:p>
            <a:pPr rtl="0"/>
            <a:endParaRPr lang="es-ES" dirty="0"/>
          </a:p>
          <a:p>
            <a:pPr rtl="0"/>
            <a:endParaRPr lang="es-ES" dirty="0"/>
          </a:p>
          <a:p>
            <a:pPr rtl="0"/>
            <a:r>
              <a:rPr lang="es-ES" dirty="0"/>
              <a:t>Tristeza y desolación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DA7BBDE7-9A70-4A71-8059-D8AD4D6B466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13137" y="2589969"/>
            <a:ext cx="2811618" cy="1440000"/>
          </a:xfrm>
        </p:spPr>
        <p:txBody>
          <a:bodyPr rtlCol="0"/>
          <a:lstStyle/>
          <a:p>
            <a:pPr rtl="0"/>
            <a:r>
              <a:rPr lang="es-ES" sz="5400" dirty="0"/>
              <a:t>Segunda Guerra Mundial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39E24BA7-CB8A-44D5-8804-21F2A5AD2AB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181056" y="1868881"/>
            <a:ext cx="3120238" cy="3120238"/>
          </a:xfrm>
        </p:spPr>
        <p:txBody>
          <a:bodyPr rtlCol="0"/>
          <a:lstStyle/>
          <a:p>
            <a:pPr rtl="0"/>
            <a:endParaRPr lang="es-ES" dirty="0"/>
          </a:p>
          <a:p>
            <a:pPr rtl="0"/>
            <a:endParaRPr lang="es-ES" dirty="0"/>
          </a:p>
          <a:p>
            <a:pPr rtl="0"/>
            <a:endParaRPr lang="es-ES" dirty="0"/>
          </a:p>
          <a:p>
            <a:pPr rtl="0"/>
            <a:r>
              <a:rPr lang="es-ES" dirty="0"/>
              <a:t>La lucha de los padres de Anne para salvarla.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4532B58E-034F-4AFA-AA9C-C2F87E01056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00557" y="1989000"/>
            <a:ext cx="3120238" cy="1440000"/>
          </a:xfrm>
        </p:spPr>
        <p:txBody>
          <a:bodyPr rtlCol="0"/>
          <a:lstStyle/>
          <a:p>
            <a:pPr rtl="0"/>
            <a:r>
              <a:rPr lang="es-ES" sz="4400" dirty="0"/>
              <a:t>Esperanza</a:t>
            </a:r>
            <a:r>
              <a:rPr lang="es-ES" sz="5400" dirty="0"/>
              <a:t>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09EB4D5C-77DA-467B-AFFC-4AB213618B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3287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4EEDA1C-BB12-45AD-8976-B245AD9387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8503" y="954751"/>
            <a:ext cx="4161313" cy="969166"/>
          </a:xfrm>
        </p:spPr>
        <p:txBody>
          <a:bodyPr rtlCol="0"/>
          <a:lstStyle/>
          <a:p>
            <a:pPr rtl="0"/>
            <a:r>
              <a:rPr lang="es-ES" dirty="0"/>
              <a:t>Contexto histórico: Segunda guerra mundial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3E331BF-8B1D-4C80-A3F7-56EB13CE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503" y="2108764"/>
            <a:ext cx="3568500" cy="2100507"/>
          </a:xfrm>
        </p:spPr>
        <p:txBody>
          <a:bodyPr rtlCol="0"/>
          <a:lstStyle/>
          <a:p>
            <a:pPr marL="0" indent="0" rtl="0">
              <a:buNone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La segunda guerra mundial fue de tal magnitud que llegaron a haber más de 60 millones de personas muertas  después de estas.</a:t>
            </a:r>
          </a:p>
          <a:p>
            <a:pPr marL="0" indent="0" rtl="0">
              <a:buNone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Los nazis arrestaron judíos alemanes y austriacos, los encarcelaron en los campos de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Dchau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Buchenwald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, también arrestaban homosexuales, testigos de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jehova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, personas acusadas de comportamiento anormal socialmente.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BCDB8D5-A871-44D7-937A-31DA23DEC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8</a:t>
            </a:fld>
            <a:endParaRPr lang="es-ES" dirty="0"/>
          </a:p>
        </p:txBody>
      </p:sp>
      <p:pic>
        <p:nvPicPr>
          <p:cNvPr id="9" name="Marcador de posición de imagen 8" descr="Bolsos de colores diferentes, en paralelo en la imagen del monitor">
            <a:extLst>
              <a:ext uri="{FF2B5EF4-FFF2-40B4-BE49-F238E27FC236}">
                <a16:creationId xmlns:a16="http://schemas.microsoft.com/office/drawing/2014/main" xmlns="" id="{82554040-EF1B-4483-B0D5-90EF094D9A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659897"/>
            <a:ext cx="4521200" cy="2549374"/>
          </a:xfrm>
        </p:spPr>
      </p:pic>
    </p:spTree>
    <p:extLst>
      <p:ext uri="{BB962C8B-B14F-4D97-AF65-F5344CB8AC3E}">
        <p14:creationId xmlns:p14="http://schemas.microsoft.com/office/powerpoint/2010/main" val="3141796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40E015B-39DD-4633-AF43-E444BE34BF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9</a:t>
            </a:fld>
            <a:endParaRPr lang="es-ES" noProof="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ABBFA79-32A4-4796-9F09-D8DA1B23CD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6799" y="3599543"/>
            <a:ext cx="4161313" cy="969166"/>
          </a:xfrm>
        </p:spPr>
        <p:txBody>
          <a:bodyPr/>
          <a:lstStyle/>
          <a:p>
            <a:pPr algn="ctr"/>
            <a:r>
              <a:rPr lang="es-CL" sz="4400" dirty="0">
                <a:solidFill>
                  <a:srgbClr val="FFC000"/>
                </a:solidFill>
                <a:latin typeface="AR CARTER" panose="02000000000000000000" pitchFamily="2" charset="0"/>
              </a:rPr>
              <a:t>“No importa la adversidad, los malos días, los problemas, siempre hay una esperanza a la que aferrarse”</a:t>
            </a:r>
          </a:p>
        </p:txBody>
      </p:sp>
      <p:pic>
        <p:nvPicPr>
          <p:cNvPr id="1026" name="Picture 2" descr="Diccionario de emoticones: ¿qué significa cada gesto? – Periodismo ...">
            <a:extLst>
              <a:ext uri="{FF2B5EF4-FFF2-40B4-BE49-F238E27FC236}">
                <a16:creationId xmlns:a16="http://schemas.microsoft.com/office/drawing/2014/main" xmlns="" id="{EAB8D57D-82B7-48E7-8A56-3A0456D5E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89"/>
          <a:stretch/>
        </p:blipFill>
        <p:spPr bwMode="auto">
          <a:xfrm>
            <a:off x="6915833" y="1604707"/>
            <a:ext cx="2720535" cy="274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4366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26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BADEDA"/>
      </a:accent1>
      <a:accent2>
        <a:srgbClr val="BC95C2"/>
      </a:accent2>
      <a:accent3>
        <a:srgbClr val="96AADC"/>
      </a:accent3>
      <a:accent4>
        <a:srgbClr val="FFAFAE"/>
      </a:accent4>
      <a:accent5>
        <a:srgbClr val="FFCDA3"/>
      </a:accent5>
      <a:accent6>
        <a:srgbClr val="BADEDA"/>
      </a:accent6>
      <a:hlink>
        <a:srgbClr val="BC95C2"/>
      </a:hlink>
      <a:folHlink>
        <a:srgbClr val="BC95C2"/>
      </a:folHlink>
    </a:clrScheme>
    <a:fontScheme name="Custom 144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4"/>
            </a:gs>
          </a:gsLst>
          <a:lin ang="54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30450330_TF11505402" id="{F34CF2C1-2BD1-438C-8C6F-B75A410EEF33}" vid="{0D12371E-FC37-497A-A485-0781BD71BDF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6744C9-72E8-4CA6-A877-06C449A0FA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711F49-45CD-49BA-9047-D3F459D10243}">
  <ds:schemaRefs>
    <ds:schemaRef ds:uri="http://schemas.microsoft.com/office/infopath/2007/PartnerControls"/>
    <ds:schemaRef ds:uri="http://schemas.microsoft.com/sharepoint/v3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fb0879af-3eba-417a-a55a-ffe6dcd6ca77"/>
    <ds:schemaRef ds:uri="6dc4bcd6-49db-4c07-9060-8acfc67cef9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BAE7A2E-3428-4DA0-9D29-A80DBF20E8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discurso retro</Template>
  <TotalTime>0</TotalTime>
  <Words>475</Words>
  <Application>Microsoft Office PowerPoint</Application>
  <PresentationFormat>Personalizado</PresentationFormat>
  <Paragraphs>88</Paragraphs>
  <Slides>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Sergio Gómez</vt:lpstr>
      <vt:lpstr>Resumen de la historia</vt:lpstr>
      <vt:lpstr>Esto hará que Anne pase por cosas que muy poca gente puede pasar, especialmente niños. Su historia la conocemos a través de un gran personaje, ¡un ratoncito!, que es narrador y fiel compañero de Anne en el largo camino que deberá empezar ella (Anne). Lo más importante de este libro es que Anne nunca se rindió y siempre estuvo un paso adelante.</vt:lpstr>
      <vt:lpstr>Presentación de PowerPoint</vt:lpstr>
      <vt:lpstr>Presentación de PowerPoint</vt:lpstr>
      <vt:lpstr>TEMAS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2020-06-26T03:52:36Z</dcterms:created>
  <dcterms:modified xsi:type="dcterms:W3CDTF">2020-06-27T20:28:34Z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