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256" r:id="rId2"/>
    <p:sldId id="319" r:id="rId3"/>
    <p:sldId id="257" r:id="rId4"/>
    <p:sldId id="258" r:id="rId5"/>
    <p:sldId id="259" r:id="rId6"/>
    <p:sldId id="260" r:id="rId7"/>
    <p:sldId id="261" r:id="rId8"/>
    <p:sldId id="320" r:id="rId9"/>
    <p:sldId id="263" r:id="rId10"/>
    <p:sldId id="321" r:id="rId11"/>
    <p:sldId id="264" r:id="rId12"/>
    <p:sldId id="268" r:id="rId13"/>
    <p:sldId id="276" r:id="rId14"/>
    <p:sldId id="299" r:id="rId15"/>
  </p:sldIdLst>
  <p:sldSz cx="9144000" cy="5143500" type="screen16x9"/>
  <p:notesSz cx="6858000" cy="9144000"/>
  <p:embeddedFontLst>
    <p:embeddedFont>
      <p:font typeface="Ubuntu" panose="020B060402020202020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Ubuntu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6044A53-A3CF-48B4-9109-01AB6994D94B}">
  <a:tblStyle styleId="{76044A53-A3CF-48B4-9109-01AB6994D9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693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8582fade18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8582fade18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g8582fade18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1" name="Google Shape;4451;g8582fade18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709aee9b2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709aee9b2_1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7849623ff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7849623ff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7849623ff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7849623ff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7849623ff8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7849623ff8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859ba68624_2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859ba68624_2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8582fade1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8582fade1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5547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24657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2936430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377713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1526353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2370712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320862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405213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7715897" y="48956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2831643" y="48956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7273714" y="2127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1856989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2911398" y="220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"/>
          <p:cNvSpPr/>
          <p:nvPr/>
        </p:nvSpPr>
        <p:spPr>
          <a:xfrm>
            <a:off x="1483368" y="3602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"/>
          <p:cNvSpPr/>
          <p:nvPr/>
        </p:nvSpPr>
        <p:spPr>
          <a:xfrm>
            <a:off x="5380617" y="4787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2266981" y="520350"/>
            <a:ext cx="4612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302870" y="1403100"/>
            <a:ext cx="654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8250697" y="360007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8354243" y="446391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8157243" y="14809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8120889" y="23203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8605542" y="2865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8529654" y="3168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8411311" y="9774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"/>
          <p:cNvSpPr txBox="1"/>
          <p:nvPr/>
        </p:nvSpPr>
        <p:spPr>
          <a:xfrm>
            <a:off x="2213899" y="3404709"/>
            <a:ext cx="4716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0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/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Freepik</a:t>
            </a:r>
            <a:r>
              <a:rPr lang="en" sz="10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274825" y="3907925"/>
            <a:ext cx="6545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5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5144563" y="3004217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5144563" y="366870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5144563" y="2339733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5144563" y="16752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9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9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9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9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9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9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9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9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9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8522" y="1951250"/>
            <a:ext cx="204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3570884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624679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5466364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010743" y="47895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2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2"/>
          <p:cNvSpPr/>
          <p:nvPr/>
        </p:nvSpPr>
        <p:spPr>
          <a:xfrm>
            <a:off x="701306" y="4597993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2"/>
          <p:cNvSpPr/>
          <p:nvPr/>
        </p:nvSpPr>
        <p:spPr>
          <a:xfrm>
            <a:off x="1483364" y="25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2"/>
          <p:cNvSpPr/>
          <p:nvPr/>
        </p:nvSpPr>
        <p:spPr>
          <a:xfrm>
            <a:off x="558242" y="2929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2"/>
          <p:cNvSpPr/>
          <p:nvPr/>
        </p:nvSpPr>
        <p:spPr>
          <a:xfrm>
            <a:off x="380067" y="20118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2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2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2"/>
          <p:cNvSpPr/>
          <p:nvPr/>
        </p:nvSpPr>
        <p:spPr>
          <a:xfrm>
            <a:off x="488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2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3585176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484355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270825" y="111595"/>
            <a:ext cx="8602334" cy="4930561"/>
            <a:chOff x="270825" y="111595"/>
            <a:chExt cx="8602334" cy="4930561"/>
          </a:xfrm>
        </p:grpSpPr>
        <p:sp>
          <p:nvSpPr>
            <p:cNvPr id="38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43" name="Google Shape;43;p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0" y="589633"/>
            <a:ext cx="5882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2864785"/>
            <a:ext cx="5904300" cy="14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174825"/>
            <a:ext cx="2752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2574931"/>
            <a:ext cx="2514900" cy="1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174825"/>
            <a:ext cx="2752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2576131"/>
            <a:ext cx="25146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558647" y="4821463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611317" y="3481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750617" y="124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552867" y="457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444367" y="27911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26011" y="17976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1375100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1375092" y="48093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69936" y="10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4778845" y="2124500"/>
            <a:ext cx="30732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377385" y="2124500"/>
            <a:ext cx="30606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0" r:id="rId8"/>
    <p:sldLayoutId id="2147483661" r:id="rId9"/>
    <p:sldLayoutId id="2147483668" r:id="rId10"/>
    <p:sldLayoutId id="2147483669" r:id="rId11"/>
    <p:sldLayoutId id="2147483672" r:id="rId12"/>
    <p:sldLayoutId id="2147483673" r:id="rId13"/>
    <p:sldLayoutId id="2147483675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1.xml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4.xml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2.xml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"/>
          <p:cNvSpPr txBox="1">
            <a:spLocks noGrp="1"/>
          </p:cNvSpPr>
          <p:nvPr>
            <p:ph type="ctrTitle"/>
          </p:nvPr>
        </p:nvSpPr>
        <p:spPr>
          <a:xfrm>
            <a:off x="713250" y="923623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L</a:t>
            </a:r>
            <a:r>
              <a:rPr lang="en" dirty="0" smtClean="0">
                <a:solidFill>
                  <a:schemeClr val="accent2"/>
                </a:solidFill>
              </a:rPr>
              <a:t>o</a:t>
            </a:r>
            <a:r>
              <a:rPr lang="en" dirty="0" smtClean="0">
                <a:solidFill>
                  <a:schemeClr val="accent4"/>
                </a:solidFill>
              </a:rPr>
              <a:t>g</a:t>
            </a:r>
            <a:r>
              <a:rPr lang="en" dirty="0" smtClean="0">
                <a:solidFill>
                  <a:schemeClr val="accent3"/>
                </a:solidFill>
              </a:rPr>
              <a:t>ar</a:t>
            </a:r>
            <a:r>
              <a:rPr lang="en" dirty="0" smtClean="0">
                <a:solidFill>
                  <a:schemeClr val="accent4"/>
                </a:solidFill>
              </a:rPr>
              <a:t>i</a:t>
            </a:r>
            <a:r>
              <a:rPr lang="en" dirty="0" smtClean="0">
                <a:solidFill>
                  <a:schemeClr val="accent1"/>
                </a:solidFill>
              </a:rPr>
              <a:t>t</a:t>
            </a:r>
            <a:r>
              <a:rPr lang="en" dirty="0" smtClean="0">
                <a:solidFill>
                  <a:schemeClr val="accent2"/>
                </a:solidFill>
              </a:rPr>
              <a:t>m</a:t>
            </a:r>
            <a:r>
              <a:rPr lang="en" dirty="0" smtClean="0">
                <a:solidFill>
                  <a:schemeClr val="accent3"/>
                </a:solidFill>
              </a:rPr>
              <a:t>os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90" name="Google Shape;690;p37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Prof. Diferencial Pía L</a:t>
            </a:r>
            <a:r>
              <a:rPr lang="es-CL" dirty="0" smtClean="0"/>
              <a:t>a</a:t>
            </a:r>
            <a:r>
              <a:rPr lang="en" dirty="0" smtClean="0"/>
              <a:t>stra </a:t>
            </a:r>
            <a:endParaRPr dirty="0"/>
          </a:p>
        </p:txBody>
      </p:sp>
      <p:grpSp>
        <p:nvGrpSpPr>
          <p:cNvPr id="692" name="Google Shape;692;p37"/>
          <p:cNvGrpSpPr/>
          <p:nvPr/>
        </p:nvGrpSpPr>
        <p:grpSpPr>
          <a:xfrm>
            <a:off x="3918522" y="3359205"/>
            <a:ext cx="1282707" cy="1335931"/>
            <a:chOff x="3918522" y="3286956"/>
            <a:chExt cx="1282707" cy="1335931"/>
          </a:xfrm>
        </p:grpSpPr>
        <p:sp>
          <p:nvSpPr>
            <p:cNvPr id="693" name="Google Shape;693;p37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4359116" y="428017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rgbClr val="1C1C3D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rgbClr val="1C1C3D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37">
            <a:hlinkClick r:id="rId3" action="ppaction://hlinksldjump"/>
          </p:cNvPr>
          <p:cNvSpPr/>
          <p:nvPr/>
        </p:nvSpPr>
        <p:spPr>
          <a:xfrm>
            <a:off x="4012150" y="2654050"/>
            <a:ext cx="1279930" cy="632928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I</a:t>
            </a:r>
            <a:r>
              <a:rPr lang="en" sz="1800" b="1" dirty="0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Iº Medios</a:t>
            </a:r>
            <a:endParaRPr sz="18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7" y="195486"/>
            <a:ext cx="720080" cy="8686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52937" y="526224"/>
            <a:ext cx="208507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000" dirty="0" smtClean="0"/>
              <a:t>San Fernando </a:t>
            </a:r>
            <a:r>
              <a:rPr lang="es-CL" sz="1000" dirty="0" err="1" smtClean="0"/>
              <a:t>College</a:t>
            </a:r>
            <a:endParaRPr lang="es-CL" sz="1000" dirty="0" smtClean="0"/>
          </a:p>
          <a:p>
            <a:r>
              <a:rPr lang="es-CL" sz="1000" dirty="0" smtClean="0"/>
              <a:t>Programa de Integración Escolar</a:t>
            </a:r>
            <a:endParaRPr lang="es-C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1074" y="544291"/>
            <a:ext cx="6559318" cy="443284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1600" dirty="0" smtClean="0"/>
              <a:t>PROPIEDADES GENERALES FUNDAMENTALES DE LOS LOGARITMOS</a:t>
            </a:r>
            <a:endParaRPr lang="es-C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Subtítulo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7624" y="1491630"/>
                <a:ext cx="6912768" cy="2880320"/>
              </a:xfrm>
            </p:spPr>
            <p:txBody>
              <a:bodyPr/>
              <a:lstStyle/>
              <a:p>
                <a:pPr algn="just">
                  <a:buAutoNum type="arabicPeriod"/>
                </a:pPr>
                <a:r>
                  <a:rPr lang="es-CL" sz="2000" dirty="0" smtClean="0"/>
                  <a:t>El logaritmo de su base es siempre 1: </a:t>
                </a:r>
              </a:p>
              <a:p>
                <a:pPr marL="11430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func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s-CL" sz="2000" dirty="0" smtClean="0">
                  <a:solidFill>
                    <a:srgbClr val="FF0000"/>
                  </a:solidFill>
                </a:endParaRPr>
              </a:p>
              <a:p>
                <a:pPr marL="114300" indent="0" algn="just"/>
                <a:r>
                  <a:rPr lang="es-CL" sz="2000" dirty="0" smtClean="0">
                    <a:solidFill>
                      <a:schemeClr val="tx1"/>
                    </a:solidFill>
                  </a:rPr>
                  <a:t>2. El logaritmo de 1 es 0 independiente de la base: </a:t>
                </a:r>
              </a:p>
              <a:p>
                <a:pPr marL="11430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s-CL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s-CL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s-CL" sz="2000" dirty="0" smtClean="0">
                  <a:solidFill>
                    <a:srgbClr val="FF0000"/>
                  </a:solidFill>
                </a:endParaRPr>
              </a:p>
              <a:p>
                <a:pPr marL="114300" indent="0" algn="just"/>
                <a:r>
                  <a:rPr lang="es-CL" sz="2000" dirty="0" smtClean="0">
                    <a:solidFill>
                      <a:schemeClr val="tx1"/>
                    </a:solidFill>
                  </a:rPr>
                  <a:t>3. El logaritmo común es el de la base 10: </a:t>
                </a:r>
              </a:p>
              <a:p>
                <a:pPr marL="114300" indent="0" algn="just"/>
                <a:r>
                  <a:rPr lang="es-CL" i="1" dirty="0" smtClean="0">
                    <a:solidFill>
                      <a:schemeClr val="tx1"/>
                    </a:solidFill>
                  </a:rPr>
                  <a:t>Cuando no se escribe la base del logaritmo se asume que es logaritmo común.</a:t>
                </a:r>
              </a:p>
              <a:p>
                <a:pPr marL="11430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s-CL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CL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CL" sz="1500" i="1" dirty="0" smtClean="0">
                  <a:solidFill>
                    <a:schemeClr val="tx1"/>
                  </a:solidFill>
                </a:endParaRPr>
              </a:p>
              <a:p>
                <a:pPr marL="114300" indent="0"/>
                <a:endParaRPr lang="es-CL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2 Sub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7624" y="1491630"/>
                <a:ext cx="6912768" cy="2880320"/>
              </a:xfrm>
              <a:blipFill rotWithShape="1">
                <a:blip r:embed="rId2"/>
                <a:stretch>
                  <a:fillRect r="-4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5">
            <a:hlinkClick r:id="rId3" action="ppaction://hlinksldjump"/>
          </p:cNvPr>
          <p:cNvSpPr/>
          <p:nvPr/>
        </p:nvSpPr>
        <p:spPr>
          <a:xfrm>
            <a:off x="4992250" y="1614400"/>
            <a:ext cx="2752800" cy="2748404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5"/>
          <p:cNvSpPr txBox="1">
            <a:spLocks noGrp="1"/>
          </p:cNvSpPr>
          <p:nvPr>
            <p:ph type="title"/>
          </p:nvPr>
        </p:nvSpPr>
        <p:spPr>
          <a:xfrm>
            <a:off x="1541075" y="54204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/>
              <a:t>PROPIEDADES ALGEBRAICAS DE LOS LOGARITMOS</a:t>
            </a:r>
            <a:endParaRPr lang="es-CL" sz="1800" dirty="0"/>
          </a:p>
        </p:txBody>
      </p:sp>
      <p:sp>
        <p:nvSpPr>
          <p:cNvPr id="1247" name="Google Shape;1247;p45">
            <a:hlinkClick r:id="rId4" action="ppaction://hlinksldjump"/>
          </p:cNvPr>
          <p:cNvSpPr/>
          <p:nvPr/>
        </p:nvSpPr>
        <p:spPr>
          <a:xfrm>
            <a:off x="1320425" y="1614399"/>
            <a:ext cx="2752800" cy="2748405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5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320425" y="1757116"/>
            <a:ext cx="2752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1. Logaritmo de un producto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" name="Google Shape;1249;p45">
                <a:hlinkClick r:id="rId4" action="ppaction://hlinksldjump"/>
              </p:cNvPr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1379887" y="2400638"/>
                <a:ext cx="2633875" cy="172501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dirty="0" smtClean="0"/>
                  <a:t>El logaritmo de un producto es igual a la suma de los factores: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 smtClean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140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func>
                      <m:d>
                        <m:dPr>
                          <m:ctrlPr>
                            <a:rPr lang="es-CL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s-CL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1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s-CL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1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s-CL" sz="14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lvl="0" indent="0"/>
                <a:r>
                  <a:rPr lang="es-CL" sz="1400" dirty="0" smtClean="0"/>
                  <a:t> </a:t>
                </a:r>
              </a:p>
              <a:p>
                <a:endParaRPr lang="es-CL" dirty="0"/>
              </a:p>
              <a:p>
                <a:r>
                  <a:rPr lang="es-CL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1249" name="Google Shape;1249;p45">
                <a:hlinkClick r:id="rId5" action="ppaction://hlinksldjump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1379887" y="2400638"/>
                <a:ext cx="2633875" cy="1725012"/>
              </a:xfrm>
              <a:prstGeom prst="rect">
                <a:avLst/>
              </a:prstGeom>
              <a:blipFill rotWithShape="1">
                <a:blip r:embed="rId6"/>
                <a:stretch>
                  <a:fillRect t="-88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0" name="Google Shape;1250;p45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5023851" y="1809257"/>
            <a:ext cx="2752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 Logaritmo de un cociente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1" name="Google Shape;1251;p45">
                <a:hlinkClick r:id="rId3" action="ppaction://hlinksldjump"/>
              </p:cNvPr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5111350" y="2688046"/>
                <a:ext cx="2514600" cy="1058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dirty="0" smtClean="0"/>
                  <a:t>El logaritmo de un cociente es igual al logaritmo del dividendo menos el logaritmo del divisor: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1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180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1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box>
                            <m:boxPr>
                              <m:ctrlPr>
                                <a:rPr lang="es-CL" sz="1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ctrlPr>
                                    <a:rPr lang="es-CL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CL" sz="1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L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s-CL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CL" sz="1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unc>
                                <m:funcPr>
                                  <m:ctrlPr>
                                    <a:rPr lang="es-CL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s-CL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L" sz="1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s-CL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s-CL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func>
                              <m:r>
                                <a:rPr lang="es-CL" sz="1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CL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s-CL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L" sz="1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s-CL" sz="1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s-CL" sz="1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func>
                            </m:e>
                          </m:box>
                        </m:e>
                      </m:func>
                    </m:oMath>
                  </m:oMathPara>
                </a14:m>
                <a:endParaRPr lang="es-CL" dirty="0" smtClean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251" name="Google Shape;1251;p45">
                <a:hlinkClick r:id="rId7" action="ppaction://hlinksldjump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5111350" y="2688046"/>
                <a:ext cx="2514600" cy="1058400"/>
              </a:xfrm>
              <a:prstGeom prst="rect">
                <a:avLst/>
              </a:prstGeom>
              <a:blipFill rotWithShape="1">
                <a:blip r:embed="rId8"/>
                <a:stretch>
                  <a:fillRect t="-51724" r="-726" b="-281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7" name="Google Shape;1277;p45">
            <a:hlinkClick r:id="rId9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5">
            <a:hlinkClick r:id="rId10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5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5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5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5">
            <a:hlinkClick r:id="rId10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3" name="Google Shape;1283;p45">
            <a:hlinkClick r:id="rId9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4" name="Google Shape;1284;p45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5" name="Google Shape;1285;p45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6" name="Google Shape;1286;p45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92" name="Google Shape;1292;p45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5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49">
            <a:hlinkClick r:id="" action="ppaction://noaction"/>
          </p:cNvPr>
          <p:cNvSpPr/>
          <p:nvPr/>
        </p:nvSpPr>
        <p:spPr>
          <a:xfrm>
            <a:off x="5860861" y="1639638"/>
            <a:ext cx="2294100" cy="2723166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49">
            <a:hlinkClick r:id="" action="ppaction://noaction"/>
          </p:cNvPr>
          <p:cNvSpPr/>
          <p:nvPr/>
        </p:nvSpPr>
        <p:spPr>
          <a:xfrm>
            <a:off x="3420563" y="1639638"/>
            <a:ext cx="2294100" cy="2723166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9">
            <a:hlinkClick r:id="rId3" action="ppaction://hlinksldjump"/>
          </p:cNvPr>
          <p:cNvSpPr/>
          <p:nvPr/>
        </p:nvSpPr>
        <p:spPr>
          <a:xfrm>
            <a:off x="988824" y="1639637"/>
            <a:ext cx="2294100" cy="2723167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9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accent2"/>
                </a:solidFill>
              </a:rPr>
              <a:t>PROPIEDADES ALGEBRAICAS DE LOS LOGARITMOS</a:t>
            </a:r>
            <a:endParaRPr lang="es-CL" sz="2000" b="1" dirty="0">
              <a:solidFill>
                <a:schemeClr val="accent2"/>
              </a:solidFill>
            </a:endParaRPr>
          </a:p>
        </p:txBody>
      </p:sp>
      <p:sp>
        <p:nvSpPr>
          <p:cNvPr id="1479" name="Google Shape;1479;p49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988824" y="1757116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Logaritmo de una potencia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0" name="Google Shape;1480;p49">
                <a:hlinkClick r:id="rId3" action="ppaction://hlinksldjump"/>
              </p:cNvPr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1022274" y="2654033"/>
                <a:ext cx="2227200" cy="13688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/>
                  <a:t> El logaritmo de una potencia es igual al producto del exponente por el logaritmo de la base.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dirty="0" smtClean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𝑎𝑛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 </m:t>
                      </m:r>
                      <m:func>
                        <m:func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dirty="0" smtClean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dirty="0"/>
              </a:p>
            </p:txBody>
          </p:sp>
        </mc:Choice>
        <mc:Fallback xmlns="">
          <p:sp>
            <p:nvSpPr>
              <p:cNvPr id="1480" name="Google Shape;1480;p49">
                <a:hlinkClick r:id="rId4" action="ppaction://hlinksldjump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1022274" y="2654033"/>
                <a:ext cx="2227200" cy="1368868"/>
              </a:xfrm>
              <a:prstGeom prst="rect">
                <a:avLst/>
              </a:prstGeom>
              <a:blipFill rotWithShape="1">
                <a:blip r:embed="rId5"/>
                <a:stretch>
                  <a:fillRect l="-1644" t="-35111" r="-1370" b="-1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1" name="Google Shape;1481;p49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3420563" y="1820746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 Logaritmo de una raíz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2" name="Google Shape;1482;p49">
                <a:hlinkClick r:id="" action="ppaction://noaction"/>
              </p:cNvPr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3452063" y="2669529"/>
                <a:ext cx="2231100" cy="150796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/>
                  <a:t>El logaritmo de una raíz es igual al cociente entre el logaritmo del radicando y el índice de la raíz.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s-CL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s-C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CL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s-C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" dirty="0"/>
              </a:p>
              <a:p>
                <a:pPr marL="0" lvl="0" indent="0"/>
                <a:r>
                  <a:rPr lang="es-CL" dirty="0" smtClean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1482" name="Google Shape;1482;p49">
                <a:hlinkClick r:id="" action="ppaction://noaction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3452063" y="2669529"/>
                <a:ext cx="2231100" cy="1507963"/>
              </a:xfrm>
              <a:prstGeom prst="rect">
                <a:avLst/>
              </a:prstGeom>
              <a:blipFill rotWithShape="1">
                <a:blip r:embed="rId6"/>
                <a:stretch>
                  <a:fillRect l="-1366" t="-26721" r="-1639" b="-56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3" name="Google Shape;1483;p49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5849401" y="1787364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5. Fórmula de cambio de base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" name="Google Shape;1484;p49">
                <a:hlinkClick r:id="" action="ppaction://noaction"/>
              </p:cNvPr>
              <p:cNvSpPr txBox="1">
                <a:spLocks noGrp="1"/>
              </p:cNvSpPr>
              <p:nvPr>
                <p:ph type="subTitle" idx="6"/>
              </p:nvPr>
            </p:nvSpPr>
            <p:spPr>
              <a:xfrm>
                <a:off x="5883837" y="2550412"/>
                <a:ext cx="2231100" cy="167752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dirty="0" smtClean="0"/>
                  <a:t>NO es una propiedad, pero es importante incluirla.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/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L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L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484" name="Google Shape;1484;p49">
                <a:hlinkClick r:id="" action="ppaction://noaction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6"/>
              </p:nvPr>
            </p:nvSpPr>
            <p:spPr>
              <a:xfrm>
                <a:off x="5883837" y="2550412"/>
                <a:ext cx="2231100" cy="1677521"/>
              </a:xfrm>
              <a:prstGeom prst="rect">
                <a:avLst/>
              </a:prstGeom>
              <a:blipFill rotWithShape="1">
                <a:blip r:embed="rId7"/>
                <a:stretch>
                  <a:fillRect l="-1366" r="-163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9" name="Google Shape;1489;p49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9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9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49">
            <a:hlinkClick r:id="rId8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9">
            <a:hlinkClick r:id="rId9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9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9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9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49">
            <a:hlinkClick r:id="rId9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2" name="Google Shape;1552;p49">
            <a:hlinkClick r:id="rId8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3" name="Google Shape;1553;p49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4" name="Google Shape;1554;p49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5" name="Google Shape;1555;p49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61" name="Google Shape;1561;p4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4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57"/>
          <p:cNvSpPr txBox="1">
            <a:spLocks noGrp="1"/>
          </p:cNvSpPr>
          <p:nvPr>
            <p:ph type="title"/>
          </p:nvPr>
        </p:nvSpPr>
        <p:spPr>
          <a:xfrm>
            <a:off x="1540946" y="540419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ATENTOS!!</a:t>
            </a:r>
            <a:endParaRPr dirty="0"/>
          </a:p>
        </p:txBody>
      </p:sp>
      <p:grpSp>
        <p:nvGrpSpPr>
          <p:cNvPr id="1856" name="Google Shape;1856;p57"/>
          <p:cNvGrpSpPr/>
          <p:nvPr/>
        </p:nvGrpSpPr>
        <p:grpSpPr>
          <a:xfrm flipH="1">
            <a:off x="4626950" y="1710910"/>
            <a:ext cx="401100" cy="141000"/>
            <a:chOff x="4629675" y="1808263"/>
            <a:chExt cx="401100" cy="141000"/>
          </a:xfrm>
        </p:grpSpPr>
        <p:sp>
          <p:nvSpPr>
            <p:cNvPr id="1857" name="Google Shape;1857;p57"/>
            <p:cNvSpPr/>
            <p:nvPr/>
          </p:nvSpPr>
          <p:spPr>
            <a:xfrm>
              <a:off x="4629675" y="1814263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7"/>
            <p:cNvSpPr/>
            <p:nvPr/>
          </p:nvSpPr>
          <p:spPr>
            <a:xfrm>
              <a:off x="4629675" y="1808263"/>
              <a:ext cx="141000" cy="14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57"/>
          <p:cNvGrpSpPr/>
          <p:nvPr/>
        </p:nvGrpSpPr>
        <p:grpSpPr>
          <a:xfrm flipH="1">
            <a:off x="4626950" y="2368907"/>
            <a:ext cx="401100" cy="141000"/>
            <a:chOff x="4629675" y="2441938"/>
            <a:chExt cx="401100" cy="141000"/>
          </a:xfrm>
        </p:grpSpPr>
        <p:sp>
          <p:nvSpPr>
            <p:cNvPr id="1860" name="Google Shape;1860;p57"/>
            <p:cNvSpPr/>
            <p:nvPr/>
          </p:nvSpPr>
          <p:spPr>
            <a:xfrm>
              <a:off x="4629675" y="2447938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7"/>
            <p:cNvSpPr/>
            <p:nvPr/>
          </p:nvSpPr>
          <p:spPr>
            <a:xfrm>
              <a:off x="4889775" y="2441938"/>
              <a:ext cx="141000" cy="1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2" name="Google Shape;1862;p57"/>
          <p:cNvGrpSpPr/>
          <p:nvPr/>
        </p:nvGrpSpPr>
        <p:grpSpPr>
          <a:xfrm flipH="1">
            <a:off x="4624225" y="3060875"/>
            <a:ext cx="403825" cy="141000"/>
            <a:chOff x="4626950" y="3144689"/>
            <a:chExt cx="403825" cy="141000"/>
          </a:xfrm>
        </p:grpSpPr>
        <p:sp>
          <p:nvSpPr>
            <p:cNvPr id="1863" name="Google Shape;1863;p57"/>
            <p:cNvSpPr/>
            <p:nvPr/>
          </p:nvSpPr>
          <p:spPr>
            <a:xfrm>
              <a:off x="4629675" y="3150689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7"/>
            <p:cNvSpPr/>
            <p:nvPr/>
          </p:nvSpPr>
          <p:spPr>
            <a:xfrm>
              <a:off x="4626950" y="3144689"/>
              <a:ext cx="141000" cy="14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57"/>
          <p:cNvGrpSpPr/>
          <p:nvPr/>
        </p:nvGrpSpPr>
        <p:grpSpPr>
          <a:xfrm flipH="1">
            <a:off x="4626950" y="3792451"/>
            <a:ext cx="401100" cy="141000"/>
            <a:chOff x="4629675" y="3792438"/>
            <a:chExt cx="401100" cy="141000"/>
          </a:xfrm>
        </p:grpSpPr>
        <p:sp>
          <p:nvSpPr>
            <p:cNvPr id="1866" name="Google Shape;1866;p57"/>
            <p:cNvSpPr/>
            <p:nvPr/>
          </p:nvSpPr>
          <p:spPr>
            <a:xfrm>
              <a:off x="4629675" y="3798438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7"/>
            <p:cNvSpPr/>
            <p:nvPr/>
          </p:nvSpPr>
          <p:spPr>
            <a:xfrm>
              <a:off x="4889775" y="3792438"/>
              <a:ext cx="141000" cy="1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57"/>
          <p:cNvSpPr txBox="1">
            <a:spLocks noGrp="1"/>
          </p:cNvSpPr>
          <p:nvPr>
            <p:ph type="subTitle" idx="1"/>
          </p:nvPr>
        </p:nvSpPr>
        <p:spPr>
          <a:xfrm>
            <a:off x="5133918" y="3090233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 quedan dudas escribe a tu profesor de asignatura o profesora Diferencial</a:t>
            </a:r>
            <a:endParaRPr dirty="0"/>
          </a:p>
        </p:txBody>
      </p:sp>
      <p:sp>
        <p:nvSpPr>
          <p:cNvPr id="1869" name="Google Shape;1869;p57"/>
          <p:cNvSpPr txBox="1">
            <a:spLocks noGrp="1"/>
          </p:cNvSpPr>
          <p:nvPr>
            <p:ph type="subTitle" idx="2"/>
          </p:nvPr>
        </p:nvSpPr>
        <p:spPr>
          <a:xfrm>
            <a:off x="5133918" y="373320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Visita los links adjuntos en tus guías.</a:t>
            </a:r>
            <a:endParaRPr dirty="0"/>
          </a:p>
        </p:txBody>
      </p:sp>
      <p:sp>
        <p:nvSpPr>
          <p:cNvPr id="1870" name="Google Shape;1870;p57"/>
          <p:cNvSpPr txBox="1">
            <a:spLocks noGrp="1"/>
          </p:cNvSpPr>
          <p:nvPr>
            <p:ph type="subTitle" idx="3"/>
          </p:nvPr>
        </p:nvSpPr>
        <p:spPr>
          <a:xfrm>
            <a:off x="5144563" y="2339733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Para la siguiente semana vendrán ejemplos de cada propiedad</a:t>
            </a:r>
            <a:endParaRPr dirty="0"/>
          </a:p>
        </p:txBody>
      </p:sp>
      <p:sp>
        <p:nvSpPr>
          <p:cNvPr id="1871" name="Google Shape;1871;p57"/>
          <p:cNvSpPr txBox="1">
            <a:spLocks noGrp="1"/>
          </p:cNvSpPr>
          <p:nvPr>
            <p:ph type="subTitle" idx="4"/>
          </p:nvPr>
        </p:nvSpPr>
        <p:spPr>
          <a:xfrm>
            <a:off x="5144563" y="16752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Esta presentación es un resumen de las guías 9 y 10.</a:t>
            </a:r>
            <a:endParaRPr dirty="0"/>
          </a:p>
        </p:txBody>
      </p:sp>
      <p:grpSp>
        <p:nvGrpSpPr>
          <p:cNvPr id="1872" name="Google Shape;1872;p57"/>
          <p:cNvGrpSpPr/>
          <p:nvPr/>
        </p:nvGrpSpPr>
        <p:grpSpPr>
          <a:xfrm>
            <a:off x="736114" y="1619243"/>
            <a:ext cx="3774311" cy="2437957"/>
            <a:chOff x="779350" y="1714118"/>
            <a:chExt cx="3774311" cy="2437957"/>
          </a:xfrm>
        </p:grpSpPr>
        <p:sp>
          <p:nvSpPr>
            <p:cNvPr id="1873" name="Google Shape;1873;p57"/>
            <p:cNvSpPr/>
            <p:nvPr/>
          </p:nvSpPr>
          <p:spPr>
            <a:xfrm>
              <a:off x="1351029" y="3296750"/>
              <a:ext cx="764750" cy="839271"/>
            </a:xfrm>
            <a:custGeom>
              <a:avLst/>
              <a:gdLst/>
              <a:ahLst/>
              <a:cxnLst/>
              <a:rect l="l" t="t" r="r" b="b"/>
              <a:pathLst>
                <a:path w="33891" h="36336" extrusionOk="0">
                  <a:moveTo>
                    <a:pt x="0" y="1"/>
                  </a:moveTo>
                  <a:lnTo>
                    <a:pt x="12098" y="36336"/>
                  </a:lnTo>
                  <a:cubicBezTo>
                    <a:pt x="19369" y="36125"/>
                    <a:pt x="26641" y="35788"/>
                    <a:pt x="33891" y="35767"/>
                  </a:cubicBezTo>
                  <a:lnTo>
                    <a:pt x="21076" y="3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7"/>
            <p:cNvSpPr/>
            <p:nvPr/>
          </p:nvSpPr>
          <p:spPr>
            <a:xfrm>
              <a:off x="1062825" y="3296750"/>
              <a:ext cx="590210" cy="842320"/>
            </a:xfrm>
            <a:custGeom>
              <a:avLst/>
              <a:gdLst/>
              <a:ahLst/>
              <a:cxnLst/>
              <a:rect l="l" t="t" r="r" b="b"/>
              <a:pathLst>
                <a:path w="26156" h="36468" extrusionOk="0">
                  <a:moveTo>
                    <a:pt x="26156" y="1"/>
                  </a:moveTo>
                  <a:lnTo>
                    <a:pt x="9337" y="3120"/>
                  </a:lnTo>
                  <a:lnTo>
                    <a:pt x="6260" y="7377"/>
                  </a:lnTo>
                  <a:cubicBezTo>
                    <a:pt x="2361" y="12773"/>
                    <a:pt x="211" y="16124"/>
                    <a:pt x="106" y="22784"/>
                  </a:cubicBezTo>
                  <a:lnTo>
                    <a:pt x="0" y="35682"/>
                  </a:lnTo>
                  <a:cubicBezTo>
                    <a:pt x="5333" y="36270"/>
                    <a:pt x="10696" y="36468"/>
                    <a:pt x="16075" y="36468"/>
                  </a:cubicBezTo>
                  <a:cubicBezTo>
                    <a:pt x="18603" y="36468"/>
                    <a:pt x="21135" y="36424"/>
                    <a:pt x="23669" y="36357"/>
                  </a:cubicBezTo>
                  <a:lnTo>
                    <a:pt x="26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1596424" y="3659443"/>
              <a:ext cx="158880" cy="422056"/>
            </a:xfrm>
            <a:custGeom>
              <a:avLst/>
              <a:gdLst/>
              <a:ahLst/>
              <a:cxnLst/>
              <a:rect l="l" t="t" r="r" b="b"/>
              <a:pathLst>
                <a:path w="7041" h="18704" extrusionOk="0">
                  <a:moveTo>
                    <a:pt x="6879" y="0"/>
                  </a:moveTo>
                  <a:cubicBezTo>
                    <a:pt x="6848" y="0"/>
                    <a:pt x="6816" y="11"/>
                    <a:pt x="6787" y="30"/>
                  </a:cubicBezTo>
                  <a:lnTo>
                    <a:pt x="780" y="5257"/>
                  </a:lnTo>
                  <a:cubicBezTo>
                    <a:pt x="738" y="5278"/>
                    <a:pt x="717" y="5320"/>
                    <a:pt x="717" y="5341"/>
                  </a:cubicBezTo>
                  <a:lnTo>
                    <a:pt x="1" y="18556"/>
                  </a:lnTo>
                  <a:cubicBezTo>
                    <a:pt x="1" y="18619"/>
                    <a:pt x="43" y="18703"/>
                    <a:pt x="127" y="18703"/>
                  </a:cubicBezTo>
                  <a:cubicBezTo>
                    <a:pt x="211" y="18703"/>
                    <a:pt x="275" y="18640"/>
                    <a:pt x="275" y="18577"/>
                  </a:cubicBezTo>
                  <a:lnTo>
                    <a:pt x="991" y="5425"/>
                  </a:lnTo>
                  <a:lnTo>
                    <a:pt x="6956" y="241"/>
                  </a:lnTo>
                  <a:cubicBezTo>
                    <a:pt x="7019" y="198"/>
                    <a:pt x="7040" y="114"/>
                    <a:pt x="6977" y="51"/>
                  </a:cubicBezTo>
                  <a:cubicBezTo>
                    <a:pt x="6954" y="16"/>
                    <a:pt x="6918" y="0"/>
                    <a:pt x="6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7"/>
            <p:cNvSpPr/>
            <p:nvPr/>
          </p:nvSpPr>
          <p:spPr>
            <a:xfrm>
              <a:off x="1694403" y="2480893"/>
              <a:ext cx="783299" cy="669549"/>
            </a:xfrm>
            <a:custGeom>
              <a:avLst/>
              <a:gdLst/>
              <a:ahLst/>
              <a:cxnLst/>
              <a:rect l="l" t="t" r="r" b="b"/>
              <a:pathLst>
                <a:path w="34713" h="29672" extrusionOk="0">
                  <a:moveTo>
                    <a:pt x="7239" y="0"/>
                  </a:moveTo>
                  <a:cubicBezTo>
                    <a:pt x="5617" y="0"/>
                    <a:pt x="4002" y="617"/>
                    <a:pt x="2761" y="1823"/>
                  </a:cubicBezTo>
                  <a:cubicBezTo>
                    <a:pt x="0" y="4521"/>
                    <a:pt x="232" y="9010"/>
                    <a:pt x="3267" y="11412"/>
                  </a:cubicBezTo>
                  <a:lnTo>
                    <a:pt x="23606" y="28294"/>
                  </a:lnTo>
                  <a:cubicBezTo>
                    <a:pt x="24785" y="29227"/>
                    <a:pt x="26181" y="29671"/>
                    <a:pt x="27562" y="29671"/>
                  </a:cubicBezTo>
                  <a:cubicBezTo>
                    <a:pt x="29710" y="29671"/>
                    <a:pt x="31821" y="28596"/>
                    <a:pt x="33027" y="26608"/>
                  </a:cubicBezTo>
                  <a:cubicBezTo>
                    <a:pt x="34713" y="23826"/>
                    <a:pt x="34080" y="20243"/>
                    <a:pt x="31530" y="18220"/>
                  </a:cubicBezTo>
                  <a:lnTo>
                    <a:pt x="11171" y="1359"/>
                  </a:lnTo>
                  <a:cubicBezTo>
                    <a:pt x="10007" y="448"/>
                    <a:pt x="8620" y="0"/>
                    <a:pt x="7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7"/>
            <p:cNvSpPr/>
            <p:nvPr/>
          </p:nvSpPr>
          <p:spPr>
            <a:xfrm>
              <a:off x="2514793" y="2237231"/>
              <a:ext cx="136518" cy="84574"/>
            </a:xfrm>
            <a:custGeom>
              <a:avLst/>
              <a:gdLst/>
              <a:ahLst/>
              <a:cxnLst/>
              <a:rect l="l" t="t" r="r" b="b"/>
              <a:pathLst>
                <a:path w="6050" h="3748" extrusionOk="0">
                  <a:moveTo>
                    <a:pt x="5018" y="1"/>
                  </a:moveTo>
                  <a:cubicBezTo>
                    <a:pt x="4876" y="1"/>
                    <a:pt x="4731" y="34"/>
                    <a:pt x="4595" y="102"/>
                  </a:cubicBezTo>
                  <a:lnTo>
                    <a:pt x="1" y="2357"/>
                  </a:lnTo>
                  <a:lnTo>
                    <a:pt x="3752" y="3748"/>
                  </a:lnTo>
                  <a:lnTo>
                    <a:pt x="5712" y="1598"/>
                  </a:lnTo>
                  <a:cubicBezTo>
                    <a:pt x="6028" y="1282"/>
                    <a:pt x="6049" y="776"/>
                    <a:pt x="5797" y="418"/>
                  </a:cubicBezTo>
                  <a:cubicBezTo>
                    <a:pt x="5611" y="146"/>
                    <a:pt x="5319" y="1"/>
                    <a:pt x="5018" y="1"/>
                  </a:cubicBezTo>
                  <a:close/>
                </a:path>
              </a:pathLst>
            </a:custGeom>
            <a:solidFill>
              <a:srgbClr val="FF8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2404945" y="2248446"/>
              <a:ext cx="446584" cy="248847"/>
            </a:xfrm>
            <a:custGeom>
              <a:avLst/>
              <a:gdLst/>
              <a:ahLst/>
              <a:cxnLst/>
              <a:rect l="l" t="t" r="r" b="b"/>
              <a:pathLst>
                <a:path w="19791" h="11028" extrusionOk="0">
                  <a:moveTo>
                    <a:pt x="19019" y="1"/>
                  </a:moveTo>
                  <a:cubicBezTo>
                    <a:pt x="18954" y="1"/>
                    <a:pt x="18887" y="9"/>
                    <a:pt x="18821" y="26"/>
                  </a:cubicBezTo>
                  <a:cubicBezTo>
                    <a:pt x="13386" y="1398"/>
                    <a:pt x="9662" y="1973"/>
                    <a:pt x="6503" y="1973"/>
                  </a:cubicBezTo>
                  <a:cubicBezTo>
                    <a:pt x="5681" y="1973"/>
                    <a:pt x="4897" y="1934"/>
                    <a:pt x="4131" y="1860"/>
                  </a:cubicBezTo>
                  <a:cubicBezTo>
                    <a:pt x="4041" y="1851"/>
                    <a:pt x="3952" y="1847"/>
                    <a:pt x="3863" y="1847"/>
                  </a:cubicBezTo>
                  <a:cubicBezTo>
                    <a:pt x="2415" y="1847"/>
                    <a:pt x="1163" y="2960"/>
                    <a:pt x="885" y="4410"/>
                  </a:cubicBezTo>
                  <a:lnTo>
                    <a:pt x="0" y="9068"/>
                  </a:lnTo>
                  <a:lnTo>
                    <a:pt x="5712" y="11028"/>
                  </a:lnTo>
                  <a:lnTo>
                    <a:pt x="6934" y="6686"/>
                  </a:lnTo>
                  <a:cubicBezTo>
                    <a:pt x="7161" y="6694"/>
                    <a:pt x="7384" y="6698"/>
                    <a:pt x="7604" y="6698"/>
                  </a:cubicBezTo>
                  <a:cubicBezTo>
                    <a:pt x="13300" y="6698"/>
                    <a:pt x="16832" y="4143"/>
                    <a:pt x="18800" y="2703"/>
                  </a:cubicBezTo>
                  <a:cubicBezTo>
                    <a:pt x="19411" y="2260"/>
                    <a:pt x="19790" y="1544"/>
                    <a:pt x="19790" y="764"/>
                  </a:cubicBezTo>
                  <a:cubicBezTo>
                    <a:pt x="19790" y="327"/>
                    <a:pt x="19429" y="1"/>
                    <a:pt x="19019" y="1"/>
                  </a:cubicBezTo>
                  <a:close/>
                </a:path>
              </a:pathLst>
            </a:custGeom>
            <a:solidFill>
              <a:srgbClr val="FF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2157627" y="2439734"/>
              <a:ext cx="425192" cy="599733"/>
            </a:xfrm>
            <a:custGeom>
              <a:avLst/>
              <a:gdLst/>
              <a:ahLst/>
              <a:cxnLst/>
              <a:rect l="l" t="t" r="r" b="b"/>
              <a:pathLst>
                <a:path w="18843" h="26578" extrusionOk="0">
                  <a:moveTo>
                    <a:pt x="8789" y="1"/>
                  </a:moveTo>
                  <a:lnTo>
                    <a:pt x="0" y="22067"/>
                  </a:lnTo>
                  <a:lnTo>
                    <a:pt x="13447" y="26578"/>
                  </a:lnTo>
                  <a:lnTo>
                    <a:pt x="18842" y="1876"/>
                  </a:lnTo>
                  <a:lnTo>
                    <a:pt x="8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1086105" y="2473514"/>
              <a:ext cx="818026" cy="893619"/>
            </a:xfrm>
            <a:custGeom>
              <a:avLst/>
              <a:gdLst/>
              <a:ahLst/>
              <a:cxnLst/>
              <a:rect l="l" t="t" r="r" b="b"/>
              <a:pathLst>
                <a:path w="36252" h="39602" extrusionOk="0">
                  <a:moveTo>
                    <a:pt x="28306" y="0"/>
                  </a:moveTo>
                  <a:lnTo>
                    <a:pt x="10792" y="506"/>
                  </a:lnTo>
                  <a:lnTo>
                    <a:pt x="1813" y="1791"/>
                  </a:lnTo>
                  <a:lnTo>
                    <a:pt x="1" y="11339"/>
                  </a:lnTo>
                  <a:lnTo>
                    <a:pt x="8305" y="39602"/>
                  </a:lnTo>
                  <a:lnTo>
                    <a:pt x="32816" y="39602"/>
                  </a:lnTo>
                  <a:lnTo>
                    <a:pt x="36252" y="10306"/>
                  </a:lnTo>
                  <a:lnTo>
                    <a:pt x="34250" y="316"/>
                  </a:lnTo>
                  <a:lnTo>
                    <a:pt x="28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1859424" y="2735454"/>
              <a:ext cx="48063" cy="284996"/>
            </a:xfrm>
            <a:custGeom>
              <a:avLst/>
              <a:gdLst/>
              <a:ahLst/>
              <a:cxnLst/>
              <a:rect l="l" t="t" r="r" b="b"/>
              <a:pathLst>
                <a:path w="2130" h="12630" extrusionOk="0">
                  <a:moveTo>
                    <a:pt x="1970" y="1"/>
                  </a:moveTo>
                  <a:cubicBezTo>
                    <a:pt x="1902" y="1"/>
                    <a:pt x="1853" y="56"/>
                    <a:pt x="1834" y="110"/>
                  </a:cubicBezTo>
                  <a:lnTo>
                    <a:pt x="22" y="12461"/>
                  </a:lnTo>
                  <a:cubicBezTo>
                    <a:pt x="1" y="12545"/>
                    <a:pt x="43" y="12608"/>
                    <a:pt x="127" y="12608"/>
                  </a:cubicBezTo>
                  <a:cubicBezTo>
                    <a:pt x="127" y="12629"/>
                    <a:pt x="148" y="12629"/>
                    <a:pt x="148" y="12629"/>
                  </a:cubicBezTo>
                  <a:cubicBezTo>
                    <a:pt x="211" y="12629"/>
                    <a:pt x="275" y="12566"/>
                    <a:pt x="275" y="12503"/>
                  </a:cubicBezTo>
                  <a:lnTo>
                    <a:pt x="2108" y="152"/>
                  </a:lnTo>
                  <a:cubicBezTo>
                    <a:pt x="2129" y="89"/>
                    <a:pt x="2066" y="5"/>
                    <a:pt x="2003" y="5"/>
                  </a:cubicBezTo>
                  <a:cubicBezTo>
                    <a:pt x="1992" y="2"/>
                    <a:pt x="1981" y="1"/>
                    <a:pt x="1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1021432" y="2880618"/>
              <a:ext cx="684870" cy="769038"/>
            </a:xfrm>
            <a:custGeom>
              <a:avLst/>
              <a:gdLst/>
              <a:ahLst/>
              <a:cxnLst/>
              <a:rect l="l" t="t" r="r" b="b"/>
              <a:pathLst>
                <a:path w="30351" h="34081" extrusionOk="0">
                  <a:moveTo>
                    <a:pt x="8895" y="0"/>
                  </a:moveTo>
                  <a:lnTo>
                    <a:pt x="1" y="27020"/>
                  </a:lnTo>
                  <a:lnTo>
                    <a:pt x="21456" y="34080"/>
                  </a:lnTo>
                  <a:lnTo>
                    <a:pt x="30350" y="7082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1383834" y="3209578"/>
              <a:ext cx="302484" cy="272811"/>
            </a:xfrm>
            <a:custGeom>
              <a:avLst/>
              <a:gdLst/>
              <a:ahLst/>
              <a:cxnLst/>
              <a:rect l="l" t="t" r="r" b="b"/>
              <a:pathLst>
                <a:path w="13405" h="12090" extrusionOk="0">
                  <a:moveTo>
                    <a:pt x="6692" y="0"/>
                  </a:moveTo>
                  <a:cubicBezTo>
                    <a:pt x="5071" y="0"/>
                    <a:pt x="3457" y="645"/>
                    <a:pt x="2277" y="1925"/>
                  </a:cubicBezTo>
                  <a:cubicBezTo>
                    <a:pt x="1" y="4370"/>
                    <a:pt x="148" y="8205"/>
                    <a:pt x="2593" y="10482"/>
                  </a:cubicBezTo>
                  <a:cubicBezTo>
                    <a:pt x="3758" y="11556"/>
                    <a:pt x="5234" y="12090"/>
                    <a:pt x="6706" y="12090"/>
                  </a:cubicBezTo>
                  <a:cubicBezTo>
                    <a:pt x="8324" y="12090"/>
                    <a:pt x="9937" y="11445"/>
                    <a:pt x="11129" y="10165"/>
                  </a:cubicBezTo>
                  <a:cubicBezTo>
                    <a:pt x="13405" y="7721"/>
                    <a:pt x="13257" y="3885"/>
                    <a:pt x="10813" y="1609"/>
                  </a:cubicBezTo>
                  <a:cubicBezTo>
                    <a:pt x="9648" y="534"/>
                    <a:pt x="8167" y="0"/>
                    <a:pt x="6692" y="0"/>
                  </a:cubicBezTo>
                  <a:close/>
                </a:path>
              </a:pathLst>
            </a:custGeom>
            <a:solidFill>
              <a:srgbClr val="FF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935345" y="3086054"/>
              <a:ext cx="516987" cy="378596"/>
            </a:xfrm>
            <a:custGeom>
              <a:avLst/>
              <a:gdLst/>
              <a:ahLst/>
              <a:cxnLst/>
              <a:rect l="l" t="t" r="r" b="b"/>
              <a:pathLst>
                <a:path w="22911" h="16778" extrusionOk="0">
                  <a:moveTo>
                    <a:pt x="591" y="1"/>
                  </a:moveTo>
                  <a:lnTo>
                    <a:pt x="1" y="13827"/>
                  </a:lnTo>
                  <a:lnTo>
                    <a:pt x="22510" y="16778"/>
                  </a:lnTo>
                  <a:lnTo>
                    <a:pt x="22911" y="6366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779350" y="2513839"/>
              <a:ext cx="531722" cy="884255"/>
            </a:xfrm>
            <a:custGeom>
              <a:avLst/>
              <a:gdLst/>
              <a:ahLst/>
              <a:cxnLst/>
              <a:rect l="l" t="t" r="r" b="b"/>
              <a:pathLst>
                <a:path w="23564" h="39187" extrusionOk="0">
                  <a:moveTo>
                    <a:pt x="16491" y="1"/>
                  </a:moveTo>
                  <a:cubicBezTo>
                    <a:pt x="13861" y="1"/>
                    <a:pt x="11360" y="1632"/>
                    <a:pt x="10434" y="4304"/>
                  </a:cubicBezTo>
                  <a:lnTo>
                    <a:pt x="1244" y="30670"/>
                  </a:lnTo>
                  <a:cubicBezTo>
                    <a:pt x="1" y="34295"/>
                    <a:pt x="2193" y="38215"/>
                    <a:pt x="5944" y="39037"/>
                  </a:cubicBezTo>
                  <a:cubicBezTo>
                    <a:pt x="6402" y="39138"/>
                    <a:pt x="6861" y="39187"/>
                    <a:pt x="7315" y="39187"/>
                  </a:cubicBezTo>
                  <a:cubicBezTo>
                    <a:pt x="9989" y="39187"/>
                    <a:pt x="12462" y="37496"/>
                    <a:pt x="13363" y="34864"/>
                  </a:cubicBezTo>
                  <a:lnTo>
                    <a:pt x="22510" y="8477"/>
                  </a:lnTo>
                  <a:cubicBezTo>
                    <a:pt x="23564" y="5463"/>
                    <a:pt x="22194" y="2133"/>
                    <a:pt x="19349" y="679"/>
                  </a:cubicBezTo>
                  <a:cubicBezTo>
                    <a:pt x="18426" y="217"/>
                    <a:pt x="17450" y="1"/>
                    <a:pt x="1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1171245" y="2723969"/>
              <a:ext cx="112261" cy="310269"/>
            </a:xfrm>
            <a:custGeom>
              <a:avLst/>
              <a:gdLst/>
              <a:ahLst/>
              <a:cxnLst/>
              <a:rect l="l" t="t" r="r" b="b"/>
              <a:pathLst>
                <a:path w="4975" h="13750" extrusionOk="0">
                  <a:moveTo>
                    <a:pt x="4810" y="1"/>
                  </a:moveTo>
                  <a:cubicBezTo>
                    <a:pt x="4749" y="1"/>
                    <a:pt x="4696" y="28"/>
                    <a:pt x="4679" y="92"/>
                  </a:cubicBezTo>
                  <a:lnTo>
                    <a:pt x="22" y="13581"/>
                  </a:lnTo>
                  <a:cubicBezTo>
                    <a:pt x="1" y="13644"/>
                    <a:pt x="43" y="13729"/>
                    <a:pt x="106" y="13750"/>
                  </a:cubicBezTo>
                  <a:lnTo>
                    <a:pt x="148" y="13750"/>
                  </a:lnTo>
                  <a:cubicBezTo>
                    <a:pt x="211" y="13750"/>
                    <a:pt x="275" y="13708"/>
                    <a:pt x="275" y="13665"/>
                  </a:cubicBezTo>
                  <a:lnTo>
                    <a:pt x="4953" y="177"/>
                  </a:lnTo>
                  <a:cubicBezTo>
                    <a:pt x="4975" y="113"/>
                    <a:pt x="4932" y="29"/>
                    <a:pt x="4869" y="8"/>
                  </a:cubicBezTo>
                  <a:cubicBezTo>
                    <a:pt x="4849" y="3"/>
                    <a:pt x="4829" y="1"/>
                    <a:pt x="48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1020485" y="1960624"/>
              <a:ext cx="380491" cy="477047"/>
            </a:xfrm>
            <a:custGeom>
              <a:avLst/>
              <a:gdLst/>
              <a:ahLst/>
              <a:cxnLst/>
              <a:rect l="l" t="t" r="r" b="b"/>
              <a:pathLst>
                <a:path w="16862" h="21141" extrusionOk="0">
                  <a:moveTo>
                    <a:pt x="16387" y="0"/>
                  </a:moveTo>
                  <a:cubicBezTo>
                    <a:pt x="14329" y="0"/>
                    <a:pt x="6204" y="401"/>
                    <a:pt x="4679" y="6648"/>
                  </a:cubicBezTo>
                  <a:cubicBezTo>
                    <a:pt x="2930" y="13835"/>
                    <a:pt x="3520" y="16743"/>
                    <a:pt x="0" y="19673"/>
                  </a:cubicBezTo>
                  <a:cubicBezTo>
                    <a:pt x="0" y="19673"/>
                    <a:pt x="3517" y="21140"/>
                    <a:pt x="7101" y="21140"/>
                  </a:cubicBezTo>
                  <a:cubicBezTo>
                    <a:pt x="10509" y="21140"/>
                    <a:pt x="13978" y="19813"/>
                    <a:pt x="14543" y="14636"/>
                  </a:cubicBezTo>
                  <a:cubicBezTo>
                    <a:pt x="14648" y="13730"/>
                    <a:pt x="14585" y="12823"/>
                    <a:pt x="14438" y="11917"/>
                  </a:cubicBezTo>
                  <a:cubicBezTo>
                    <a:pt x="14016" y="9641"/>
                    <a:pt x="13321" y="4351"/>
                    <a:pt x="15323" y="3381"/>
                  </a:cubicBezTo>
                  <a:lnTo>
                    <a:pt x="16861" y="9"/>
                  </a:lnTo>
                  <a:cubicBezTo>
                    <a:pt x="16861" y="9"/>
                    <a:pt x="16690" y="0"/>
                    <a:pt x="16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1254466" y="1908249"/>
              <a:ext cx="194555" cy="171517"/>
            </a:xfrm>
            <a:custGeom>
              <a:avLst/>
              <a:gdLst/>
              <a:ahLst/>
              <a:cxnLst/>
              <a:rect l="l" t="t" r="r" b="b"/>
              <a:pathLst>
                <a:path w="8622" h="7601" extrusionOk="0">
                  <a:moveTo>
                    <a:pt x="4317" y="1"/>
                  </a:moveTo>
                  <a:cubicBezTo>
                    <a:pt x="3841" y="1"/>
                    <a:pt x="3357" y="92"/>
                    <a:pt x="2888" y="286"/>
                  </a:cubicBezTo>
                  <a:cubicBezTo>
                    <a:pt x="928" y="1065"/>
                    <a:pt x="1" y="3278"/>
                    <a:pt x="781" y="5217"/>
                  </a:cubicBezTo>
                  <a:cubicBezTo>
                    <a:pt x="1390" y="6708"/>
                    <a:pt x="2815" y="7601"/>
                    <a:pt x="4315" y="7601"/>
                  </a:cubicBezTo>
                  <a:cubicBezTo>
                    <a:pt x="4788" y="7601"/>
                    <a:pt x="5269" y="7512"/>
                    <a:pt x="5734" y="7325"/>
                  </a:cubicBezTo>
                  <a:cubicBezTo>
                    <a:pt x="7673" y="6524"/>
                    <a:pt x="8621" y="4311"/>
                    <a:pt x="7820" y="2372"/>
                  </a:cubicBezTo>
                  <a:cubicBezTo>
                    <a:pt x="7229" y="902"/>
                    <a:pt x="5813" y="1"/>
                    <a:pt x="4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1284907" y="1715404"/>
              <a:ext cx="518408" cy="462763"/>
            </a:xfrm>
            <a:custGeom>
              <a:avLst/>
              <a:gdLst/>
              <a:ahLst/>
              <a:cxnLst/>
              <a:rect l="l" t="t" r="r" b="b"/>
              <a:pathLst>
                <a:path w="22974" h="20508" extrusionOk="0">
                  <a:moveTo>
                    <a:pt x="11487" y="1"/>
                  </a:moveTo>
                  <a:cubicBezTo>
                    <a:pt x="5143" y="1"/>
                    <a:pt x="1" y="4595"/>
                    <a:pt x="1" y="10265"/>
                  </a:cubicBezTo>
                  <a:cubicBezTo>
                    <a:pt x="1" y="15913"/>
                    <a:pt x="5143" y="20508"/>
                    <a:pt x="11487" y="20508"/>
                  </a:cubicBezTo>
                  <a:cubicBezTo>
                    <a:pt x="17831" y="20508"/>
                    <a:pt x="22974" y="15913"/>
                    <a:pt x="22974" y="10265"/>
                  </a:cubicBezTo>
                  <a:cubicBezTo>
                    <a:pt x="22974" y="4595"/>
                    <a:pt x="17831" y="1"/>
                    <a:pt x="114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1690115" y="2011576"/>
              <a:ext cx="157910" cy="150554"/>
            </a:xfrm>
            <a:custGeom>
              <a:avLst/>
              <a:gdLst/>
              <a:ahLst/>
              <a:cxnLst/>
              <a:rect l="l" t="t" r="r" b="b"/>
              <a:pathLst>
                <a:path w="6998" h="6672" extrusionOk="0">
                  <a:moveTo>
                    <a:pt x="3670" y="1"/>
                  </a:moveTo>
                  <a:cubicBezTo>
                    <a:pt x="1957" y="1"/>
                    <a:pt x="208" y="1377"/>
                    <a:pt x="106" y="3146"/>
                  </a:cubicBezTo>
                  <a:cubicBezTo>
                    <a:pt x="1" y="4980"/>
                    <a:pt x="1349" y="6561"/>
                    <a:pt x="3141" y="6666"/>
                  </a:cubicBezTo>
                  <a:cubicBezTo>
                    <a:pt x="3203" y="6670"/>
                    <a:pt x="3266" y="6672"/>
                    <a:pt x="3328" y="6672"/>
                  </a:cubicBezTo>
                  <a:cubicBezTo>
                    <a:pt x="5041" y="6672"/>
                    <a:pt x="6791" y="5295"/>
                    <a:pt x="6892" y="3526"/>
                  </a:cubicBezTo>
                  <a:cubicBezTo>
                    <a:pt x="6998" y="1692"/>
                    <a:pt x="5628" y="112"/>
                    <a:pt x="3858" y="6"/>
                  </a:cubicBezTo>
                  <a:cubicBezTo>
                    <a:pt x="3795" y="2"/>
                    <a:pt x="3733" y="1"/>
                    <a:pt x="3670" y="1"/>
                  </a:cubicBezTo>
                  <a:close/>
                </a:path>
              </a:pathLst>
            </a:custGeom>
            <a:solidFill>
              <a:srgbClr val="FF8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1453268" y="2192913"/>
              <a:ext cx="205003" cy="362890"/>
            </a:xfrm>
            <a:custGeom>
              <a:avLst/>
              <a:gdLst/>
              <a:ahLst/>
              <a:cxnLst/>
              <a:rect l="l" t="t" r="r" b="b"/>
              <a:pathLst>
                <a:path w="9085" h="16082" extrusionOk="0">
                  <a:moveTo>
                    <a:pt x="528" y="0"/>
                  </a:moveTo>
                  <a:lnTo>
                    <a:pt x="64" y="12540"/>
                  </a:lnTo>
                  <a:cubicBezTo>
                    <a:pt x="1" y="15006"/>
                    <a:pt x="2509" y="16081"/>
                    <a:pt x="4785" y="16081"/>
                  </a:cubicBezTo>
                  <a:cubicBezTo>
                    <a:pt x="7441" y="16081"/>
                    <a:pt x="9085" y="14564"/>
                    <a:pt x="9063" y="11761"/>
                  </a:cubicBezTo>
                  <a:lnTo>
                    <a:pt x="8979" y="3815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1462317" y="2240684"/>
              <a:ext cx="195481" cy="149132"/>
            </a:xfrm>
            <a:custGeom>
              <a:avLst/>
              <a:gdLst/>
              <a:ahLst/>
              <a:cxnLst/>
              <a:rect l="l" t="t" r="r" b="b"/>
              <a:pathLst>
                <a:path w="8663" h="6609" extrusionOk="0">
                  <a:moveTo>
                    <a:pt x="2613" y="1"/>
                  </a:moveTo>
                  <a:cubicBezTo>
                    <a:pt x="1201" y="1"/>
                    <a:pt x="76" y="274"/>
                    <a:pt x="0" y="1129"/>
                  </a:cubicBezTo>
                  <a:lnTo>
                    <a:pt x="8662" y="6609"/>
                  </a:lnTo>
                  <a:lnTo>
                    <a:pt x="8662" y="6609"/>
                  </a:lnTo>
                  <a:lnTo>
                    <a:pt x="8578" y="876"/>
                  </a:lnTo>
                  <a:cubicBezTo>
                    <a:pt x="8578" y="876"/>
                    <a:pt x="5137" y="1"/>
                    <a:pt x="2613" y="1"/>
                  </a:cubicBezTo>
                  <a:close/>
                </a:path>
              </a:pathLst>
            </a:custGeom>
            <a:solidFill>
              <a:srgbClr val="32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1356733" y="1772585"/>
              <a:ext cx="440401" cy="540657"/>
            </a:xfrm>
            <a:custGeom>
              <a:avLst/>
              <a:gdLst/>
              <a:ahLst/>
              <a:cxnLst/>
              <a:rect l="l" t="t" r="r" b="b"/>
              <a:pathLst>
                <a:path w="19517" h="23960" extrusionOk="0">
                  <a:moveTo>
                    <a:pt x="10742" y="1"/>
                  </a:moveTo>
                  <a:cubicBezTo>
                    <a:pt x="6061" y="1"/>
                    <a:pt x="284" y="3655"/>
                    <a:pt x="0" y="8384"/>
                  </a:cubicBezTo>
                  <a:lnTo>
                    <a:pt x="1265" y="14602"/>
                  </a:lnTo>
                  <a:cubicBezTo>
                    <a:pt x="1223" y="20229"/>
                    <a:pt x="5333" y="23622"/>
                    <a:pt x="10770" y="23959"/>
                  </a:cubicBezTo>
                  <a:cubicBezTo>
                    <a:pt x="15323" y="23917"/>
                    <a:pt x="19390" y="21072"/>
                    <a:pt x="19390" y="15719"/>
                  </a:cubicBezTo>
                  <a:lnTo>
                    <a:pt x="19390" y="9143"/>
                  </a:lnTo>
                  <a:cubicBezTo>
                    <a:pt x="19517" y="4338"/>
                    <a:pt x="15913" y="312"/>
                    <a:pt x="11276" y="17"/>
                  </a:cubicBezTo>
                  <a:cubicBezTo>
                    <a:pt x="11100" y="6"/>
                    <a:pt x="10922" y="1"/>
                    <a:pt x="10742" y="1"/>
                  </a:cubicBezTo>
                  <a:close/>
                </a:path>
              </a:pathLst>
            </a:custGeom>
            <a:solidFill>
              <a:srgbClr val="FF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1659675" y="2086268"/>
              <a:ext cx="31410" cy="44363"/>
            </a:xfrm>
            <a:custGeom>
              <a:avLst/>
              <a:gdLst/>
              <a:ahLst/>
              <a:cxnLst/>
              <a:rect l="l" t="t" r="r" b="b"/>
              <a:pathLst>
                <a:path w="1392" h="1966" extrusionOk="0">
                  <a:moveTo>
                    <a:pt x="997" y="1"/>
                  </a:moveTo>
                  <a:cubicBezTo>
                    <a:pt x="988" y="1"/>
                    <a:pt x="979" y="2"/>
                    <a:pt x="970" y="5"/>
                  </a:cubicBezTo>
                  <a:cubicBezTo>
                    <a:pt x="907" y="26"/>
                    <a:pt x="844" y="89"/>
                    <a:pt x="865" y="153"/>
                  </a:cubicBezTo>
                  <a:lnTo>
                    <a:pt x="1097" y="1649"/>
                  </a:lnTo>
                  <a:lnTo>
                    <a:pt x="127" y="1691"/>
                  </a:lnTo>
                  <a:cubicBezTo>
                    <a:pt x="43" y="1691"/>
                    <a:pt x="1" y="1754"/>
                    <a:pt x="1" y="1818"/>
                  </a:cubicBezTo>
                  <a:cubicBezTo>
                    <a:pt x="1" y="1902"/>
                    <a:pt x="64" y="1965"/>
                    <a:pt x="127" y="1965"/>
                  </a:cubicBezTo>
                  <a:lnTo>
                    <a:pt x="1265" y="1902"/>
                  </a:lnTo>
                  <a:cubicBezTo>
                    <a:pt x="1307" y="1902"/>
                    <a:pt x="1329" y="1881"/>
                    <a:pt x="1350" y="1860"/>
                  </a:cubicBezTo>
                  <a:cubicBezTo>
                    <a:pt x="1371" y="1818"/>
                    <a:pt x="1392" y="1775"/>
                    <a:pt x="1392" y="1754"/>
                  </a:cubicBezTo>
                  <a:lnTo>
                    <a:pt x="1118" y="110"/>
                  </a:lnTo>
                  <a:cubicBezTo>
                    <a:pt x="1118" y="56"/>
                    <a:pt x="1055" y="1"/>
                    <a:pt x="997" y="1"/>
                  </a:cubicBezTo>
                  <a:close/>
                </a:path>
              </a:pathLst>
            </a:custGeom>
            <a:solidFill>
              <a:srgbClr val="32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1556009" y="2162946"/>
              <a:ext cx="144597" cy="52825"/>
            </a:xfrm>
            <a:custGeom>
              <a:avLst/>
              <a:gdLst/>
              <a:ahLst/>
              <a:cxnLst/>
              <a:rect l="l" t="t" r="r" b="b"/>
              <a:pathLst>
                <a:path w="6408" h="2341" extrusionOk="0">
                  <a:moveTo>
                    <a:pt x="0" y="0"/>
                  </a:moveTo>
                  <a:cubicBezTo>
                    <a:pt x="0" y="0"/>
                    <a:pt x="885" y="2298"/>
                    <a:pt x="3583" y="2340"/>
                  </a:cubicBezTo>
                  <a:cubicBezTo>
                    <a:pt x="3603" y="2340"/>
                    <a:pt x="3622" y="2340"/>
                    <a:pt x="3642" y="2340"/>
                  </a:cubicBezTo>
                  <a:cubicBezTo>
                    <a:pt x="5807" y="2340"/>
                    <a:pt x="6407" y="42"/>
                    <a:pt x="6407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1697720" y="1966017"/>
              <a:ext cx="82295" cy="27732"/>
            </a:xfrm>
            <a:custGeom>
              <a:avLst/>
              <a:gdLst/>
              <a:ahLst/>
              <a:cxnLst/>
              <a:rect l="l" t="t" r="r" b="b"/>
              <a:pathLst>
                <a:path w="3647" h="1229" extrusionOk="0">
                  <a:moveTo>
                    <a:pt x="1568" y="1"/>
                  </a:moveTo>
                  <a:cubicBezTo>
                    <a:pt x="1360" y="1"/>
                    <a:pt x="1161" y="24"/>
                    <a:pt x="970" y="65"/>
                  </a:cubicBezTo>
                  <a:cubicBezTo>
                    <a:pt x="654" y="149"/>
                    <a:pt x="359" y="255"/>
                    <a:pt x="106" y="444"/>
                  </a:cubicBezTo>
                  <a:cubicBezTo>
                    <a:pt x="1" y="508"/>
                    <a:pt x="1" y="634"/>
                    <a:pt x="64" y="718"/>
                  </a:cubicBezTo>
                  <a:cubicBezTo>
                    <a:pt x="85" y="761"/>
                    <a:pt x="127" y="803"/>
                    <a:pt x="191" y="803"/>
                  </a:cubicBezTo>
                  <a:cubicBezTo>
                    <a:pt x="486" y="866"/>
                    <a:pt x="781" y="866"/>
                    <a:pt x="1055" y="887"/>
                  </a:cubicBezTo>
                  <a:cubicBezTo>
                    <a:pt x="1223" y="887"/>
                    <a:pt x="1411" y="878"/>
                    <a:pt x="1579" y="878"/>
                  </a:cubicBezTo>
                  <a:cubicBezTo>
                    <a:pt x="1663" y="878"/>
                    <a:pt x="1743" y="880"/>
                    <a:pt x="1813" y="887"/>
                  </a:cubicBezTo>
                  <a:cubicBezTo>
                    <a:pt x="2298" y="929"/>
                    <a:pt x="2825" y="1098"/>
                    <a:pt x="3394" y="1224"/>
                  </a:cubicBezTo>
                  <a:cubicBezTo>
                    <a:pt x="3410" y="1227"/>
                    <a:pt x="3426" y="1228"/>
                    <a:pt x="3442" y="1228"/>
                  </a:cubicBezTo>
                  <a:cubicBezTo>
                    <a:pt x="3546" y="1228"/>
                    <a:pt x="3629" y="1168"/>
                    <a:pt x="3647" y="1077"/>
                  </a:cubicBezTo>
                  <a:cubicBezTo>
                    <a:pt x="3647" y="1013"/>
                    <a:pt x="3626" y="950"/>
                    <a:pt x="3584" y="908"/>
                  </a:cubicBezTo>
                  <a:cubicBezTo>
                    <a:pt x="3373" y="676"/>
                    <a:pt x="3120" y="487"/>
                    <a:pt x="2846" y="339"/>
                  </a:cubicBezTo>
                  <a:cubicBezTo>
                    <a:pt x="2572" y="192"/>
                    <a:pt x="2277" y="86"/>
                    <a:pt x="1919" y="23"/>
                  </a:cubicBezTo>
                  <a:cubicBezTo>
                    <a:pt x="1799" y="8"/>
                    <a:pt x="1682" y="1"/>
                    <a:pt x="1568" y="1"/>
                  </a:cubicBezTo>
                  <a:close/>
                </a:path>
              </a:pathLst>
            </a:custGeom>
            <a:solidFill>
              <a:srgbClr val="32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1490366" y="1963083"/>
              <a:ext cx="123679" cy="36397"/>
            </a:xfrm>
            <a:custGeom>
              <a:avLst/>
              <a:gdLst/>
              <a:ahLst/>
              <a:cxnLst/>
              <a:rect l="l" t="t" r="r" b="b"/>
              <a:pathLst>
                <a:path w="5481" h="1613" extrusionOk="0">
                  <a:moveTo>
                    <a:pt x="3331" y="0"/>
                  </a:moveTo>
                  <a:cubicBezTo>
                    <a:pt x="3099" y="0"/>
                    <a:pt x="2867" y="16"/>
                    <a:pt x="2635" y="48"/>
                  </a:cubicBezTo>
                  <a:cubicBezTo>
                    <a:pt x="2150" y="111"/>
                    <a:pt x="1708" y="279"/>
                    <a:pt x="1286" y="469"/>
                  </a:cubicBezTo>
                  <a:cubicBezTo>
                    <a:pt x="865" y="680"/>
                    <a:pt x="464" y="912"/>
                    <a:pt x="106" y="1228"/>
                  </a:cubicBezTo>
                  <a:cubicBezTo>
                    <a:pt x="1" y="1291"/>
                    <a:pt x="1" y="1417"/>
                    <a:pt x="64" y="1523"/>
                  </a:cubicBezTo>
                  <a:cubicBezTo>
                    <a:pt x="99" y="1575"/>
                    <a:pt x="162" y="1613"/>
                    <a:pt x="230" y="1613"/>
                  </a:cubicBezTo>
                  <a:cubicBezTo>
                    <a:pt x="245" y="1613"/>
                    <a:pt x="260" y="1611"/>
                    <a:pt x="275" y="1607"/>
                  </a:cubicBezTo>
                  <a:cubicBezTo>
                    <a:pt x="1118" y="1375"/>
                    <a:pt x="1940" y="1080"/>
                    <a:pt x="2741" y="996"/>
                  </a:cubicBezTo>
                  <a:cubicBezTo>
                    <a:pt x="3120" y="954"/>
                    <a:pt x="3562" y="954"/>
                    <a:pt x="3984" y="954"/>
                  </a:cubicBezTo>
                  <a:cubicBezTo>
                    <a:pt x="4406" y="933"/>
                    <a:pt x="4848" y="912"/>
                    <a:pt x="5270" y="848"/>
                  </a:cubicBezTo>
                  <a:lnTo>
                    <a:pt x="5291" y="848"/>
                  </a:lnTo>
                  <a:cubicBezTo>
                    <a:pt x="5396" y="827"/>
                    <a:pt x="5480" y="722"/>
                    <a:pt x="5459" y="596"/>
                  </a:cubicBezTo>
                  <a:cubicBezTo>
                    <a:pt x="5459" y="532"/>
                    <a:pt x="5396" y="469"/>
                    <a:pt x="5333" y="427"/>
                  </a:cubicBezTo>
                  <a:cubicBezTo>
                    <a:pt x="4911" y="216"/>
                    <a:pt x="4469" y="111"/>
                    <a:pt x="4026" y="48"/>
                  </a:cubicBezTo>
                  <a:cubicBezTo>
                    <a:pt x="3794" y="16"/>
                    <a:pt x="3562" y="0"/>
                    <a:pt x="3331" y="0"/>
                  </a:cubicBezTo>
                  <a:close/>
                </a:path>
              </a:pathLst>
            </a:custGeom>
            <a:solidFill>
              <a:srgbClr val="32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1332001" y="2467399"/>
              <a:ext cx="395700" cy="122302"/>
            </a:xfrm>
            <a:custGeom>
              <a:avLst/>
              <a:gdLst/>
              <a:ahLst/>
              <a:cxnLst/>
              <a:rect l="l" t="t" r="r" b="b"/>
              <a:pathLst>
                <a:path w="17536" h="5420" extrusionOk="0">
                  <a:moveTo>
                    <a:pt x="10923" y="0"/>
                  </a:moveTo>
                  <a:cubicBezTo>
                    <a:pt x="7888" y="0"/>
                    <a:pt x="4062" y="182"/>
                    <a:pt x="0" y="819"/>
                  </a:cubicBezTo>
                  <a:lnTo>
                    <a:pt x="1433" y="2084"/>
                  </a:lnTo>
                  <a:cubicBezTo>
                    <a:pt x="3842" y="4181"/>
                    <a:pt x="6912" y="5420"/>
                    <a:pt x="10068" y="5420"/>
                  </a:cubicBezTo>
                  <a:cubicBezTo>
                    <a:pt x="10337" y="5420"/>
                    <a:pt x="10606" y="5411"/>
                    <a:pt x="10876" y="5392"/>
                  </a:cubicBezTo>
                  <a:cubicBezTo>
                    <a:pt x="11086" y="5371"/>
                    <a:pt x="11297" y="5350"/>
                    <a:pt x="11508" y="5329"/>
                  </a:cubicBezTo>
                  <a:cubicBezTo>
                    <a:pt x="14332" y="5013"/>
                    <a:pt x="16693" y="3011"/>
                    <a:pt x="17536" y="313"/>
                  </a:cubicBezTo>
                  <a:cubicBezTo>
                    <a:pt x="17536" y="313"/>
                    <a:pt x="14912" y="0"/>
                    <a:pt x="10923" y="0"/>
                  </a:cubicBezTo>
                  <a:close/>
                </a:path>
              </a:pathLst>
            </a:custGeom>
            <a:solidFill>
              <a:srgbClr val="FF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1275881" y="1714118"/>
              <a:ext cx="555031" cy="375121"/>
            </a:xfrm>
            <a:custGeom>
              <a:avLst/>
              <a:gdLst/>
              <a:ahLst/>
              <a:cxnLst/>
              <a:rect l="l" t="t" r="r" b="b"/>
              <a:pathLst>
                <a:path w="24597" h="16624" extrusionOk="0">
                  <a:moveTo>
                    <a:pt x="13021" y="0"/>
                  </a:moveTo>
                  <a:cubicBezTo>
                    <a:pt x="11566" y="0"/>
                    <a:pt x="9978" y="254"/>
                    <a:pt x="8262" y="859"/>
                  </a:cubicBezTo>
                  <a:cubicBezTo>
                    <a:pt x="0" y="3746"/>
                    <a:pt x="1391" y="11017"/>
                    <a:pt x="1391" y="11017"/>
                  </a:cubicBezTo>
                  <a:lnTo>
                    <a:pt x="5712" y="16624"/>
                  </a:lnTo>
                  <a:cubicBezTo>
                    <a:pt x="5712" y="16624"/>
                    <a:pt x="8515" y="13104"/>
                    <a:pt x="7988" y="7477"/>
                  </a:cubicBezTo>
                  <a:lnTo>
                    <a:pt x="7988" y="7477"/>
                  </a:lnTo>
                  <a:cubicBezTo>
                    <a:pt x="7988" y="7477"/>
                    <a:pt x="11969" y="8578"/>
                    <a:pt x="16500" y="8578"/>
                  </a:cubicBezTo>
                  <a:cubicBezTo>
                    <a:pt x="19252" y="8578"/>
                    <a:pt x="22207" y="8171"/>
                    <a:pt x="24596" y="6865"/>
                  </a:cubicBezTo>
                  <a:cubicBezTo>
                    <a:pt x="24596" y="6865"/>
                    <a:pt x="20593" y="0"/>
                    <a:pt x="13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1273489" y="2029651"/>
              <a:ext cx="156488" cy="148658"/>
            </a:xfrm>
            <a:custGeom>
              <a:avLst/>
              <a:gdLst/>
              <a:ahLst/>
              <a:cxnLst/>
              <a:rect l="l" t="t" r="r" b="b"/>
              <a:pathLst>
                <a:path w="6935" h="6588" extrusionOk="0">
                  <a:moveTo>
                    <a:pt x="2954" y="0"/>
                  </a:moveTo>
                  <a:cubicBezTo>
                    <a:pt x="1290" y="0"/>
                    <a:pt x="208" y="1356"/>
                    <a:pt x="106" y="3104"/>
                  </a:cubicBezTo>
                  <a:cubicBezTo>
                    <a:pt x="1" y="4917"/>
                    <a:pt x="1708" y="6476"/>
                    <a:pt x="3457" y="6582"/>
                  </a:cubicBezTo>
                  <a:cubicBezTo>
                    <a:pt x="3521" y="6586"/>
                    <a:pt x="3583" y="6587"/>
                    <a:pt x="3646" y="6587"/>
                  </a:cubicBezTo>
                  <a:cubicBezTo>
                    <a:pt x="5333" y="6587"/>
                    <a:pt x="6728" y="5231"/>
                    <a:pt x="6830" y="3484"/>
                  </a:cubicBezTo>
                  <a:cubicBezTo>
                    <a:pt x="6935" y="1671"/>
                    <a:pt x="4891" y="111"/>
                    <a:pt x="3141" y="6"/>
                  </a:cubicBezTo>
                  <a:cubicBezTo>
                    <a:pt x="3078" y="2"/>
                    <a:pt x="3016" y="0"/>
                    <a:pt x="2954" y="0"/>
                  </a:cubicBezTo>
                  <a:close/>
                </a:path>
              </a:pathLst>
            </a:custGeom>
            <a:solidFill>
              <a:srgbClr val="FF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1313452" y="2078641"/>
              <a:ext cx="69455" cy="54833"/>
            </a:xfrm>
            <a:custGeom>
              <a:avLst/>
              <a:gdLst/>
              <a:ahLst/>
              <a:cxnLst/>
              <a:rect l="l" t="t" r="r" b="b"/>
              <a:pathLst>
                <a:path w="3078" h="2430" extrusionOk="0">
                  <a:moveTo>
                    <a:pt x="644" y="0"/>
                  </a:moveTo>
                  <a:cubicBezTo>
                    <a:pt x="472" y="0"/>
                    <a:pt x="292" y="16"/>
                    <a:pt x="106" y="48"/>
                  </a:cubicBezTo>
                  <a:cubicBezTo>
                    <a:pt x="42" y="69"/>
                    <a:pt x="0" y="132"/>
                    <a:pt x="0" y="196"/>
                  </a:cubicBezTo>
                  <a:cubicBezTo>
                    <a:pt x="18" y="265"/>
                    <a:pt x="64" y="306"/>
                    <a:pt x="116" y="306"/>
                  </a:cubicBezTo>
                  <a:cubicBezTo>
                    <a:pt x="126" y="306"/>
                    <a:pt x="137" y="305"/>
                    <a:pt x="148" y="301"/>
                  </a:cubicBezTo>
                  <a:cubicBezTo>
                    <a:pt x="316" y="275"/>
                    <a:pt x="477" y="261"/>
                    <a:pt x="630" y="261"/>
                  </a:cubicBezTo>
                  <a:cubicBezTo>
                    <a:pt x="1090" y="261"/>
                    <a:pt x="1481" y="380"/>
                    <a:pt x="1813" y="617"/>
                  </a:cubicBezTo>
                  <a:cubicBezTo>
                    <a:pt x="2614" y="1207"/>
                    <a:pt x="2803" y="2303"/>
                    <a:pt x="2803" y="2324"/>
                  </a:cubicBezTo>
                  <a:cubicBezTo>
                    <a:pt x="2803" y="2387"/>
                    <a:pt x="2867" y="2430"/>
                    <a:pt x="2930" y="2430"/>
                  </a:cubicBezTo>
                  <a:lnTo>
                    <a:pt x="2951" y="2430"/>
                  </a:lnTo>
                  <a:cubicBezTo>
                    <a:pt x="3014" y="2430"/>
                    <a:pt x="3077" y="2366"/>
                    <a:pt x="3056" y="2282"/>
                  </a:cubicBezTo>
                  <a:cubicBezTo>
                    <a:pt x="3056" y="2240"/>
                    <a:pt x="2867" y="1060"/>
                    <a:pt x="1960" y="406"/>
                  </a:cubicBezTo>
                  <a:cubicBezTo>
                    <a:pt x="1598" y="139"/>
                    <a:pt x="1153" y="0"/>
                    <a:pt x="644" y="0"/>
                  </a:cubicBezTo>
                  <a:close/>
                </a:path>
              </a:pathLst>
            </a:custGeom>
            <a:solidFill>
              <a:srgbClr val="321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2750693" y="3352869"/>
              <a:ext cx="641094" cy="724562"/>
            </a:xfrm>
            <a:custGeom>
              <a:avLst/>
              <a:gdLst/>
              <a:ahLst/>
              <a:cxnLst/>
              <a:rect l="l" t="t" r="r" b="b"/>
              <a:pathLst>
                <a:path w="28411" h="32110" extrusionOk="0">
                  <a:moveTo>
                    <a:pt x="14648" y="1"/>
                  </a:moveTo>
                  <a:lnTo>
                    <a:pt x="2255" y="21667"/>
                  </a:lnTo>
                  <a:cubicBezTo>
                    <a:pt x="0" y="25461"/>
                    <a:pt x="1855" y="30392"/>
                    <a:pt x="6049" y="31762"/>
                  </a:cubicBezTo>
                  <a:cubicBezTo>
                    <a:pt x="6763" y="31997"/>
                    <a:pt x="7492" y="32110"/>
                    <a:pt x="8212" y="32110"/>
                  </a:cubicBezTo>
                  <a:cubicBezTo>
                    <a:pt x="10531" y="32110"/>
                    <a:pt x="12750" y="30939"/>
                    <a:pt x="14037" y="28896"/>
                  </a:cubicBezTo>
                  <a:lnTo>
                    <a:pt x="28411" y="5291"/>
                  </a:lnTo>
                  <a:lnTo>
                    <a:pt x="14648" y="1"/>
                  </a:ln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2929998" y="3056245"/>
              <a:ext cx="602576" cy="564870"/>
            </a:xfrm>
            <a:custGeom>
              <a:avLst/>
              <a:gdLst/>
              <a:ahLst/>
              <a:cxnLst/>
              <a:rect l="l" t="t" r="r" b="b"/>
              <a:pathLst>
                <a:path w="26704" h="25033" extrusionOk="0">
                  <a:moveTo>
                    <a:pt x="16737" y="0"/>
                  </a:moveTo>
                  <a:cubicBezTo>
                    <a:pt x="13850" y="0"/>
                    <a:pt x="10985" y="1372"/>
                    <a:pt x="9210" y="3999"/>
                  </a:cubicBezTo>
                  <a:lnTo>
                    <a:pt x="0" y="19384"/>
                  </a:lnTo>
                  <a:lnTo>
                    <a:pt x="16650" y="25033"/>
                  </a:lnTo>
                  <a:lnTo>
                    <a:pt x="24006" y="14452"/>
                  </a:lnTo>
                  <a:cubicBezTo>
                    <a:pt x="26703" y="10806"/>
                    <a:pt x="26303" y="5727"/>
                    <a:pt x="23036" y="2565"/>
                  </a:cubicBezTo>
                  <a:cubicBezTo>
                    <a:pt x="21262" y="837"/>
                    <a:pt x="18992" y="0"/>
                    <a:pt x="16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3259093" y="3013303"/>
              <a:ext cx="915056" cy="1125723"/>
            </a:xfrm>
            <a:custGeom>
              <a:avLst/>
              <a:gdLst/>
              <a:ahLst/>
              <a:cxnLst/>
              <a:rect l="l" t="t" r="r" b="b"/>
              <a:pathLst>
                <a:path w="40552" h="49888" extrusionOk="0">
                  <a:moveTo>
                    <a:pt x="17810" y="0"/>
                  </a:moveTo>
                  <a:lnTo>
                    <a:pt x="9527" y="569"/>
                  </a:lnTo>
                  <a:lnTo>
                    <a:pt x="1265" y="2024"/>
                  </a:lnTo>
                  <a:lnTo>
                    <a:pt x="1" y="9021"/>
                  </a:lnTo>
                  <a:lnTo>
                    <a:pt x="781" y="49297"/>
                  </a:lnTo>
                  <a:lnTo>
                    <a:pt x="40551" y="49887"/>
                  </a:lnTo>
                  <a:cubicBezTo>
                    <a:pt x="40551" y="49887"/>
                    <a:pt x="40045" y="26324"/>
                    <a:pt x="38064" y="12709"/>
                  </a:cubicBezTo>
                  <a:cubicBezTo>
                    <a:pt x="36420" y="1412"/>
                    <a:pt x="32795" y="696"/>
                    <a:pt x="32795" y="696"/>
                  </a:cubicBezTo>
                  <a:lnTo>
                    <a:pt x="17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3264329" y="3369996"/>
              <a:ext cx="6205" cy="230682"/>
            </a:xfrm>
            <a:custGeom>
              <a:avLst/>
              <a:gdLst/>
              <a:ahLst/>
              <a:cxnLst/>
              <a:rect l="l" t="t" r="r" b="b"/>
              <a:pathLst>
                <a:path w="275" h="10223" extrusionOk="0">
                  <a:moveTo>
                    <a:pt x="127" y="0"/>
                  </a:moveTo>
                  <a:cubicBezTo>
                    <a:pt x="43" y="0"/>
                    <a:pt x="1" y="64"/>
                    <a:pt x="1" y="148"/>
                  </a:cubicBezTo>
                  <a:lnTo>
                    <a:pt x="1" y="10096"/>
                  </a:lnTo>
                  <a:cubicBezTo>
                    <a:pt x="1" y="10159"/>
                    <a:pt x="43" y="10222"/>
                    <a:pt x="127" y="10222"/>
                  </a:cubicBezTo>
                  <a:cubicBezTo>
                    <a:pt x="211" y="10222"/>
                    <a:pt x="275" y="10159"/>
                    <a:pt x="275" y="10096"/>
                  </a:cubicBezTo>
                  <a:lnTo>
                    <a:pt x="275" y="148"/>
                  </a:lnTo>
                  <a:cubicBezTo>
                    <a:pt x="275" y="64"/>
                    <a:pt x="211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3592024" y="3752187"/>
              <a:ext cx="918847" cy="299821"/>
            </a:xfrm>
            <a:custGeom>
              <a:avLst/>
              <a:gdLst/>
              <a:ahLst/>
              <a:cxnLst/>
              <a:rect l="l" t="t" r="r" b="b"/>
              <a:pathLst>
                <a:path w="40720" h="13287" extrusionOk="0">
                  <a:moveTo>
                    <a:pt x="33723" y="1"/>
                  </a:moveTo>
                  <a:cubicBezTo>
                    <a:pt x="33451" y="1"/>
                    <a:pt x="33176" y="24"/>
                    <a:pt x="32900" y="72"/>
                  </a:cubicBezTo>
                  <a:lnTo>
                    <a:pt x="0" y="7069"/>
                  </a:lnTo>
                  <a:lnTo>
                    <a:pt x="0" y="13286"/>
                  </a:lnTo>
                  <a:lnTo>
                    <a:pt x="33954" y="13286"/>
                  </a:lnTo>
                  <a:cubicBezTo>
                    <a:pt x="37789" y="13286"/>
                    <a:pt x="40719" y="9830"/>
                    <a:pt x="40066" y="6036"/>
                  </a:cubicBezTo>
                  <a:cubicBezTo>
                    <a:pt x="39543" y="2939"/>
                    <a:pt x="36797" y="1"/>
                    <a:pt x="33723" y="1"/>
                  </a:cubicBez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3222470" y="3858358"/>
              <a:ext cx="369547" cy="193653"/>
            </a:xfrm>
            <a:custGeom>
              <a:avLst/>
              <a:gdLst/>
              <a:ahLst/>
              <a:cxnLst/>
              <a:rect l="l" t="t" r="r" b="b"/>
              <a:pathLst>
                <a:path w="16377" h="8582" extrusionOk="0">
                  <a:moveTo>
                    <a:pt x="7152" y="0"/>
                  </a:moveTo>
                  <a:cubicBezTo>
                    <a:pt x="4978" y="0"/>
                    <a:pt x="2948" y="596"/>
                    <a:pt x="1750" y="2385"/>
                  </a:cubicBezTo>
                  <a:cubicBezTo>
                    <a:pt x="1750" y="2385"/>
                    <a:pt x="1" y="5209"/>
                    <a:pt x="1223" y="8581"/>
                  </a:cubicBezTo>
                  <a:lnTo>
                    <a:pt x="16377" y="8581"/>
                  </a:lnTo>
                  <a:lnTo>
                    <a:pt x="16377" y="2364"/>
                  </a:lnTo>
                  <a:cubicBezTo>
                    <a:pt x="16377" y="2364"/>
                    <a:pt x="11482" y="0"/>
                    <a:pt x="7152" y="0"/>
                  </a:cubicBez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3914463" y="3326715"/>
              <a:ext cx="639199" cy="725262"/>
            </a:xfrm>
            <a:custGeom>
              <a:avLst/>
              <a:gdLst/>
              <a:ahLst/>
              <a:cxnLst/>
              <a:rect l="l" t="t" r="r" b="b"/>
              <a:pathLst>
                <a:path w="28327" h="32141" extrusionOk="0">
                  <a:moveTo>
                    <a:pt x="13805" y="0"/>
                  </a:moveTo>
                  <a:lnTo>
                    <a:pt x="1" y="5227"/>
                  </a:lnTo>
                  <a:lnTo>
                    <a:pt x="14269" y="28917"/>
                  </a:lnTo>
                  <a:cubicBezTo>
                    <a:pt x="15561" y="30968"/>
                    <a:pt x="17781" y="32140"/>
                    <a:pt x="20104" y="32140"/>
                  </a:cubicBezTo>
                  <a:cubicBezTo>
                    <a:pt x="20813" y="32140"/>
                    <a:pt x="21531" y="32031"/>
                    <a:pt x="22236" y="31804"/>
                  </a:cubicBezTo>
                  <a:cubicBezTo>
                    <a:pt x="26451" y="30455"/>
                    <a:pt x="28327" y="25545"/>
                    <a:pt x="26093" y="21730"/>
                  </a:cubicBezTo>
                  <a:lnTo>
                    <a:pt x="13805" y="0"/>
                  </a:ln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3774173" y="3029009"/>
              <a:ext cx="602102" cy="565005"/>
            </a:xfrm>
            <a:custGeom>
              <a:avLst/>
              <a:gdLst/>
              <a:ahLst/>
              <a:cxnLst/>
              <a:rect l="l" t="t" r="r" b="b"/>
              <a:pathLst>
                <a:path w="26683" h="25039" extrusionOk="0">
                  <a:moveTo>
                    <a:pt x="9975" y="0"/>
                  </a:moveTo>
                  <a:cubicBezTo>
                    <a:pt x="7734" y="0"/>
                    <a:pt x="5479" y="824"/>
                    <a:pt x="3710" y="2529"/>
                  </a:cubicBezTo>
                  <a:cubicBezTo>
                    <a:pt x="443" y="5690"/>
                    <a:pt x="0" y="10770"/>
                    <a:pt x="2698" y="14437"/>
                  </a:cubicBezTo>
                  <a:lnTo>
                    <a:pt x="9990" y="25038"/>
                  </a:lnTo>
                  <a:lnTo>
                    <a:pt x="26683" y="19453"/>
                  </a:lnTo>
                  <a:lnTo>
                    <a:pt x="17535" y="4046"/>
                  </a:lnTo>
                  <a:cubicBezTo>
                    <a:pt x="15773" y="1391"/>
                    <a:pt x="12887" y="0"/>
                    <a:pt x="9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3875469" y="3407522"/>
              <a:ext cx="127470" cy="189343"/>
            </a:xfrm>
            <a:custGeom>
              <a:avLst/>
              <a:gdLst/>
              <a:ahLst/>
              <a:cxnLst/>
              <a:rect l="l" t="t" r="r" b="b"/>
              <a:pathLst>
                <a:path w="5649" h="8391" extrusionOk="0">
                  <a:moveTo>
                    <a:pt x="142" y="1"/>
                  </a:moveTo>
                  <a:cubicBezTo>
                    <a:pt x="115" y="1"/>
                    <a:pt x="88" y="7"/>
                    <a:pt x="64" y="23"/>
                  </a:cubicBezTo>
                  <a:cubicBezTo>
                    <a:pt x="0" y="66"/>
                    <a:pt x="0" y="150"/>
                    <a:pt x="43" y="213"/>
                  </a:cubicBezTo>
                  <a:lnTo>
                    <a:pt x="5396" y="8327"/>
                  </a:lnTo>
                  <a:cubicBezTo>
                    <a:pt x="5417" y="8370"/>
                    <a:pt x="5459" y="8391"/>
                    <a:pt x="5501" y="8391"/>
                  </a:cubicBezTo>
                  <a:cubicBezTo>
                    <a:pt x="5522" y="8391"/>
                    <a:pt x="5564" y="8391"/>
                    <a:pt x="5586" y="8370"/>
                  </a:cubicBezTo>
                  <a:cubicBezTo>
                    <a:pt x="5649" y="8327"/>
                    <a:pt x="5649" y="8243"/>
                    <a:pt x="5607" y="8180"/>
                  </a:cubicBezTo>
                  <a:lnTo>
                    <a:pt x="253" y="45"/>
                  </a:lnTo>
                  <a:cubicBezTo>
                    <a:pt x="227" y="19"/>
                    <a:pt x="185" y="1"/>
                    <a:pt x="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3458369" y="2697025"/>
              <a:ext cx="244943" cy="510804"/>
            </a:xfrm>
            <a:custGeom>
              <a:avLst/>
              <a:gdLst/>
              <a:ahLst/>
              <a:cxnLst/>
              <a:rect l="l" t="t" r="r" b="b"/>
              <a:pathLst>
                <a:path w="10855" h="22637" extrusionOk="0">
                  <a:moveTo>
                    <a:pt x="1" y="1"/>
                  </a:moveTo>
                  <a:lnTo>
                    <a:pt x="464" y="15471"/>
                  </a:lnTo>
                  <a:lnTo>
                    <a:pt x="1940" y="22636"/>
                  </a:lnTo>
                  <a:lnTo>
                    <a:pt x="9843" y="15365"/>
                  </a:lnTo>
                  <a:cubicBezTo>
                    <a:pt x="10497" y="14775"/>
                    <a:pt x="10855" y="13890"/>
                    <a:pt x="10771" y="13005"/>
                  </a:cubicBezTo>
                  <a:lnTo>
                    <a:pt x="9632" y="3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7"/>
            <p:cNvSpPr/>
            <p:nvPr/>
          </p:nvSpPr>
          <p:spPr>
            <a:xfrm>
              <a:off x="3238649" y="2532455"/>
              <a:ext cx="146492" cy="149877"/>
            </a:xfrm>
            <a:custGeom>
              <a:avLst/>
              <a:gdLst/>
              <a:ahLst/>
              <a:cxnLst/>
              <a:rect l="l" t="t" r="r" b="b"/>
              <a:pathLst>
                <a:path w="6492" h="6642" extrusionOk="0">
                  <a:moveTo>
                    <a:pt x="3279" y="1"/>
                  </a:moveTo>
                  <a:cubicBezTo>
                    <a:pt x="3254" y="1"/>
                    <a:pt x="3229" y="1"/>
                    <a:pt x="3204" y="1"/>
                  </a:cubicBezTo>
                  <a:cubicBezTo>
                    <a:pt x="1413" y="44"/>
                    <a:pt x="0" y="1561"/>
                    <a:pt x="43" y="3395"/>
                  </a:cubicBezTo>
                  <a:cubicBezTo>
                    <a:pt x="63" y="5202"/>
                    <a:pt x="1498" y="6641"/>
                    <a:pt x="3234" y="6641"/>
                  </a:cubicBezTo>
                  <a:cubicBezTo>
                    <a:pt x="3259" y="6641"/>
                    <a:pt x="3284" y="6641"/>
                    <a:pt x="3309" y="6640"/>
                  </a:cubicBezTo>
                  <a:cubicBezTo>
                    <a:pt x="5080" y="6598"/>
                    <a:pt x="6492" y="5081"/>
                    <a:pt x="6471" y="3247"/>
                  </a:cubicBezTo>
                  <a:cubicBezTo>
                    <a:pt x="6450" y="1440"/>
                    <a:pt x="5016" y="1"/>
                    <a:pt x="3279" y="1"/>
                  </a:cubicBezTo>
                  <a:close/>
                </a:path>
              </a:pathLst>
            </a:custGeom>
            <a:solidFill>
              <a:srgbClr val="FFA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7"/>
            <p:cNvSpPr/>
            <p:nvPr/>
          </p:nvSpPr>
          <p:spPr>
            <a:xfrm>
              <a:off x="3278590" y="2307478"/>
              <a:ext cx="411879" cy="555550"/>
            </a:xfrm>
            <a:custGeom>
              <a:avLst/>
              <a:gdLst/>
              <a:ahLst/>
              <a:cxnLst/>
              <a:rect l="l" t="t" r="r" b="b"/>
              <a:pathLst>
                <a:path w="18253" h="24620" extrusionOk="0">
                  <a:moveTo>
                    <a:pt x="8873" y="0"/>
                  </a:moveTo>
                  <a:cubicBezTo>
                    <a:pt x="8810" y="0"/>
                    <a:pt x="8747" y="1"/>
                    <a:pt x="8684" y="2"/>
                  </a:cubicBezTo>
                  <a:cubicBezTo>
                    <a:pt x="4026" y="108"/>
                    <a:pt x="296" y="3986"/>
                    <a:pt x="233" y="8770"/>
                  </a:cubicBezTo>
                  <a:lnTo>
                    <a:pt x="64" y="16779"/>
                  </a:lnTo>
                  <a:cubicBezTo>
                    <a:pt x="1" y="20594"/>
                    <a:pt x="3162" y="24409"/>
                    <a:pt x="7673" y="24619"/>
                  </a:cubicBezTo>
                  <a:cubicBezTo>
                    <a:pt x="13110" y="24493"/>
                    <a:pt x="17873" y="20531"/>
                    <a:pt x="18063" y="14924"/>
                  </a:cubicBezTo>
                  <a:lnTo>
                    <a:pt x="18253" y="8686"/>
                  </a:lnTo>
                  <a:cubicBezTo>
                    <a:pt x="18170" y="3840"/>
                    <a:pt x="13552" y="0"/>
                    <a:pt x="8873" y="0"/>
                  </a:cubicBez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3377043" y="2615226"/>
              <a:ext cx="31410" cy="45198"/>
            </a:xfrm>
            <a:custGeom>
              <a:avLst/>
              <a:gdLst/>
              <a:ahLst/>
              <a:cxnLst/>
              <a:rect l="l" t="t" r="r" b="b"/>
              <a:pathLst>
                <a:path w="1392" h="2003" extrusionOk="0">
                  <a:moveTo>
                    <a:pt x="401" y="1"/>
                  </a:moveTo>
                  <a:cubicBezTo>
                    <a:pt x="338" y="1"/>
                    <a:pt x="254" y="43"/>
                    <a:pt x="254" y="127"/>
                  </a:cubicBezTo>
                  <a:lnTo>
                    <a:pt x="1" y="1750"/>
                  </a:lnTo>
                  <a:cubicBezTo>
                    <a:pt x="1" y="1792"/>
                    <a:pt x="1" y="1834"/>
                    <a:pt x="43" y="1855"/>
                  </a:cubicBezTo>
                  <a:cubicBezTo>
                    <a:pt x="64" y="1898"/>
                    <a:pt x="85" y="1919"/>
                    <a:pt x="127" y="1919"/>
                  </a:cubicBezTo>
                  <a:lnTo>
                    <a:pt x="1244" y="2003"/>
                  </a:lnTo>
                  <a:lnTo>
                    <a:pt x="1265" y="2003"/>
                  </a:lnTo>
                  <a:cubicBezTo>
                    <a:pt x="1328" y="2003"/>
                    <a:pt x="1392" y="1961"/>
                    <a:pt x="1392" y="1876"/>
                  </a:cubicBezTo>
                  <a:cubicBezTo>
                    <a:pt x="1392" y="1813"/>
                    <a:pt x="1349" y="1750"/>
                    <a:pt x="1265" y="1729"/>
                  </a:cubicBezTo>
                  <a:lnTo>
                    <a:pt x="296" y="1645"/>
                  </a:lnTo>
                  <a:lnTo>
                    <a:pt x="528" y="169"/>
                  </a:lnTo>
                  <a:cubicBezTo>
                    <a:pt x="528" y="85"/>
                    <a:pt x="485" y="22"/>
                    <a:pt x="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3361834" y="2693234"/>
              <a:ext cx="112261" cy="49485"/>
            </a:xfrm>
            <a:custGeom>
              <a:avLst/>
              <a:gdLst/>
              <a:ahLst/>
              <a:cxnLst/>
              <a:rect l="l" t="t" r="r" b="b"/>
              <a:pathLst>
                <a:path w="4975" h="2193" extrusionOk="0">
                  <a:moveTo>
                    <a:pt x="0" y="0"/>
                  </a:moveTo>
                  <a:cubicBezTo>
                    <a:pt x="0" y="0"/>
                    <a:pt x="106" y="2150"/>
                    <a:pt x="2487" y="2192"/>
                  </a:cubicBezTo>
                  <a:cubicBezTo>
                    <a:pt x="2512" y="2193"/>
                    <a:pt x="2536" y="2193"/>
                    <a:pt x="2561" y="2193"/>
                  </a:cubicBezTo>
                  <a:cubicBezTo>
                    <a:pt x="4892" y="2193"/>
                    <a:pt x="4974" y="211"/>
                    <a:pt x="4974" y="2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3279538" y="2489649"/>
              <a:ext cx="82791" cy="27732"/>
            </a:xfrm>
            <a:custGeom>
              <a:avLst/>
              <a:gdLst/>
              <a:ahLst/>
              <a:cxnLst/>
              <a:rect l="l" t="t" r="r" b="b"/>
              <a:pathLst>
                <a:path w="3669" h="1229" extrusionOk="0">
                  <a:moveTo>
                    <a:pt x="2090" y="1"/>
                  </a:moveTo>
                  <a:cubicBezTo>
                    <a:pt x="1975" y="1"/>
                    <a:pt x="1856" y="8"/>
                    <a:pt x="1729" y="23"/>
                  </a:cubicBezTo>
                  <a:cubicBezTo>
                    <a:pt x="1392" y="65"/>
                    <a:pt x="1076" y="191"/>
                    <a:pt x="802" y="339"/>
                  </a:cubicBezTo>
                  <a:cubicBezTo>
                    <a:pt x="528" y="486"/>
                    <a:pt x="296" y="655"/>
                    <a:pt x="64" y="887"/>
                  </a:cubicBezTo>
                  <a:cubicBezTo>
                    <a:pt x="22" y="929"/>
                    <a:pt x="1" y="1013"/>
                    <a:pt x="22" y="1076"/>
                  </a:cubicBezTo>
                  <a:cubicBezTo>
                    <a:pt x="40" y="1168"/>
                    <a:pt x="123" y="1228"/>
                    <a:pt x="213" y="1228"/>
                  </a:cubicBezTo>
                  <a:cubicBezTo>
                    <a:pt x="227" y="1228"/>
                    <a:pt x="240" y="1227"/>
                    <a:pt x="254" y="1224"/>
                  </a:cubicBezTo>
                  <a:lnTo>
                    <a:pt x="275" y="1224"/>
                  </a:lnTo>
                  <a:cubicBezTo>
                    <a:pt x="823" y="1098"/>
                    <a:pt x="1371" y="908"/>
                    <a:pt x="1835" y="887"/>
                  </a:cubicBezTo>
                  <a:cubicBezTo>
                    <a:pt x="1951" y="876"/>
                    <a:pt x="2077" y="876"/>
                    <a:pt x="2209" y="876"/>
                  </a:cubicBezTo>
                  <a:cubicBezTo>
                    <a:pt x="2340" y="876"/>
                    <a:pt x="2477" y="876"/>
                    <a:pt x="2614" y="866"/>
                  </a:cubicBezTo>
                  <a:cubicBezTo>
                    <a:pt x="2888" y="866"/>
                    <a:pt x="3162" y="866"/>
                    <a:pt x="3457" y="802"/>
                  </a:cubicBezTo>
                  <a:lnTo>
                    <a:pt x="3479" y="802"/>
                  </a:lnTo>
                  <a:cubicBezTo>
                    <a:pt x="3521" y="781"/>
                    <a:pt x="3563" y="760"/>
                    <a:pt x="3605" y="718"/>
                  </a:cubicBezTo>
                  <a:cubicBezTo>
                    <a:pt x="3668" y="634"/>
                    <a:pt x="3647" y="507"/>
                    <a:pt x="3563" y="423"/>
                  </a:cubicBezTo>
                  <a:cubicBezTo>
                    <a:pt x="3289" y="233"/>
                    <a:pt x="2994" y="128"/>
                    <a:pt x="2699" y="65"/>
                  </a:cubicBezTo>
                  <a:cubicBezTo>
                    <a:pt x="2495" y="24"/>
                    <a:pt x="2299" y="1"/>
                    <a:pt x="2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3446003" y="2486219"/>
              <a:ext cx="123679" cy="36465"/>
            </a:xfrm>
            <a:custGeom>
              <a:avLst/>
              <a:gdLst/>
              <a:ahLst/>
              <a:cxnLst/>
              <a:rect l="l" t="t" r="r" b="b"/>
              <a:pathLst>
                <a:path w="5481" h="1616" extrusionOk="0">
                  <a:moveTo>
                    <a:pt x="2142" y="1"/>
                  </a:moveTo>
                  <a:cubicBezTo>
                    <a:pt x="1913" y="1"/>
                    <a:pt x="1687" y="17"/>
                    <a:pt x="1455" y="48"/>
                  </a:cubicBezTo>
                  <a:cubicBezTo>
                    <a:pt x="991" y="111"/>
                    <a:pt x="549" y="217"/>
                    <a:pt x="127" y="449"/>
                  </a:cubicBezTo>
                  <a:cubicBezTo>
                    <a:pt x="64" y="470"/>
                    <a:pt x="22" y="533"/>
                    <a:pt x="22" y="617"/>
                  </a:cubicBezTo>
                  <a:cubicBezTo>
                    <a:pt x="1" y="744"/>
                    <a:pt x="64" y="849"/>
                    <a:pt x="190" y="870"/>
                  </a:cubicBezTo>
                  <a:cubicBezTo>
                    <a:pt x="633" y="933"/>
                    <a:pt x="1054" y="933"/>
                    <a:pt x="1497" y="954"/>
                  </a:cubicBezTo>
                  <a:cubicBezTo>
                    <a:pt x="1919" y="976"/>
                    <a:pt x="2340" y="976"/>
                    <a:pt x="2741" y="1018"/>
                  </a:cubicBezTo>
                  <a:cubicBezTo>
                    <a:pt x="3520" y="1102"/>
                    <a:pt x="4363" y="1376"/>
                    <a:pt x="5185" y="1608"/>
                  </a:cubicBezTo>
                  <a:lnTo>
                    <a:pt x="5206" y="1608"/>
                  </a:lnTo>
                  <a:cubicBezTo>
                    <a:pt x="5221" y="1613"/>
                    <a:pt x="5237" y="1615"/>
                    <a:pt x="5254" y="1615"/>
                  </a:cubicBezTo>
                  <a:cubicBezTo>
                    <a:pt x="5308" y="1615"/>
                    <a:pt x="5369" y="1588"/>
                    <a:pt x="5417" y="1524"/>
                  </a:cubicBezTo>
                  <a:cubicBezTo>
                    <a:pt x="5480" y="1439"/>
                    <a:pt x="5459" y="1292"/>
                    <a:pt x="5375" y="1228"/>
                  </a:cubicBezTo>
                  <a:cubicBezTo>
                    <a:pt x="4996" y="912"/>
                    <a:pt x="4616" y="680"/>
                    <a:pt x="4195" y="491"/>
                  </a:cubicBezTo>
                  <a:cubicBezTo>
                    <a:pt x="3773" y="280"/>
                    <a:pt x="3331" y="111"/>
                    <a:pt x="2846" y="48"/>
                  </a:cubicBezTo>
                  <a:cubicBezTo>
                    <a:pt x="2604" y="17"/>
                    <a:pt x="2372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3532091" y="2372195"/>
              <a:ext cx="304402" cy="275383"/>
            </a:xfrm>
            <a:custGeom>
              <a:avLst/>
              <a:gdLst/>
              <a:ahLst/>
              <a:cxnLst/>
              <a:rect l="l" t="t" r="r" b="b"/>
              <a:pathLst>
                <a:path w="13490" h="12204" extrusionOk="0">
                  <a:moveTo>
                    <a:pt x="6660" y="1"/>
                  </a:moveTo>
                  <a:lnTo>
                    <a:pt x="3604" y="43"/>
                  </a:lnTo>
                  <a:cubicBezTo>
                    <a:pt x="0" y="2846"/>
                    <a:pt x="4511" y="6429"/>
                    <a:pt x="4511" y="6429"/>
                  </a:cubicBezTo>
                  <a:lnTo>
                    <a:pt x="3710" y="10518"/>
                  </a:lnTo>
                  <a:lnTo>
                    <a:pt x="5607" y="10813"/>
                  </a:lnTo>
                  <a:lnTo>
                    <a:pt x="9590" y="12204"/>
                  </a:lnTo>
                  <a:cubicBezTo>
                    <a:pt x="10433" y="10855"/>
                    <a:pt x="11487" y="9654"/>
                    <a:pt x="11929" y="8558"/>
                  </a:cubicBezTo>
                  <a:cubicBezTo>
                    <a:pt x="13489" y="4616"/>
                    <a:pt x="10623" y="591"/>
                    <a:pt x="6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3636253" y="2574314"/>
              <a:ext cx="145070" cy="148433"/>
            </a:xfrm>
            <a:custGeom>
              <a:avLst/>
              <a:gdLst/>
              <a:ahLst/>
              <a:cxnLst/>
              <a:rect l="l" t="t" r="r" b="b"/>
              <a:pathLst>
                <a:path w="6429" h="6578" extrusionOk="0">
                  <a:moveTo>
                    <a:pt x="3238" y="0"/>
                  </a:moveTo>
                  <a:cubicBezTo>
                    <a:pt x="3212" y="0"/>
                    <a:pt x="3187" y="1"/>
                    <a:pt x="3161" y="1"/>
                  </a:cubicBezTo>
                  <a:cubicBezTo>
                    <a:pt x="1412" y="43"/>
                    <a:pt x="0" y="1540"/>
                    <a:pt x="42" y="3352"/>
                  </a:cubicBezTo>
                  <a:cubicBezTo>
                    <a:pt x="63" y="5139"/>
                    <a:pt x="1477" y="6578"/>
                    <a:pt x="3193" y="6578"/>
                  </a:cubicBezTo>
                  <a:cubicBezTo>
                    <a:pt x="3217" y="6578"/>
                    <a:pt x="3242" y="6577"/>
                    <a:pt x="3267" y="6577"/>
                  </a:cubicBezTo>
                  <a:cubicBezTo>
                    <a:pt x="5037" y="6535"/>
                    <a:pt x="6428" y="5038"/>
                    <a:pt x="6407" y="3226"/>
                  </a:cubicBezTo>
                  <a:cubicBezTo>
                    <a:pt x="6366" y="1418"/>
                    <a:pt x="4973" y="0"/>
                    <a:pt x="3238" y="0"/>
                  </a:cubicBezTo>
                  <a:close/>
                </a:path>
              </a:pathLst>
            </a:custGeom>
            <a:solidFill>
              <a:srgbClr val="FF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3676668" y="2626869"/>
              <a:ext cx="60429" cy="56390"/>
            </a:xfrm>
            <a:custGeom>
              <a:avLst/>
              <a:gdLst/>
              <a:ahLst/>
              <a:cxnLst/>
              <a:rect l="l" t="t" r="r" b="b"/>
              <a:pathLst>
                <a:path w="2678" h="2499" extrusionOk="0">
                  <a:moveTo>
                    <a:pt x="2059" y="0"/>
                  </a:moveTo>
                  <a:cubicBezTo>
                    <a:pt x="1458" y="0"/>
                    <a:pt x="993" y="165"/>
                    <a:pt x="675" y="517"/>
                  </a:cubicBezTo>
                  <a:cubicBezTo>
                    <a:pt x="1" y="1213"/>
                    <a:pt x="169" y="2330"/>
                    <a:pt x="169" y="2372"/>
                  </a:cubicBezTo>
                  <a:cubicBezTo>
                    <a:pt x="190" y="2456"/>
                    <a:pt x="253" y="2499"/>
                    <a:pt x="317" y="2499"/>
                  </a:cubicBezTo>
                  <a:lnTo>
                    <a:pt x="338" y="2499"/>
                  </a:lnTo>
                  <a:cubicBezTo>
                    <a:pt x="422" y="2477"/>
                    <a:pt x="464" y="2414"/>
                    <a:pt x="443" y="2330"/>
                  </a:cubicBezTo>
                  <a:cubicBezTo>
                    <a:pt x="443" y="2330"/>
                    <a:pt x="296" y="1297"/>
                    <a:pt x="865" y="686"/>
                  </a:cubicBezTo>
                  <a:cubicBezTo>
                    <a:pt x="1142" y="409"/>
                    <a:pt x="1532" y="271"/>
                    <a:pt x="2035" y="271"/>
                  </a:cubicBezTo>
                  <a:cubicBezTo>
                    <a:pt x="2183" y="271"/>
                    <a:pt x="2341" y="283"/>
                    <a:pt x="2509" y="307"/>
                  </a:cubicBezTo>
                  <a:cubicBezTo>
                    <a:pt x="2593" y="307"/>
                    <a:pt x="2656" y="264"/>
                    <a:pt x="2656" y="180"/>
                  </a:cubicBezTo>
                  <a:cubicBezTo>
                    <a:pt x="2677" y="96"/>
                    <a:pt x="2614" y="33"/>
                    <a:pt x="2551" y="33"/>
                  </a:cubicBezTo>
                  <a:cubicBezTo>
                    <a:pt x="2378" y="11"/>
                    <a:pt x="2214" y="0"/>
                    <a:pt x="20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3196790" y="2210130"/>
              <a:ext cx="534587" cy="273375"/>
            </a:xfrm>
            <a:custGeom>
              <a:avLst/>
              <a:gdLst/>
              <a:ahLst/>
              <a:cxnLst/>
              <a:rect l="l" t="t" r="r" b="b"/>
              <a:pathLst>
                <a:path w="23691" h="12115" extrusionOk="0">
                  <a:moveTo>
                    <a:pt x="10659" y="1"/>
                  </a:moveTo>
                  <a:cubicBezTo>
                    <a:pt x="8286" y="1"/>
                    <a:pt x="6115" y="517"/>
                    <a:pt x="4637" y="1429"/>
                  </a:cubicBezTo>
                  <a:cubicBezTo>
                    <a:pt x="1" y="4316"/>
                    <a:pt x="3689" y="8216"/>
                    <a:pt x="3689" y="8216"/>
                  </a:cubicBezTo>
                  <a:cubicBezTo>
                    <a:pt x="1645" y="10260"/>
                    <a:pt x="3921" y="12115"/>
                    <a:pt x="3921" y="12115"/>
                  </a:cubicBezTo>
                  <a:cubicBezTo>
                    <a:pt x="4786" y="8627"/>
                    <a:pt x="7310" y="7592"/>
                    <a:pt x="10001" y="7592"/>
                  </a:cubicBezTo>
                  <a:cubicBezTo>
                    <a:pt x="13928" y="7592"/>
                    <a:pt x="18211" y="9796"/>
                    <a:pt x="18211" y="9796"/>
                  </a:cubicBezTo>
                  <a:lnTo>
                    <a:pt x="23690" y="7920"/>
                  </a:lnTo>
                  <a:cubicBezTo>
                    <a:pt x="21493" y="2270"/>
                    <a:pt x="15634" y="1"/>
                    <a:pt x="10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1750997" y="3363857"/>
              <a:ext cx="1339255" cy="787112"/>
            </a:xfrm>
            <a:custGeom>
              <a:avLst/>
              <a:gdLst/>
              <a:ahLst/>
              <a:cxnLst/>
              <a:rect l="l" t="t" r="r" b="b"/>
              <a:pathLst>
                <a:path w="59351" h="34882" extrusionOk="0">
                  <a:moveTo>
                    <a:pt x="50204" y="0"/>
                  </a:moveTo>
                  <a:lnTo>
                    <a:pt x="1602" y="21"/>
                  </a:lnTo>
                  <a:cubicBezTo>
                    <a:pt x="633" y="21"/>
                    <a:pt x="0" y="1033"/>
                    <a:pt x="443" y="1918"/>
                  </a:cubicBezTo>
                  <a:lnTo>
                    <a:pt x="7335" y="34881"/>
                  </a:lnTo>
                  <a:lnTo>
                    <a:pt x="59351" y="34881"/>
                  </a:lnTo>
                  <a:lnTo>
                    <a:pt x="51742" y="928"/>
                  </a:lnTo>
                  <a:cubicBezTo>
                    <a:pt x="51426" y="359"/>
                    <a:pt x="50836" y="0"/>
                    <a:pt x="50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2936175" y="4032722"/>
              <a:ext cx="769512" cy="119353"/>
            </a:xfrm>
            <a:custGeom>
              <a:avLst/>
              <a:gdLst/>
              <a:ahLst/>
              <a:cxnLst/>
              <a:rect l="l" t="t" r="r" b="b"/>
              <a:pathLst>
                <a:path w="34102" h="4111" extrusionOk="0">
                  <a:moveTo>
                    <a:pt x="32095" y="0"/>
                  </a:moveTo>
                  <a:cubicBezTo>
                    <a:pt x="32083" y="0"/>
                    <a:pt x="32070" y="0"/>
                    <a:pt x="32057" y="0"/>
                  </a:cubicBezTo>
                  <a:lnTo>
                    <a:pt x="1" y="0"/>
                  </a:lnTo>
                  <a:lnTo>
                    <a:pt x="1" y="4110"/>
                  </a:lnTo>
                  <a:lnTo>
                    <a:pt x="32057" y="4089"/>
                  </a:lnTo>
                  <a:cubicBezTo>
                    <a:pt x="33196" y="4089"/>
                    <a:pt x="34102" y="3183"/>
                    <a:pt x="34102" y="2045"/>
                  </a:cubicBezTo>
                  <a:cubicBezTo>
                    <a:pt x="34102" y="919"/>
                    <a:pt x="33216" y="0"/>
                    <a:pt x="3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2291260" y="3711974"/>
              <a:ext cx="146988" cy="146988"/>
            </a:xfrm>
            <a:custGeom>
              <a:avLst/>
              <a:gdLst/>
              <a:ahLst/>
              <a:cxnLst/>
              <a:rect l="l" t="t" r="r" b="b"/>
              <a:pathLst>
                <a:path w="6514" h="6514" extrusionOk="0">
                  <a:moveTo>
                    <a:pt x="3247" y="1"/>
                  </a:moveTo>
                  <a:cubicBezTo>
                    <a:pt x="1455" y="1"/>
                    <a:pt x="1" y="1455"/>
                    <a:pt x="1" y="3268"/>
                  </a:cubicBezTo>
                  <a:cubicBezTo>
                    <a:pt x="1" y="5059"/>
                    <a:pt x="1455" y="6513"/>
                    <a:pt x="3247" y="6513"/>
                  </a:cubicBezTo>
                  <a:cubicBezTo>
                    <a:pt x="5059" y="6513"/>
                    <a:pt x="6513" y="5059"/>
                    <a:pt x="6513" y="3268"/>
                  </a:cubicBezTo>
                  <a:cubicBezTo>
                    <a:pt x="6513" y="1455"/>
                    <a:pt x="5059" y="1"/>
                    <a:pt x="3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5" name="Google Shape;1925;p57"/>
            <p:cNvGrpSpPr/>
            <p:nvPr/>
          </p:nvGrpSpPr>
          <p:grpSpPr>
            <a:xfrm rot="1319691">
              <a:off x="1496227" y="2001103"/>
              <a:ext cx="146697" cy="113602"/>
              <a:chOff x="2648150" y="2870364"/>
              <a:chExt cx="222256" cy="161261"/>
            </a:xfrm>
          </p:grpSpPr>
          <p:sp>
            <p:nvSpPr>
              <p:cNvPr id="1926" name="Google Shape;1926;p57"/>
              <p:cNvSpPr/>
              <p:nvPr/>
            </p:nvSpPr>
            <p:spPr>
              <a:xfrm rot="722064">
                <a:off x="2660010" y="2892830"/>
                <a:ext cx="198536" cy="119006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7"/>
              <p:cNvSpPr/>
              <p:nvPr/>
            </p:nvSpPr>
            <p:spPr>
              <a:xfrm rot="722064">
                <a:off x="2686820" y="2882543"/>
                <a:ext cx="135364" cy="13690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8" name="Google Shape;1928;p57"/>
            <p:cNvGrpSpPr/>
            <p:nvPr/>
          </p:nvGrpSpPr>
          <p:grpSpPr>
            <a:xfrm rot="1319691">
              <a:off x="1674373" y="1983085"/>
              <a:ext cx="154452" cy="131361"/>
              <a:chOff x="2642510" y="2858977"/>
              <a:chExt cx="234004" cy="186471"/>
            </a:xfrm>
          </p:grpSpPr>
          <p:sp>
            <p:nvSpPr>
              <p:cNvPr id="1929" name="Google Shape;1929;p57"/>
              <p:cNvSpPr/>
              <p:nvPr/>
            </p:nvSpPr>
            <p:spPr>
              <a:xfrm rot="-1419670">
                <a:off x="2661041" y="2892178"/>
                <a:ext cx="196941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7"/>
              <p:cNvSpPr/>
              <p:nvPr/>
            </p:nvSpPr>
            <p:spPr>
              <a:xfrm rot="-1419670">
                <a:off x="2687729" y="2884841"/>
                <a:ext cx="134277" cy="138129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1" name="Google Shape;1931;p57"/>
            <p:cNvGrpSpPr/>
            <p:nvPr/>
          </p:nvGrpSpPr>
          <p:grpSpPr>
            <a:xfrm rot="444838">
              <a:off x="3250689" y="2526031"/>
              <a:ext cx="137246" cy="124101"/>
              <a:chOff x="2641051" y="2855710"/>
              <a:chExt cx="236446" cy="193251"/>
            </a:xfrm>
          </p:grpSpPr>
          <p:sp>
            <p:nvSpPr>
              <p:cNvPr id="1932" name="Google Shape;1932;p57"/>
              <p:cNvSpPr/>
              <p:nvPr/>
            </p:nvSpPr>
            <p:spPr>
              <a:xfrm rot="1641650">
                <a:off x="2661796" y="2891610"/>
                <a:ext cx="194956" cy="121451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7"/>
              <p:cNvSpPr/>
              <p:nvPr/>
            </p:nvSpPr>
            <p:spPr>
              <a:xfrm rot="1642061">
                <a:off x="2690996" y="2882439"/>
                <a:ext cx="128207" cy="134780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4" name="Google Shape;1934;p57"/>
            <p:cNvGrpSpPr/>
            <p:nvPr/>
          </p:nvGrpSpPr>
          <p:grpSpPr>
            <a:xfrm rot="444838">
              <a:off x="3422106" y="2535450"/>
              <a:ext cx="124874" cy="103558"/>
              <a:chOff x="2651721" y="2870364"/>
              <a:chExt cx="215132" cy="161261"/>
            </a:xfrm>
          </p:grpSpPr>
          <p:sp>
            <p:nvSpPr>
              <p:cNvPr id="1935" name="Google Shape;1935;p57"/>
              <p:cNvSpPr/>
              <p:nvPr/>
            </p:nvSpPr>
            <p:spPr>
              <a:xfrm rot="-354271">
                <a:off x="2659649" y="2893020"/>
                <a:ext cx="199277" cy="118620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7"/>
              <p:cNvSpPr/>
              <p:nvPr/>
            </p:nvSpPr>
            <p:spPr>
              <a:xfrm rot="722064">
                <a:off x="2686820" y="2882543"/>
                <a:ext cx="135364" cy="13690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37" name="Google Shape;1937;p57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57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57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57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57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57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3" name="Google Shape;1943;p57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4" name="Google Shape;1944;p57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5" name="Google Shape;1945;p57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6" name="Google Shape;1946;p57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947" name="Google Shape;1947;p57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948" name="Google Shape;1948;p57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9" name="Google Shape;1949;p57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950" name="Google Shape;1950;p57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7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57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7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80"/>
          <p:cNvSpPr txBox="1">
            <a:spLocks noGrp="1"/>
          </p:cNvSpPr>
          <p:nvPr>
            <p:ph type="title"/>
          </p:nvPr>
        </p:nvSpPr>
        <p:spPr>
          <a:xfrm>
            <a:off x="2266981" y="518104"/>
            <a:ext cx="4612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Avanza en tus guías!!</a:t>
            </a:r>
            <a:endParaRPr dirty="0"/>
          </a:p>
        </p:txBody>
      </p:sp>
      <p:sp>
        <p:nvSpPr>
          <p:cNvPr id="4454" name="Google Shape;4454;p80"/>
          <p:cNvSpPr txBox="1">
            <a:spLocks noGrp="1"/>
          </p:cNvSpPr>
          <p:nvPr>
            <p:ph type="subTitle" idx="1"/>
          </p:nvPr>
        </p:nvSpPr>
        <p:spPr>
          <a:xfrm>
            <a:off x="2667164" y="1851670"/>
            <a:ext cx="4104456" cy="88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>
                <a:solidFill>
                  <a:schemeClr val="accent1"/>
                </a:solidFill>
              </a:rPr>
              <a:t>Pero lo más importante es que se cuiden y se queden en casa.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dirty="0" smtClean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>
                <a:solidFill>
                  <a:schemeClr val="accent1"/>
                </a:solidFill>
              </a:rPr>
              <a:t>Con cariño, profe Pía 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4476" name="Google Shape;4476;p80">
            <a:hlinkClick r:id="" action="ppaction://hlinkshowjump?jump=previousslide"/>
          </p:cNvPr>
          <p:cNvSpPr/>
          <p:nvPr/>
        </p:nvSpPr>
        <p:spPr>
          <a:xfrm rot="10800000">
            <a:off x="784857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7" name="Google Shape;4477;p80"/>
          <p:cNvGrpSpPr/>
          <p:nvPr/>
        </p:nvGrpSpPr>
        <p:grpSpPr>
          <a:xfrm>
            <a:off x="7266884" y="696541"/>
            <a:ext cx="195284" cy="195284"/>
            <a:chOff x="5660400" y="238125"/>
            <a:chExt cx="481825" cy="481825"/>
          </a:xfrm>
        </p:grpSpPr>
        <p:sp>
          <p:nvSpPr>
            <p:cNvPr id="4478" name="Google Shape;4478;p8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9" name="Google Shape;4479;p8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480" name="Google Shape;4480;p80">
            <a:hlinkClick r:id="rId3" action="ppaction://hlinksldjump"/>
          </p:cNvPr>
          <p:cNvSpPr/>
          <p:nvPr/>
        </p:nvSpPr>
        <p:spPr>
          <a:xfrm>
            <a:off x="7266188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80">
            <a:hlinkClick r:id="rId4" action="ppaction://hlinksldjump"/>
          </p:cNvPr>
          <p:cNvSpPr/>
          <p:nvPr/>
        </p:nvSpPr>
        <p:spPr>
          <a:xfrm>
            <a:off x="7548822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2 Rectángulo"/>
          <p:cNvSpPr/>
          <p:nvPr/>
        </p:nvSpPr>
        <p:spPr>
          <a:xfrm>
            <a:off x="2195736" y="3435610"/>
            <a:ext cx="475252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7734"/>
            <a:ext cx="641300" cy="54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Conocimientos previos: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2858" r="10816" b="4307"/>
          <a:stretch/>
        </p:blipFill>
        <p:spPr bwMode="auto">
          <a:xfrm>
            <a:off x="956387" y="1131590"/>
            <a:ext cx="7200800" cy="386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3075806"/>
            <a:ext cx="3672408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3" name="Google Shape;743;p38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3"/>
                </a:solidFill>
              </a:rPr>
              <a:t>¿Qué es un logaritmo?</a:t>
            </a:r>
            <a:endParaRPr sz="32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4" name="Google Shape;744;p38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20900" y="1239013"/>
                <a:ext cx="7702200" cy="3745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200" dirty="0" smtClean="0"/>
                  <a:t>El logaritmo de un número (a), en una base dada (b), es el exponente (n) al cual se debe elevar la base para obtener el número.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200" dirty="0" smtClean="0"/>
                  <a:t>Se escribe de la siguiente manera: 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400" dirty="0" smtClean="0"/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8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8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8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2800" b="0" i="1" smtClean="0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s-CL" sz="2800" b="0" i="1" smtClean="0">
                          <a:latin typeface="Cambria Math"/>
                        </a:rPr>
                        <m:t>=</m:t>
                      </m:r>
                      <m:r>
                        <a:rPr lang="es-CL" sz="2800" b="0" i="1" smtClean="0">
                          <a:latin typeface="Cambria Math"/>
                        </a:rPr>
                        <m:t>𝑛</m:t>
                      </m:r>
                      <m:r>
                        <a:rPr lang="es-CL" sz="2800" b="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s-CL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s-CL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2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s-CL" sz="2800" dirty="0" smtClean="0"/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800" dirty="0"/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200" dirty="0" smtClean="0"/>
                  <a:t>La expresión anterior se lee: “ logaritmo en base </a:t>
                </a:r>
                <a:r>
                  <a:rPr lang="es-CL" sz="2200" b="1" i="1" dirty="0" smtClean="0"/>
                  <a:t>b</a:t>
                </a:r>
                <a:r>
                  <a:rPr lang="es-CL" sz="2200" b="1" dirty="0" smtClean="0"/>
                  <a:t> </a:t>
                </a:r>
                <a:r>
                  <a:rPr lang="es-CL" sz="2200" dirty="0" smtClean="0"/>
                  <a:t>de </a:t>
                </a:r>
                <a:r>
                  <a:rPr lang="es-CL" sz="2200" b="1" i="1" dirty="0" smtClean="0"/>
                  <a:t>a</a:t>
                </a:r>
                <a:r>
                  <a:rPr lang="es-CL" sz="2200" b="1" dirty="0" smtClean="0"/>
                  <a:t> </a:t>
                </a:r>
                <a:r>
                  <a:rPr lang="es-CL" sz="2200" dirty="0" smtClean="0"/>
                  <a:t>es igual a </a:t>
                </a:r>
                <a:r>
                  <a:rPr lang="es-CL" sz="2200" b="1" i="1" dirty="0" smtClean="0"/>
                  <a:t>n</a:t>
                </a:r>
                <a:r>
                  <a:rPr lang="es-CL" sz="2200" dirty="0" smtClean="0"/>
                  <a:t>, si y solo si </a:t>
                </a:r>
                <a:r>
                  <a:rPr lang="es-CL" sz="2200" b="1" i="1" dirty="0" smtClean="0"/>
                  <a:t>b</a:t>
                </a:r>
                <a:r>
                  <a:rPr lang="es-CL" sz="2200" b="1" dirty="0" smtClean="0"/>
                  <a:t> </a:t>
                </a:r>
                <a:r>
                  <a:rPr lang="es-CL" sz="2200" dirty="0" smtClean="0"/>
                  <a:t>elevado a </a:t>
                </a:r>
                <a:r>
                  <a:rPr lang="es-CL" sz="2200" b="1" i="1" dirty="0" smtClean="0"/>
                  <a:t>n</a:t>
                </a:r>
                <a:r>
                  <a:rPr lang="es-CL" sz="2200" dirty="0" smtClean="0"/>
                  <a:t> es igual a </a:t>
                </a:r>
                <a:r>
                  <a:rPr lang="es-CL" sz="2200" b="1" i="1" dirty="0" err="1" smtClean="0"/>
                  <a:t>a</a:t>
                </a:r>
                <a:r>
                  <a:rPr lang="es-CL" sz="2200" dirty="0" smtClean="0"/>
                  <a:t>”</a:t>
                </a:r>
                <a:endParaRPr sz="2200" dirty="0"/>
              </a:p>
            </p:txBody>
          </p:sp>
        </mc:Choice>
        <mc:Fallback xmlns="">
          <p:sp>
            <p:nvSpPr>
              <p:cNvPr id="744" name="Google Shape;744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20900" y="1239013"/>
                <a:ext cx="7702200" cy="3745500"/>
              </a:xfrm>
              <a:prstGeom prst="rect">
                <a:avLst/>
              </a:prstGeom>
              <a:blipFill rotWithShape="1">
                <a:blip r:embed="rId3"/>
                <a:stretch>
                  <a:fillRect l="-949" r="-10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9"/>
          <p:cNvSpPr txBox="1">
            <a:spLocks noGrp="1"/>
          </p:cNvSpPr>
          <p:nvPr>
            <p:ph type="title"/>
          </p:nvPr>
        </p:nvSpPr>
        <p:spPr>
          <a:xfrm>
            <a:off x="1540300" y="541113"/>
            <a:ext cx="5547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Ejemplo de lo anterior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0" name="Google Shape;750;p39">
                <a:hlinkClick r:id="rId3" action="ppaction://hlinksldjump"/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570294" y="1135575"/>
                <a:ext cx="6246300" cy="30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8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8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s-CL" sz="2800" b="1" i="1" smtClean="0">
                              <a:latin typeface="Cambria Math"/>
                            </a:rPr>
                            <m:t>𝟖</m:t>
                          </m:r>
                        </m:e>
                      </m:func>
                      <m:r>
                        <a:rPr lang="es-CL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750" name="Google Shape;750;p39">
                <a:hlinkClick r:id="rId4" action="ppaction://hlinksldjump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70294" y="1135575"/>
                <a:ext cx="6246300" cy="301800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1" name="Google Shape;751;p39">
            <a:hlinkClick r:id="rId6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Como la base es 2, debemos preguntarnos cuál sería el exponente de 2 para que el resultado de la potencia sea 8?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2" name="Google Shape;752;p39">
                <a:hlinkClick r:id="" action="ppaction://noaction"/>
              </p:cNvPr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1609111" y="2578458"/>
                <a:ext cx="6246300" cy="30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/>
                            </a:rPr>
                            <m:t>𝟐</m:t>
                          </m:r>
                        </m:e>
                        <m:sup/>
                      </m:sSup>
                      <m:r>
                        <a:rPr lang="es-CL" b="1" i="1" smtClean="0">
                          <a:latin typeface="Cambria Math"/>
                        </a:rPr>
                        <m:t>=</m:t>
                      </m:r>
                      <m:r>
                        <a:rPr lang="es-CL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52" name="Google Shape;752;p39">
                <a:hlinkClick r:id="" action="ppaction://noaction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1609111" y="2578458"/>
                <a:ext cx="6246300" cy="301800"/>
              </a:xfrm>
              <a:prstGeom prst="rect">
                <a:avLst/>
              </a:prstGeom>
              <a:blipFill rotWithShape="1">
                <a:blip r:embed="rId7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3" name="Google Shape;753;p39">
                <a:hlinkClick r:id="" action="ppaction://noaction"/>
              </p:cNvPr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1536825" y="3549793"/>
                <a:ext cx="6246300" cy="30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dirty="0" smtClean="0"/>
                  <a:t>El exponente  es 3, porque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CL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CL" b="1" i="1" smtClean="0">
                        <a:latin typeface="Cambria Math"/>
                      </a:rPr>
                      <m:t>=</m:t>
                    </m:r>
                    <m:r>
                      <a:rPr lang="es-CL" b="1" i="1" smtClean="0">
                        <a:latin typeface="Cambria Math"/>
                      </a:rPr>
                      <m:t>𝟖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753" name="Google Shape;753;p39">
                <a:hlinkClick r:id="" action="ppaction://noaction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1536825" y="3549793"/>
                <a:ext cx="6246300" cy="301800"/>
              </a:xfrm>
              <a:prstGeom prst="rect">
                <a:avLst/>
              </a:prstGeom>
              <a:blipFill rotWithShape="1">
                <a:blip r:embed="rId8"/>
                <a:stretch>
                  <a:fillRect l="-780" t="-18000" b="-44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4" name="Google Shape;754;p39">
            <a:hlinkClick r:id="rId3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574275" y="1526353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Esto se lee: logaritmo en base 2 de 8 es igual a: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" name="Google Shape;756;p39">
                <a:hlinkClick r:id="" action="ppaction://noaction"/>
              </p:cNvPr>
              <p:cNvSpPr txBox="1">
                <a:spLocks noGrp="1"/>
              </p:cNvSpPr>
              <p:nvPr>
                <p:ph type="subTitle" idx="7"/>
              </p:nvPr>
            </p:nvSpPr>
            <p:spPr>
              <a:xfrm>
                <a:off x="1605054" y="3088329"/>
                <a:ext cx="6246300" cy="30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dirty="0" smtClean="0"/>
                  <a:t>Recordemos la potenciación.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s-CL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s-CL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CL" dirty="0" smtClean="0"/>
                  <a:t>2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s-C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</a:rPr>
                      <m:t>4</m:t>
                    </m:r>
                    <m:r>
                      <a:rPr lang="es-CL" b="0" i="1" smtClean="0">
                        <a:latin typeface="Cambria Math"/>
                      </a:rPr>
                      <m:t>; </m:t>
                    </m:r>
                    <m:sSup>
                      <m:sSupPr>
                        <m:ctrlPr>
                          <a:rPr lang="es-C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s-CL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s-CL" b="0" i="1" smtClean="0">
                        <a:latin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</a:rPr>
                      <m:t>8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756" name="Google Shape;756;p39">
                <a:hlinkClick r:id="" action="ppaction://noaction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7"/>
              </p:nvPr>
            </p:nvSpPr>
            <p:spPr>
              <a:xfrm>
                <a:off x="1605054" y="3088329"/>
                <a:ext cx="6246300" cy="301800"/>
              </a:xfrm>
              <a:prstGeom prst="rect">
                <a:avLst/>
              </a:prstGeom>
              <a:blipFill rotWithShape="1">
                <a:blip r:embed="rId9"/>
                <a:stretch>
                  <a:fillRect l="-488" t="-14286" b="-3061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" name="Google Shape;757;p39">
                <a:hlinkClick r:id="" action="ppaction://noaction"/>
              </p:cNvPr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1536825" y="4001516"/>
                <a:ext cx="6246300" cy="5019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dirty="0" smtClean="0"/>
                  <a:t>Entonces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sz="2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2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s-CL" sz="2000" b="0" i="1" smtClean="0">
                            <a:latin typeface="Cambria Math"/>
                          </a:rPr>
                          <m:t>8</m:t>
                        </m:r>
                      </m:e>
                    </m:func>
                    <m:r>
                      <a:rPr lang="es-CL" sz="2000" b="0" i="1" smtClean="0">
                        <a:latin typeface="Cambria Math"/>
                      </a:rPr>
                      <m:t>=</m:t>
                    </m:r>
                    <m:r>
                      <a:rPr lang="es-CL" sz="20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s-CL" dirty="0" smtClean="0"/>
                  <a:t> 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s-CL" dirty="0" smtClean="0"/>
                  <a:t> logaritmo en base 2 de 8 es igual a 3, si y solo si </a:t>
                </a:r>
                <a:r>
                  <a:rPr lang="es-CL" b="1" dirty="0" smtClean="0"/>
                  <a:t>2</a:t>
                </a:r>
                <a:r>
                  <a:rPr lang="es-CL" dirty="0" smtClean="0"/>
                  <a:t> elevado a </a:t>
                </a:r>
                <a:r>
                  <a:rPr lang="es-CL" b="1" dirty="0" smtClean="0"/>
                  <a:t>3</a:t>
                </a:r>
                <a:r>
                  <a:rPr lang="es-CL" dirty="0" smtClean="0"/>
                  <a:t> es igual a </a:t>
                </a:r>
                <a:r>
                  <a:rPr lang="es-CL" b="1" dirty="0" smtClean="0"/>
                  <a:t>8</a:t>
                </a:r>
                <a:endParaRPr b="1" dirty="0"/>
              </a:p>
            </p:txBody>
          </p:sp>
        </mc:Choice>
        <mc:Fallback xmlns="">
          <p:sp>
            <p:nvSpPr>
              <p:cNvPr id="757" name="Google Shape;757;p39">
                <a:hlinkClick r:id="" action="ppaction://noaction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1536825" y="4001516"/>
                <a:ext cx="6246300" cy="501998"/>
              </a:xfrm>
              <a:prstGeom prst="rect">
                <a:avLst/>
              </a:prstGeom>
              <a:blipFill rotWithShape="1">
                <a:blip r:embed="rId10"/>
                <a:stretch>
                  <a:fillRect l="-488" t="-8434" r="-976" b="-277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8" name="Google Shape;758;p39"/>
          <p:cNvSpPr/>
          <p:nvPr/>
        </p:nvSpPr>
        <p:spPr>
          <a:xfrm>
            <a:off x="1432725" y="1329217"/>
            <a:ext cx="104100" cy="10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9"/>
          <p:cNvSpPr/>
          <p:nvPr/>
        </p:nvSpPr>
        <p:spPr>
          <a:xfrm>
            <a:off x="1432725" y="2212165"/>
            <a:ext cx="104100" cy="10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9"/>
          <p:cNvSpPr/>
          <p:nvPr/>
        </p:nvSpPr>
        <p:spPr>
          <a:xfrm>
            <a:off x="1432725" y="3046084"/>
            <a:ext cx="104100" cy="10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9"/>
          <p:cNvSpPr/>
          <p:nvPr/>
        </p:nvSpPr>
        <p:spPr>
          <a:xfrm>
            <a:off x="1432725" y="3897416"/>
            <a:ext cx="104100" cy="10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9">
            <a:hlinkClick r:id="" action="ppaction://noaction"/>
          </p:cNvPr>
          <p:cNvSpPr/>
          <p:nvPr/>
        </p:nvSpPr>
        <p:spPr>
          <a:xfrm rot="5400000">
            <a:off x="8031775" y="3121525"/>
            <a:ext cx="1163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9">
            <a:hlinkClick r:id=""/>
          </p:cNvPr>
          <p:cNvSpPr/>
          <p:nvPr/>
        </p:nvSpPr>
        <p:spPr>
          <a:xfrm rot="5400000">
            <a:off x="7971757" y="1899636"/>
            <a:ext cx="1283645" cy="59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9">
            <a:hlinkClick r:id="" action="ppaction://noaction"/>
          </p:cNvPr>
          <p:cNvSpPr/>
          <p:nvPr/>
        </p:nvSpPr>
        <p:spPr>
          <a:xfrm rot="5400000">
            <a:off x="7956549" y="4353660"/>
            <a:ext cx="1314060" cy="59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9">
            <a:hlinkClick r:id="rId3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9">
            <a:hlinkClick r:id="rId3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7" name="Google Shape;767;p39">
            <a:hlinkClick r:id="rId6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8" name="Google Shape;768;p39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9" name="Google Shape;769;p39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0" name="Google Shape;770;p3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39"/>
          <p:cNvGrpSpPr/>
          <p:nvPr/>
        </p:nvGrpSpPr>
        <p:grpSpPr>
          <a:xfrm>
            <a:off x="7279346" y="696541"/>
            <a:ext cx="195284" cy="195284"/>
            <a:chOff x="5660400" y="238125"/>
            <a:chExt cx="481825" cy="481825"/>
          </a:xfrm>
        </p:grpSpPr>
        <p:sp>
          <p:nvSpPr>
            <p:cNvPr id="773" name="Google Shape;773;p3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75" name="Google Shape;775;p39">
            <a:hlinkClick r:id="rId6" action="ppaction://hlinksldjump"/>
          </p:cNvPr>
          <p:cNvSpPr/>
          <p:nvPr/>
        </p:nvSpPr>
        <p:spPr>
          <a:xfrm>
            <a:off x="7278650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Rectángulo"/>
          <p:cNvSpPr/>
          <p:nvPr/>
        </p:nvSpPr>
        <p:spPr>
          <a:xfrm>
            <a:off x="4499992" y="2582514"/>
            <a:ext cx="144016" cy="144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320158" y="2355726"/>
            <a:ext cx="971922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0" name="Google Shape;780;p40">
            <a:hlinkClick r:id="rId3" action="ppaction://hlinksldjump"/>
          </p:cNvPr>
          <p:cNvSpPr/>
          <p:nvPr/>
        </p:nvSpPr>
        <p:spPr>
          <a:xfrm>
            <a:off x="886638" y="3344594"/>
            <a:ext cx="1488900" cy="388500"/>
          </a:xfrm>
          <a:prstGeom prst="roundRect">
            <a:avLst>
              <a:gd name="adj" fmla="val 4716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Contact</a:t>
            </a:r>
            <a:endParaRPr sz="18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>
            <a:off x="1541075" y="54204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Otro ejemplo: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3" name="Google Shape;783;p40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915355" y="2761294"/>
                <a:ext cx="6833997" cy="76904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1" i="1" smtClean="0"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r>
                            <a:rPr lang="es-CL" sz="2000" b="1" i="1" smtClean="0">
                              <a:latin typeface="Cambria Math"/>
                            </a:rPr>
                            <m:t>𝟐𝟓</m:t>
                          </m:r>
                        </m:e>
                      </m:func>
                      <m:r>
                        <a:rPr lang="es-CL" sz="2000" b="1" i="1" smtClean="0">
                          <a:latin typeface="Cambria Math"/>
                        </a:rPr>
                        <m:t>=                                   </m:t>
                      </m:r>
                      <m:sSup>
                        <m:sSupPr>
                          <m:ctrlPr>
                            <a:rPr lang="es-CL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b="1" i="1" smtClean="0">
                              <a:latin typeface="Cambria Math"/>
                            </a:rPr>
                            <m:t>𝟓</m:t>
                          </m:r>
                        </m:e>
                        <m:sup/>
                      </m:sSup>
                      <m:r>
                        <a:rPr lang="es-CL" sz="2000" b="1" i="1" smtClean="0">
                          <a:latin typeface="Cambria Math"/>
                        </a:rPr>
                        <m:t>=</m:t>
                      </m:r>
                      <m:r>
                        <a:rPr lang="es-CL" sz="20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s-CL" sz="2000" b="1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2000" dirty="0" smtClean="0"/>
                  <a:t>¿cuál es el exponente del 5 para que el resultado sea 25?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s-CL" sz="20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s-CL" sz="2000" b="1" i="1" smtClean="0">
                          <a:latin typeface="Cambria Math"/>
                        </a:rPr>
                        <m:t>=</m:t>
                      </m:r>
                      <m:r>
                        <a:rPr lang="es-CL" sz="2000" b="1" i="1" smtClean="0">
                          <a:latin typeface="Cambria Math"/>
                        </a:rPr>
                        <m:t>𝟓</m:t>
                      </m:r>
                      <m:r>
                        <a:rPr lang="es-CL" sz="2000" b="1" i="1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s-CL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s-CL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L" sz="2000" b="1" i="1" smtClean="0">
                          <a:latin typeface="Cambria Math"/>
                        </a:rPr>
                        <m:t>=</m:t>
                      </m:r>
                      <m:r>
                        <a:rPr lang="es-CL" sz="20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s-CL" sz="200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00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1" i="1" smtClean="0"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r>
                            <a:rPr lang="es-CL" sz="2000" b="1" i="1" smtClean="0">
                              <a:latin typeface="Cambria Math"/>
                            </a:rPr>
                            <m:t>𝟐𝟓</m:t>
                          </m:r>
                        </m:e>
                      </m:func>
                      <m:r>
                        <a:rPr lang="es-CL" sz="2000" b="1" i="1" smtClean="0">
                          <a:latin typeface="Cambria Math"/>
                        </a:rPr>
                        <m:t>=</m:t>
                      </m:r>
                      <m:r>
                        <a:rPr lang="es-CL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s-CL" sz="200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783" name="Google Shape;783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915355" y="2761294"/>
                <a:ext cx="6833997" cy="769045"/>
              </a:xfrm>
              <a:prstGeom prst="rect">
                <a:avLst/>
              </a:prstGeom>
              <a:blipFill rotWithShape="1">
                <a:blip r:embed="rId4"/>
                <a:stretch>
                  <a:fillRect l="-892" t="-155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4" name="Google Shape;784;p40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" name="Google Shape;786;p40"/>
          <p:cNvGrpSpPr/>
          <p:nvPr/>
        </p:nvGrpSpPr>
        <p:grpSpPr>
          <a:xfrm>
            <a:off x="6231007" y="3052375"/>
            <a:ext cx="2204714" cy="1872320"/>
            <a:chOff x="4733195" y="2470041"/>
            <a:chExt cx="3384596" cy="2613032"/>
          </a:xfrm>
        </p:grpSpPr>
        <p:sp>
          <p:nvSpPr>
            <p:cNvPr id="787" name="Google Shape;787;p40"/>
            <p:cNvSpPr/>
            <p:nvPr/>
          </p:nvSpPr>
          <p:spPr>
            <a:xfrm>
              <a:off x="5800730" y="2859760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5882965" y="2914571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882965" y="2960816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763070" y="2600450"/>
              <a:ext cx="424123" cy="424123"/>
            </a:xfrm>
            <a:custGeom>
              <a:avLst/>
              <a:gdLst/>
              <a:ahLst/>
              <a:cxnLst/>
              <a:rect l="l" t="t" r="r" b="b"/>
              <a:pathLst>
                <a:path w="23864" h="23864" extrusionOk="0">
                  <a:moveTo>
                    <a:pt x="11947" y="1"/>
                  </a:moveTo>
                  <a:cubicBezTo>
                    <a:pt x="5354" y="1"/>
                    <a:pt x="0" y="5324"/>
                    <a:pt x="0" y="11917"/>
                  </a:cubicBezTo>
                  <a:cubicBezTo>
                    <a:pt x="0" y="18511"/>
                    <a:pt x="5354" y="23864"/>
                    <a:pt x="11947" y="23864"/>
                  </a:cubicBezTo>
                  <a:cubicBezTo>
                    <a:pt x="18540" y="23864"/>
                    <a:pt x="23863" y="18511"/>
                    <a:pt x="23863" y="11917"/>
                  </a:cubicBezTo>
                  <a:cubicBezTo>
                    <a:pt x="23863" y="5324"/>
                    <a:pt x="18540" y="1"/>
                    <a:pt x="11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6928090" y="2725161"/>
              <a:ext cx="136013" cy="170421"/>
            </a:xfrm>
            <a:custGeom>
              <a:avLst/>
              <a:gdLst/>
              <a:ahLst/>
              <a:cxnLst/>
              <a:rect l="l" t="t" r="r" b="b"/>
              <a:pathLst>
                <a:path w="7653" h="9589" extrusionOk="0">
                  <a:moveTo>
                    <a:pt x="1" y="1"/>
                  </a:moveTo>
                  <a:lnTo>
                    <a:pt x="1" y="9588"/>
                  </a:lnTo>
                  <a:lnTo>
                    <a:pt x="7652" y="4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5221269" y="3075308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5183111" y="3063027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024329" y="3318384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5547558" y="3432219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5944778" y="3318189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5617974" y="3656368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5959298" y="3210753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6355985" y="3402876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5736215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7028433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5473375" y="3697760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826819" y="3512835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788164" y="3532705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767603" y="3492699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654514" y="4640565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5709876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781909" y="4893204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649147" y="3964901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4843937" y="3697760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4744481" y="3697760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121083" y="4670672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304924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376424" y="4893204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795345" y="3964901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733195" y="3627878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5364784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4872409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4913268" y="3022078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125599" y="3022078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415311" y="3156778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726547" y="3471372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236323" y="3589169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641078" y="3498120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4953577" y="3168294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4877794" y="3085651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5137951" y="3144959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4966480" y="3338681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4879944" y="2679830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5292768" y="2493163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4994453" y="2470041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5371288" y="2704552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5163223" y="2785577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5215902" y="2873730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116997" y="2513211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 rot="1364483">
              <a:off x="5345969" y="2739653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390056" y="2654308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229337" y="2634154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292769" y="2809233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292769" y="2809233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104093" y="2491706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5128815" y="2631844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073454" y="2684113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121831" y="2714416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7332684" y="4441168"/>
              <a:ext cx="513874" cy="597725"/>
            </a:xfrm>
            <a:custGeom>
              <a:avLst/>
              <a:gdLst/>
              <a:ahLst/>
              <a:cxnLst/>
              <a:rect l="l" t="t" r="r" b="b"/>
              <a:pathLst>
                <a:path w="28914" h="33632" extrusionOk="0">
                  <a:moveTo>
                    <a:pt x="14699" y="0"/>
                  </a:moveTo>
                  <a:lnTo>
                    <a:pt x="2571" y="2208"/>
                  </a:lnTo>
                  <a:cubicBezTo>
                    <a:pt x="2934" y="2783"/>
                    <a:pt x="3266" y="3750"/>
                    <a:pt x="3539" y="4658"/>
                  </a:cubicBezTo>
                  <a:cubicBezTo>
                    <a:pt x="3962" y="6110"/>
                    <a:pt x="4144" y="7652"/>
                    <a:pt x="4083" y="9164"/>
                  </a:cubicBezTo>
                  <a:lnTo>
                    <a:pt x="3176" y="30728"/>
                  </a:lnTo>
                  <a:cubicBezTo>
                    <a:pt x="0" y="30728"/>
                    <a:pt x="272" y="33632"/>
                    <a:pt x="272" y="33632"/>
                  </a:cubicBezTo>
                  <a:lnTo>
                    <a:pt x="27341" y="33632"/>
                  </a:lnTo>
                  <a:cubicBezTo>
                    <a:pt x="28914" y="18147"/>
                    <a:pt x="21383" y="12310"/>
                    <a:pt x="17512" y="8559"/>
                  </a:cubicBezTo>
                  <a:cubicBezTo>
                    <a:pt x="13640" y="4839"/>
                    <a:pt x="14699" y="0"/>
                    <a:pt x="1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 rot="-9430309">
              <a:off x="7823689" y="4846006"/>
              <a:ext cx="267167" cy="192791"/>
            </a:xfrm>
            <a:custGeom>
              <a:avLst/>
              <a:gdLst/>
              <a:ahLst/>
              <a:cxnLst/>
              <a:rect l="l" t="t" r="r" b="b"/>
              <a:pathLst>
                <a:path w="15033" h="10848" extrusionOk="0">
                  <a:moveTo>
                    <a:pt x="13248" y="1"/>
                  </a:moveTo>
                  <a:cubicBezTo>
                    <a:pt x="12316" y="6095"/>
                    <a:pt x="9466" y="7544"/>
                    <a:pt x="6801" y="7544"/>
                  </a:cubicBezTo>
                  <a:cubicBezTo>
                    <a:pt x="5313" y="7544"/>
                    <a:pt x="3882" y="7092"/>
                    <a:pt x="2874" y="6745"/>
                  </a:cubicBezTo>
                  <a:cubicBezTo>
                    <a:pt x="2646" y="6673"/>
                    <a:pt x="2377" y="6622"/>
                    <a:pt x="2098" y="6622"/>
                  </a:cubicBezTo>
                  <a:cubicBezTo>
                    <a:pt x="1452" y="6622"/>
                    <a:pt x="753" y="6895"/>
                    <a:pt x="394" y="7804"/>
                  </a:cubicBezTo>
                  <a:cubicBezTo>
                    <a:pt x="1" y="8832"/>
                    <a:pt x="817" y="9951"/>
                    <a:pt x="1997" y="10284"/>
                  </a:cubicBezTo>
                  <a:cubicBezTo>
                    <a:pt x="3446" y="10674"/>
                    <a:pt x="4734" y="10847"/>
                    <a:pt x="5878" y="10847"/>
                  </a:cubicBezTo>
                  <a:cubicBezTo>
                    <a:pt x="14937" y="10847"/>
                    <a:pt x="15032" y="1"/>
                    <a:pt x="1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410617" y="4726527"/>
              <a:ext cx="347790" cy="313987"/>
            </a:xfrm>
            <a:custGeom>
              <a:avLst/>
              <a:gdLst/>
              <a:ahLst/>
              <a:cxnLst/>
              <a:rect l="l" t="t" r="r" b="b"/>
              <a:pathLst>
                <a:path w="19569" h="17667" extrusionOk="0">
                  <a:moveTo>
                    <a:pt x="10741" y="0"/>
                  </a:moveTo>
                  <a:cubicBezTo>
                    <a:pt x="9807" y="0"/>
                    <a:pt x="8807" y="192"/>
                    <a:pt x="7743" y="639"/>
                  </a:cubicBezTo>
                  <a:cubicBezTo>
                    <a:pt x="242" y="3784"/>
                    <a:pt x="3630" y="13493"/>
                    <a:pt x="4084" y="14703"/>
                  </a:cubicBezTo>
                  <a:cubicBezTo>
                    <a:pt x="3025" y="14733"/>
                    <a:pt x="2239" y="15035"/>
                    <a:pt x="1724" y="15610"/>
                  </a:cubicBezTo>
                  <a:cubicBezTo>
                    <a:pt x="999" y="16427"/>
                    <a:pt x="1089" y="17546"/>
                    <a:pt x="1089" y="17576"/>
                  </a:cubicBezTo>
                  <a:cubicBezTo>
                    <a:pt x="1120" y="17636"/>
                    <a:pt x="1150" y="17667"/>
                    <a:pt x="1180" y="17667"/>
                  </a:cubicBezTo>
                  <a:lnTo>
                    <a:pt x="1210" y="17667"/>
                  </a:lnTo>
                  <a:cubicBezTo>
                    <a:pt x="1241" y="17667"/>
                    <a:pt x="1271" y="17606"/>
                    <a:pt x="1271" y="17546"/>
                  </a:cubicBezTo>
                  <a:cubicBezTo>
                    <a:pt x="1271" y="17546"/>
                    <a:pt x="1180" y="16487"/>
                    <a:pt x="1876" y="15731"/>
                  </a:cubicBezTo>
                  <a:cubicBezTo>
                    <a:pt x="2360" y="15156"/>
                    <a:pt x="3146" y="14884"/>
                    <a:pt x="4204" y="14884"/>
                  </a:cubicBezTo>
                  <a:cubicBezTo>
                    <a:pt x="4235" y="14884"/>
                    <a:pt x="4265" y="14854"/>
                    <a:pt x="4295" y="14854"/>
                  </a:cubicBezTo>
                  <a:cubicBezTo>
                    <a:pt x="4295" y="14824"/>
                    <a:pt x="4295" y="14793"/>
                    <a:pt x="4295" y="14763"/>
                  </a:cubicBezTo>
                  <a:cubicBezTo>
                    <a:pt x="4235" y="14642"/>
                    <a:pt x="1" y="4087"/>
                    <a:pt x="7834" y="790"/>
                  </a:cubicBezTo>
                  <a:cubicBezTo>
                    <a:pt x="8860" y="361"/>
                    <a:pt x="9827" y="177"/>
                    <a:pt x="10731" y="177"/>
                  </a:cubicBezTo>
                  <a:cubicBezTo>
                    <a:pt x="16196" y="177"/>
                    <a:pt x="19361" y="6913"/>
                    <a:pt x="19387" y="6990"/>
                  </a:cubicBezTo>
                  <a:cubicBezTo>
                    <a:pt x="19417" y="7051"/>
                    <a:pt x="19478" y="7051"/>
                    <a:pt x="19508" y="7051"/>
                  </a:cubicBezTo>
                  <a:cubicBezTo>
                    <a:pt x="19569" y="7021"/>
                    <a:pt x="19569" y="6960"/>
                    <a:pt x="19569" y="6930"/>
                  </a:cubicBezTo>
                  <a:cubicBezTo>
                    <a:pt x="19517" y="6826"/>
                    <a:pt x="16315" y="0"/>
                    <a:pt x="10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7340735" y="4289887"/>
              <a:ext cx="273625" cy="242026"/>
            </a:xfrm>
            <a:custGeom>
              <a:avLst/>
              <a:gdLst/>
              <a:ahLst/>
              <a:cxnLst/>
              <a:rect l="l" t="t" r="r" b="b"/>
              <a:pathLst>
                <a:path w="15396" h="13618" extrusionOk="0">
                  <a:moveTo>
                    <a:pt x="7679" y="0"/>
                  </a:moveTo>
                  <a:cubicBezTo>
                    <a:pt x="6250" y="0"/>
                    <a:pt x="4806" y="447"/>
                    <a:pt x="3570" y="1375"/>
                  </a:cubicBezTo>
                  <a:cubicBezTo>
                    <a:pt x="575" y="3643"/>
                    <a:pt x="1" y="7907"/>
                    <a:pt x="2269" y="10932"/>
                  </a:cubicBezTo>
                  <a:cubicBezTo>
                    <a:pt x="3604" y="12694"/>
                    <a:pt x="5630" y="13618"/>
                    <a:pt x="7682" y="13618"/>
                  </a:cubicBezTo>
                  <a:cubicBezTo>
                    <a:pt x="9116" y="13618"/>
                    <a:pt x="10564" y="13166"/>
                    <a:pt x="11796" y="12232"/>
                  </a:cubicBezTo>
                  <a:cubicBezTo>
                    <a:pt x="14790" y="9964"/>
                    <a:pt x="15395" y="5699"/>
                    <a:pt x="13127" y="2705"/>
                  </a:cubicBezTo>
                  <a:cubicBezTo>
                    <a:pt x="11786" y="935"/>
                    <a:pt x="9747" y="0"/>
                    <a:pt x="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302044" y="4355166"/>
              <a:ext cx="76333" cy="125261"/>
            </a:xfrm>
            <a:custGeom>
              <a:avLst/>
              <a:gdLst/>
              <a:ahLst/>
              <a:cxnLst/>
              <a:rect l="l" t="t" r="r" b="b"/>
              <a:pathLst>
                <a:path w="4295" h="7048" extrusionOk="0">
                  <a:moveTo>
                    <a:pt x="2299" y="0"/>
                  </a:moveTo>
                  <a:cubicBezTo>
                    <a:pt x="2299" y="0"/>
                    <a:pt x="0" y="4265"/>
                    <a:pt x="4295" y="7047"/>
                  </a:cubicBezTo>
                  <a:lnTo>
                    <a:pt x="3720" y="21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7328525" y="4353407"/>
              <a:ext cx="27814" cy="24348"/>
            </a:xfrm>
            <a:custGeom>
              <a:avLst/>
              <a:gdLst/>
              <a:ahLst/>
              <a:cxnLst/>
              <a:rect l="l" t="t" r="r" b="b"/>
              <a:pathLst>
                <a:path w="1565" h="1370" extrusionOk="0">
                  <a:moveTo>
                    <a:pt x="459" y="1"/>
                  </a:moveTo>
                  <a:cubicBezTo>
                    <a:pt x="194" y="1"/>
                    <a:pt x="0" y="274"/>
                    <a:pt x="83" y="523"/>
                  </a:cubicBezTo>
                  <a:lnTo>
                    <a:pt x="355" y="1369"/>
                  </a:lnTo>
                  <a:lnTo>
                    <a:pt x="1565" y="220"/>
                  </a:lnTo>
                  <a:lnTo>
                    <a:pt x="537" y="8"/>
                  </a:lnTo>
                  <a:cubicBezTo>
                    <a:pt x="510" y="3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7398247" y="4342761"/>
              <a:ext cx="22056" cy="21558"/>
            </a:xfrm>
            <a:custGeom>
              <a:avLst/>
              <a:gdLst/>
              <a:ahLst/>
              <a:cxnLst/>
              <a:rect l="l" t="t" r="r" b="b"/>
              <a:pathLst>
                <a:path w="1241" h="1213" extrusionOk="0">
                  <a:moveTo>
                    <a:pt x="656" y="0"/>
                  </a:moveTo>
                  <a:cubicBezTo>
                    <a:pt x="639" y="0"/>
                    <a:pt x="623" y="1"/>
                    <a:pt x="606" y="2"/>
                  </a:cubicBezTo>
                  <a:cubicBezTo>
                    <a:pt x="273" y="2"/>
                    <a:pt x="1" y="275"/>
                    <a:pt x="1" y="607"/>
                  </a:cubicBezTo>
                  <a:cubicBezTo>
                    <a:pt x="1" y="940"/>
                    <a:pt x="273" y="1212"/>
                    <a:pt x="606" y="1212"/>
                  </a:cubicBezTo>
                  <a:cubicBezTo>
                    <a:pt x="969" y="1212"/>
                    <a:pt x="1241" y="940"/>
                    <a:pt x="1241" y="607"/>
                  </a:cubicBezTo>
                  <a:cubicBezTo>
                    <a:pt x="1241" y="290"/>
                    <a:pt x="993" y="0"/>
                    <a:pt x="656" y="0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7485333" y="4229247"/>
              <a:ext cx="75800" cy="105498"/>
            </a:xfrm>
            <a:custGeom>
              <a:avLst/>
              <a:gdLst/>
              <a:ahLst/>
              <a:cxnLst/>
              <a:rect l="l" t="t" r="r" b="b"/>
              <a:pathLst>
                <a:path w="4265" h="5936" extrusionOk="0">
                  <a:moveTo>
                    <a:pt x="3490" y="0"/>
                  </a:moveTo>
                  <a:cubicBezTo>
                    <a:pt x="3369" y="0"/>
                    <a:pt x="3244" y="51"/>
                    <a:pt x="3146" y="159"/>
                  </a:cubicBezTo>
                  <a:lnTo>
                    <a:pt x="0" y="3667"/>
                  </a:lnTo>
                  <a:lnTo>
                    <a:pt x="4265" y="5936"/>
                  </a:lnTo>
                  <a:lnTo>
                    <a:pt x="3932" y="431"/>
                  </a:lnTo>
                  <a:cubicBezTo>
                    <a:pt x="3913" y="160"/>
                    <a:pt x="3707" y="0"/>
                    <a:pt x="3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7485333" y="4236374"/>
              <a:ext cx="51611" cy="71499"/>
            </a:xfrm>
            <a:custGeom>
              <a:avLst/>
              <a:gdLst/>
              <a:ahLst/>
              <a:cxnLst/>
              <a:rect l="l" t="t" r="r" b="b"/>
              <a:pathLst>
                <a:path w="2904" h="4023" extrusionOk="0">
                  <a:moveTo>
                    <a:pt x="2904" y="0"/>
                  </a:moveTo>
                  <a:lnTo>
                    <a:pt x="0" y="3266"/>
                  </a:lnTo>
                  <a:lnTo>
                    <a:pt x="1422" y="4023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F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7411701" y="4395262"/>
              <a:ext cx="82784" cy="17435"/>
            </a:xfrm>
            <a:custGeom>
              <a:avLst/>
              <a:gdLst/>
              <a:ahLst/>
              <a:cxnLst/>
              <a:rect l="l" t="t" r="r" b="b"/>
              <a:pathLst>
                <a:path w="4658" h="981" extrusionOk="0">
                  <a:moveTo>
                    <a:pt x="92" y="1"/>
                  </a:moveTo>
                  <a:cubicBezTo>
                    <a:pt x="63" y="1"/>
                    <a:pt x="30" y="29"/>
                    <a:pt x="30" y="73"/>
                  </a:cubicBezTo>
                  <a:cubicBezTo>
                    <a:pt x="0" y="133"/>
                    <a:pt x="60" y="164"/>
                    <a:pt x="91" y="164"/>
                  </a:cubicBezTo>
                  <a:lnTo>
                    <a:pt x="4537" y="980"/>
                  </a:lnTo>
                  <a:cubicBezTo>
                    <a:pt x="4597" y="980"/>
                    <a:pt x="4627" y="950"/>
                    <a:pt x="4627" y="890"/>
                  </a:cubicBezTo>
                  <a:cubicBezTo>
                    <a:pt x="4658" y="859"/>
                    <a:pt x="4627" y="799"/>
                    <a:pt x="4567" y="799"/>
                  </a:cubicBezTo>
                  <a:lnTo>
                    <a:pt x="121" y="12"/>
                  </a:lnTo>
                  <a:cubicBezTo>
                    <a:pt x="113" y="4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7407933" y="4410315"/>
              <a:ext cx="76333" cy="33554"/>
            </a:xfrm>
            <a:custGeom>
              <a:avLst/>
              <a:gdLst/>
              <a:ahLst/>
              <a:cxnLst/>
              <a:rect l="l" t="t" r="r" b="b"/>
              <a:pathLst>
                <a:path w="4295" h="1888" extrusionOk="0">
                  <a:moveTo>
                    <a:pt x="92" y="0"/>
                  </a:moveTo>
                  <a:cubicBezTo>
                    <a:pt x="61" y="0"/>
                    <a:pt x="22" y="28"/>
                    <a:pt x="0" y="73"/>
                  </a:cubicBezTo>
                  <a:cubicBezTo>
                    <a:pt x="0" y="103"/>
                    <a:pt x="0" y="163"/>
                    <a:pt x="61" y="163"/>
                  </a:cubicBezTo>
                  <a:lnTo>
                    <a:pt x="4174" y="1887"/>
                  </a:lnTo>
                  <a:lnTo>
                    <a:pt x="4204" y="1887"/>
                  </a:lnTo>
                  <a:cubicBezTo>
                    <a:pt x="4235" y="1887"/>
                    <a:pt x="4265" y="1887"/>
                    <a:pt x="4295" y="1857"/>
                  </a:cubicBezTo>
                  <a:cubicBezTo>
                    <a:pt x="4295" y="1797"/>
                    <a:pt x="4295" y="1736"/>
                    <a:pt x="4235" y="1736"/>
                  </a:cubicBezTo>
                  <a:lnTo>
                    <a:pt x="121" y="12"/>
                  </a:lnTo>
                  <a:cubicBezTo>
                    <a:pt x="113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7400398" y="4426826"/>
              <a:ext cx="62915" cy="48750"/>
            </a:xfrm>
            <a:custGeom>
              <a:avLst/>
              <a:gdLst/>
              <a:ahLst/>
              <a:cxnLst/>
              <a:rect l="l" t="t" r="r" b="b"/>
              <a:pathLst>
                <a:path w="3540" h="2743" extrusionOk="0">
                  <a:moveTo>
                    <a:pt x="103" y="1"/>
                  </a:moveTo>
                  <a:cubicBezTo>
                    <a:pt x="77" y="1"/>
                    <a:pt x="49" y="16"/>
                    <a:pt x="31" y="51"/>
                  </a:cubicBezTo>
                  <a:cubicBezTo>
                    <a:pt x="1" y="81"/>
                    <a:pt x="1" y="142"/>
                    <a:pt x="31" y="172"/>
                  </a:cubicBezTo>
                  <a:lnTo>
                    <a:pt x="3388" y="2713"/>
                  </a:lnTo>
                  <a:cubicBezTo>
                    <a:pt x="3388" y="2743"/>
                    <a:pt x="3418" y="2743"/>
                    <a:pt x="3449" y="2743"/>
                  </a:cubicBezTo>
                  <a:cubicBezTo>
                    <a:pt x="3449" y="2743"/>
                    <a:pt x="3479" y="2743"/>
                    <a:pt x="3509" y="2713"/>
                  </a:cubicBezTo>
                  <a:cubicBezTo>
                    <a:pt x="3539" y="2652"/>
                    <a:pt x="3539" y="2592"/>
                    <a:pt x="3479" y="2592"/>
                  </a:cubicBezTo>
                  <a:lnTo>
                    <a:pt x="152" y="21"/>
                  </a:lnTo>
                  <a:cubicBezTo>
                    <a:pt x="140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40"/>
            <p:cNvGrpSpPr/>
            <p:nvPr/>
          </p:nvGrpSpPr>
          <p:grpSpPr>
            <a:xfrm rot="1967215">
              <a:off x="5246842" y="2682044"/>
              <a:ext cx="86200" cy="63019"/>
              <a:chOff x="2659716" y="2883799"/>
              <a:chExt cx="199141" cy="136442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40"/>
            <p:cNvGrpSpPr/>
            <p:nvPr/>
          </p:nvGrpSpPr>
          <p:grpSpPr>
            <a:xfrm rot="2033874">
              <a:off x="5364361" y="2685651"/>
              <a:ext cx="84622" cy="76738"/>
              <a:chOff x="2670033" y="2838481"/>
              <a:chExt cx="245934" cy="192965"/>
            </a:xfrm>
          </p:grpSpPr>
          <p:sp>
            <p:nvSpPr>
              <p:cNvPr id="861" name="Google Shape;861;p40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3" name="Google Shape;863;p40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0">
            <a:hlinkClick r:id="rId5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0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0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7" name="Google Shape;867;p40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8" name="Google Shape;868;p40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9" name="Google Shape;869;p40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>
            <a:hlinkClick r:id="rId7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0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872" name="Google Shape;872;p40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873" name="Google Shape;873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75" name="Google Shape;875;p40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Rectángulo"/>
          <p:cNvSpPr/>
          <p:nvPr/>
        </p:nvSpPr>
        <p:spPr>
          <a:xfrm>
            <a:off x="5537526" y="1563638"/>
            <a:ext cx="179727" cy="1359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lipse"/>
          <p:cNvSpPr/>
          <p:nvPr/>
        </p:nvSpPr>
        <p:spPr>
          <a:xfrm>
            <a:off x="886638" y="3405966"/>
            <a:ext cx="1488900" cy="301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1"/>
          <p:cNvSpPr txBox="1">
            <a:spLocks noGrp="1"/>
          </p:cNvSpPr>
          <p:nvPr>
            <p:ph type="title"/>
          </p:nvPr>
        </p:nvSpPr>
        <p:spPr>
          <a:xfrm>
            <a:off x="1541075" y="541333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¿Cómo calcular el logaritmo?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8" name="Google Shape;908;p41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479072" y="2720371"/>
                <a:ext cx="3381600" cy="843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s-CL" sz="2400" b="0" i="1" smtClean="0">
                          <a:latin typeface="Cambria Math"/>
                        </a:rPr>
                        <m:t>=81</m:t>
                      </m:r>
                    </m:oMath>
                  </m:oMathPara>
                </a14:m>
                <a:endParaRPr lang="es-CL" sz="2400" b="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s-CL" sz="24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s-CL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s-CL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s-CL" sz="2400" b="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400" b="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/>
                        </a:rPr>
                        <m:t>𝑛</m:t>
                      </m:r>
                      <m:r>
                        <a:rPr lang="es-CL" sz="2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s-CL" sz="2400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4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s-CL" sz="2400" b="0" i="1" smtClean="0">
                              <a:latin typeface="Cambria Math"/>
                            </a:rPr>
                            <m:t>81</m:t>
                          </m:r>
                        </m:e>
                      </m:func>
                      <m:r>
                        <a:rPr lang="es-CL" sz="2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908" name="Google Shape;908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479072" y="2720371"/>
                <a:ext cx="3381600" cy="843600"/>
              </a:xfrm>
              <a:prstGeom prst="rect">
                <a:avLst/>
              </a:prstGeom>
              <a:blipFill rotWithShape="1">
                <a:blip r:embed="rId3"/>
                <a:stretch>
                  <a:fillRect t="-53237" b="-7482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9" name="Google Shape;909;p41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2528708" y="1752274"/>
                <a:ext cx="3031500" cy="315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36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36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36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s-CL" sz="3600" b="1" i="1" smtClean="0">
                              <a:latin typeface="Cambria Math"/>
                            </a:rPr>
                            <m:t>𝟖𝟏</m:t>
                          </m:r>
                        </m:e>
                      </m:func>
                      <m:r>
                        <a:rPr lang="es-CL" sz="36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909" name="Google Shape;909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2528708" y="1752274"/>
                <a:ext cx="3031500" cy="315600"/>
              </a:xfrm>
              <a:prstGeom prst="rect">
                <a:avLst/>
              </a:prstGeom>
              <a:blipFill rotWithShape="1">
                <a:blip r:embed="rId4"/>
                <a:stretch>
                  <a:fillRect b="-384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0" name="Google Shape;910;p41"/>
          <p:cNvGrpSpPr/>
          <p:nvPr/>
        </p:nvGrpSpPr>
        <p:grpSpPr>
          <a:xfrm>
            <a:off x="462252" y="2787775"/>
            <a:ext cx="2525572" cy="1973310"/>
            <a:chOff x="1022017" y="1832120"/>
            <a:chExt cx="3381550" cy="2120551"/>
          </a:xfrm>
        </p:grpSpPr>
        <p:grpSp>
          <p:nvGrpSpPr>
            <p:cNvPr id="911" name="Google Shape;911;p41"/>
            <p:cNvGrpSpPr/>
            <p:nvPr/>
          </p:nvGrpSpPr>
          <p:grpSpPr>
            <a:xfrm>
              <a:off x="1022017" y="1832120"/>
              <a:ext cx="3381550" cy="2120551"/>
              <a:chOff x="1361346" y="1837047"/>
              <a:chExt cx="2798833" cy="1755132"/>
            </a:xfrm>
          </p:grpSpPr>
          <p:sp>
            <p:nvSpPr>
              <p:cNvPr id="912" name="Google Shape;912;p41"/>
              <p:cNvSpPr/>
              <p:nvPr/>
            </p:nvSpPr>
            <p:spPr>
              <a:xfrm>
                <a:off x="3666908" y="2149684"/>
                <a:ext cx="426042" cy="157022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11495" extrusionOk="0">
                    <a:moveTo>
                      <a:pt x="2756" y="1"/>
                    </a:moveTo>
                    <a:cubicBezTo>
                      <a:pt x="1244" y="1"/>
                      <a:pt x="0" y="1244"/>
                      <a:pt x="0" y="2790"/>
                    </a:cubicBezTo>
                    <a:lnTo>
                      <a:pt x="0" y="8739"/>
                    </a:lnTo>
                    <a:cubicBezTo>
                      <a:pt x="0" y="10251"/>
                      <a:pt x="1244" y="11495"/>
                      <a:pt x="2756" y="11495"/>
                    </a:cubicBezTo>
                    <a:lnTo>
                      <a:pt x="28399" y="11495"/>
                    </a:lnTo>
                    <a:cubicBezTo>
                      <a:pt x="29945" y="11495"/>
                      <a:pt x="31189" y="10251"/>
                      <a:pt x="31189" y="8739"/>
                    </a:cubicBezTo>
                    <a:lnTo>
                      <a:pt x="31189" y="2790"/>
                    </a:lnTo>
                    <a:cubicBezTo>
                      <a:pt x="31189" y="1244"/>
                      <a:pt x="29945" y="1"/>
                      <a:pt x="283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3702711" y="2249771"/>
                <a:ext cx="114785" cy="93448"/>
              </a:xfrm>
              <a:custGeom>
                <a:avLst/>
                <a:gdLst/>
                <a:ahLst/>
                <a:cxnLst/>
                <a:rect l="l" t="t" r="r" b="b"/>
                <a:pathLst>
                  <a:path w="8403" h="6841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3899" y="6554"/>
                    </a:lnTo>
                    <a:cubicBezTo>
                      <a:pt x="4028" y="6747"/>
                      <a:pt x="4226" y="6840"/>
                      <a:pt x="4424" y="6840"/>
                    </a:cubicBezTo>
                    <a:cubicBezTo>
                      <a:pt x="4639" y="6840"/>
                      <a:pt x="4852" y="6730"/>
                      <a:pt x="4975" y="6520"/>
                    </a:cubicBezTo>
                    <a:lnTo>
                      <a:pt x="84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3721998" y="2200649"/>
                <a:ext cx="291996" cy="7349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538" extrusionOk="0">
                    <a:moveTo>
                      <a:pt x="269" y="0"/>
                    </a:moveTo>
                    <a:cubicBezTo>
                      <a:pt x="135" y="0"/>
                      <a:pt x="0" y="135"/>
                      <a:pt x="0" y="269"/>
                    </a:cubicBezTo>
                    <a:cubicBezTo>
                      <a:pt x="0" y="437"/>
                      <a:pt x="135" y="538"/>
                      <a:pt x="269" y="538"/>
                    </a:cubicBezTo>
                    <a:lnTo>
                      <a:pt x="21106" y="538"/>
                    </a:lnTo>
                    <a:cubicBezTo>
                      <a:pt x="21241" y="538"/>
                      <a:pt x="21375" y="437"/>
                      <a:pt x="21375" y="269"/>
                    </a:cubicBezTo>
                    <a:cubicBezTo>
                      <a:pt x="21375" y="135"/>
                      <a:pt x="21241" y="0"/>
                      <a:pt x="21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3721998" y="2247011"/>
                <a:ext cx="116165" cy="7363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539" extrusionOk="0">
                    <a:moveTo>
                      <a:pt x="269" y="1"/>
                    </a:moveTo>
                    <a:cubicBezTo>
                      <a:pt x="135" y="1"/>
                      <a:pt x="0" y="102"/>
                      <a:pt x="0" y="270"/>
                    </a:cubicBezTo>
                    <a:cubicBezTo>
                      <a:pt x="0" y="404"/>
                      <a:pt x="135" y="538"/>
                      <a:pt x="269" y="538"/>
                    </a:cubicBezTo>
                    <a:lnTo>
                      <a:pt x="8234" y="538"/>
                    </a:lnTo>
                    <a:cubicBezTo>
                      <a:pt x="8402" y="538"/>
                      <a:pt x="8503" y="404"/>
                      <a:pt x="8503" y="270"/>
                    </a:cubicBezTo>
                    <a:cubicBezTo>
                      <a:pt x="8503" y="102"/>
                      <a:pt x="8402" y="1"/>
                      <a:pt x="8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1361346" y="2171007"/>
                <a:ext cx="338823" cy="297228"/>
              </a:xfrm>
              <a:custGeom>
                <a:avLst/>
                <a:gdLst/>
                <a:ahLst/>
                <a:cxnLst/>
                <a:rect l="l" t="t" r="r" b="b"/>
                <a:pathLst>
                  <a:path w="24804" h="21759" extrusionOk="0">
                    <a:moveTo>
                      <a:pt x="12424" y="0"/>
                    </a:moveTo>
                    <a:cubicBezTo>
                      <a:pt x="8850" y="0"/>
                      <a:pt x="5346" y="1767"/>
                      <a:pt x="3260" y="4993"/>
                    </a:cubicBezTo>
                    <a:cubicBezTo>
                      <a:pt x="0" y="10035"/>
                      <a:pt x="1445" y="16756"/>
                      <a:pt x="6520" y="20016"/>
                    </a:cubicBezTo>
                    <a:cubicBezTo>
                      <a:pt x="8342" y="21194"/>
                      <a:pt x="10383" y="21758"/>
                      <a:pt x="12401" y="21758"/>
                    </a:cubicBezTo>
                    <a:cubicBezTo>
                      <a:pt x="15967" y="21758"/>
                      <a:pt x="19461" y="19997"/>
                      <a:pt x="21543" y="16756"/>
                    </a:cubicBezTo>
                    <a:cubicBezTo>
                      <a:pt x="24803" y="11715"/>
                      <a:pt x="23325" y="4993"/>
                      <a:pt x="18283" y="1733"/>
                    </a:cubicBezTo>
                    <a:cubicBezTo>
                      <a:pt x="16468" y="559"/>
                      <a:pt x="14435" y="0"/>
                      <a:pt x="12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1568855" y="2371891"/>
                <a:ext cx="85225" cy="82452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036" extrusionOk="0">
                    <a:moveTo>
                      <a:pt x="4907" y="0"/>
                    </a:moveTo>
                    <a:lnTo>
                      <a:pt x="0" y="4302"/>
                    </a:lnTo>
                    <a:lnTo>
                      <a:pt x="5546" y="6016"/>
                    </a:lnTo>
                    <a:cubicBezTo>
                      <a:pt x="5595" y="6030"/>
                      <a:pt x="5643" y="6036"/>
                      <a:pt x="5690" y="6036"/>
                    </a:cubicBezTo>
                    <a:cubicBezTo>
                      <a:pt x="5997" y="6036"/>
                      <a:pt x="6238" y="5766"/>
                      <a:pt x="6151" y="5445"/>
                    </a:cubicBezTo>
                    <a:lnTo>
                      <a:pt x="49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1514679" y="2254360"/>
                <a:ext cx="78053" cy="11111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8134" extrusionOk="0">
                    <a:moveTo>
                      <a:pt x="1580" y="0"/>
                    </a:moveTo>
                    <a:cubicBezTo>
                      <a:pt x="1378" y="0"/>
                      <a:pt x="1177" y="68"/>
                      <a:pt x="1143" y="101"/>
                    </a:cubicBezTo>
                    <a:cubicBezTo>
                      <a:pt x="1009" y="168"/>
                      <a:pt x="942" y="337"/>
                      <a:pt x="942" y="471"/>
                    </a:cubicBezTo>
                    <a:cubicBezTo>
                      <a:pt x="1009" y="1009"/>
                      <a:pt x="1076" y="1681"/>
                      <a:pt x="1042" y="1815"/>
                    </a:cubicBezTo>
                    <a:cubicBezTo>
                      <a:pt x="1009" y="1950"/>
                      <a:pt x="706" y="2521"/>
                      <a:pt x="505" y="2857"/>
                    </a:cubicBezTo>
                    <a:cubicBezTo>
                      <a:pt x="269" y="3294"/>
                      <a:pt x="68" y="3664"/>
                      <a:pt x="0" y="3865"/>
                    </a:cubicBezTo>
                    <a:cubicBezTo>
                      <a:pt x="0" y="3899"/>
                      <a:pt x="0" y="3933"/>
                      <a:pt x="0" y="3966"/>
                    </a:cubicBezTo>
                    <a:lnTo>
                      <a:pt x="0" y="7596"/>
                    </a:lnTo>
                    <a:cubicBezTo>
                      <a:pt x="0" y="7764"/>
                      <a:pt x="135" y="7898"/>
                      <a:pt x="269" y="7999"/>
                    </a:cubicBezTo>
                    <a:cubicBezTo>
                      <a:pt x="505" y="8134"/>
                      <a:pt x="773" y="8134"/>
                      <a:pt x="807" y="8134"/>
                    </a:cubicBezTo>
                    <a:lnTo>
                      <a:pt x="3832" y="8134"/>
                    </a:lnTo>
                    <a:cubicBezTo>
                      <a:pt x="4302" y="8134"/>
                      <a:pt x="4706" y="7798"/>
                      <a:pt x="4806" y="7327"/>
                    </a:cubicBezTo>
                    <a:cubicBezTo>
                      <a:pt x="4806" y="7193"/>
                      <a:pt x="4806" y="7092"/>
                      <a:pt x="4806" y="6957"/>
                    </a:cubicBezTo>
                    <a:cubicBezTo>
                      <a:pt x="5109" y="6823"/>
                      <a:pt x="5311" y="6487"/>
                      <a:pt x="5311" y="6117"/>
                    </a:cubicBezTo>
                    <a:cubicBezTo>
                      <a:pt x="5311" y="6016"/>
                      <a:pt x="5311" y="5882"/>
                      <a:pt x="5277" y="5781"/>
                    </a:cubicBezTo>
                    <a:cubicBezTo>
                      <a:pt x="5546" y="5613"/>
                      <a:pt x="5714" y="5311"/>
                      <a:pt x="5714" y="4975"/>
                    </a:cubicBezTo>
                    <a:cubicBezTo>
                      <a:pt x="5714" y="4739"/>
                      <a:pt x="5613" y="4538"/>
                      <a:pt x="5479" y="4370"/>
                    </a:cubicBezTo>
                    <a:cubicBezTo>
                      <a:pt x="5579" y="4202"/>
                      <a:pt x="5613" y="4033"/>
                      <a:pt x="5613" y="3832"/>
                    </a:cubicBezTo>
                    <a:cubicBezTo>
                      <a:pt x="5613" y="3328"/>
                      <a:pt x="5277" y="2958"/>
                      <a:pt x="4806" y="2857"/>
                    </a:cubicBezTo>
                    <a:lnTo>
                      <a:pt x="2689" y="2857"/>
                    </a:lnTo>
                    <a:cubicBezTo>
                      <a:pt x="2723" y="2723"/>
                      <a:pt x="2723" y="2555"/>
                      <a:pt x="2756" y="2420"/>
                    </a:cubicBezTo>
                    <a:cubicBezTo>
                      <a:pt x="2891" y="1883"/>
                      <a:pt x="2924" y="1278"/>
                      <a:pt x="2521" y="572"/>
                    </a:cubicBezTo>
                    <a:cubicBezTo>
                      <a:pt x="2219" y="68"/>
                      <a:pt x="1815" y="0"/>
                      <a:pt x="1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1474273" y="2303946"/>
                <a:ext cx="3353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4504" extrusionOk="0">
                    <a:moveTo>
                      <a:pt x="471" y="0"/>
                    </a:moveTo>
                    <a:cubicBezTo>
                      <a:pt x="203" y="0"/>
                      <a:pt x="1" y="202"/>
                      <a:pt x="1" y="471"/>
                    </a:cubicBezTo>
                    <a:lnTo>
                      <a:pt x="1" y="4000"/>
                    </a:lnTo>
                    <a:cubicBezTo>
                      <a:pt x="1" y="4268"/>
                      <a:pt x="203" y="4504"/>
                      <a:pt x="471" y="4504"/>
                    </a:cubicBezTo>
                    <a:lnTo>
                      <a:pt x="1950" y="4504"/>
                    </a:lnTo>
                    <a:cubicBezTo>
                      <a:pt x="2219" y="4504"/>
                      <a:pt x="2454" y="4268"/>
                      <a:pt x="2454" y="4000"/>
                    </a:cubicBezTo>
                    <a:lnTo>
                      <a:pt x="2454" y="471"/>
                    </a:lnTo>
                    <a:cubicBezTo>
                      <a:pt x="2454" y="202"/>
                      <a:pt x="2219" y="0"/>
                      <a:pt x="1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2497598" y="1837047"/>
                <a:ext cx="502265" cy="326884"/>
              </a:xfrm>
              <a:custGeom>
                <a:avLst/>
                <a:gdLst/>
                <a:ahLst/>
                <a:cxnLst/>
                <a:rect l="l" t="t" r="r" b="b"/>
                <a:pathLst>
                  <a:path w="36769" h="23930" extrusionOk="0">
                    <a:moveTo>
                      <a:pt x="3865" y="0"/>
                    </a:moveTo>
                    <a:cubicBezTo>
                      <a:pt x="1748" y="0"/>
                      <a:pt x="0" y="1714"/>
                      <a:pt x="0" y="3865"/>
                    </a:cubicBezTo>
                    <a:lnTo>
                      <a:pt x="0" y="20065"/>
                    </a:lnTo>
                    <a:cubicBezTo>
                      <a:pt x="0" y="22182"/>
                      <a:pt x="1748" y="23930"/>
                      <a:pt x="3865" y="23930"/>
                    </a:cubicBezTo>
                    <a:lnTo>
                      <a:pt x="32903" y="23930"/>
                    </a:lnTo>
                    <a:cubicBezTo>
                      <a:pt x="35054" y="23930"/>
                      <a:pt x="36768" y="22182"/>
                      <a:pt x="36768" y="20065"/>
                    </a:cubicBezTo>
                    <a:lnTo>
                      <a:pt x="36768" y="3865"/>
                    </a:lnTo>
                    <a:cubicBezTo>
                      <a:pt x="36768" y="1714"/>
                      <a:pt x="35020" y="0"/>
                      <a:pt x="32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2693168" y="2134999"/>
                <a:ext cx="111110" cy="72548"/>
              </a:xfrm>
              <a:custGeom>
                <a:avLst/>
                <a:gdLst/>
                <a:ahLst/>
                <a:cxnLst/>
                <a:rect l="l" t="t" r="r" b="b"/>
                <a:pathLst>
                  <a:path w="8134" h="5311" extrusionOk="0">
                    <a:moveTo>
                      <a:pt x="1" y="0"/>
                    </a:moveTo>
                    <a:lnTo>
                      <a:pt x="3193" y="4773"/>
                    </a:lnTo>
                    <a:cubicBezTo>
                      <a:pt x="3423" y="5134"/>
                      <a:pt x="3798" y="5311"/>
                      <a:pt x="4175" y="5311"/>
                    </a:cubicBezTo>
                    <a:cubicBezTo>
                      <a:pt x="4570" y="5311"/>
                      <a:pt x="4969" y="5117"/>
                      <a:pt x="5210" y="4739"/>
                    </a:cubicBezTo>
                    <a:lnTo>
                      <a:pt x="81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2655521" y="1937189"/>
                <a:ext cx="177689" cy="128008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9371" extrusionOk="0">
                    <a:moveTo>
                      <a:pt x="9533" y="0"/>
                    </a:moveTo>
                    <a:cubicBezTo>
                      <a:pt x="8716" y="0"/>
                      <a:pt x="7903" y="311"/>
                      <a:pt x="7294" y="937"/>
                    </a:cubicBezTo>
                    <a:lnTo>
                      <a:pt x="6487" y="1777"/>
                    </a:lnTo>
                    <a:lnTo>
                      <a:pt x="5681" y="971"/>
                    </a:lnTo>
                    <a:cubicBezTo>
                      <a:pt x="5067" y="357"/>
                      <a:pt x="4274" y="54"/>
                      <a:pt x="3478" y="54"/>
                    </a:cubicBezTo>
                    <a:cubicBezTo>
                      <a:pt x="2661" y="54"/>
                      <a:pt x="1841" y="374"/>
                      <a:pt x="1211" y="1004"/>
                    </a:cubicBezTo>
                    <a:cubicBezTo>
                      <a:pt x="1" y="2214"/>
                      <a:pt x="1" y="4231"/>
                      <a:pt x="1244" y="5440"/>
                    </a:cubicBezTo>
                    <a:lnTo>
                      <a:pt x="4303" y="8465"/>
                    </a:lnTo>
                    <a:lnTo>
                      <a:pt x="4336" y="8465"/>
                    </a:lnTo>
                    <a:cubicBezTo>
                      <a:pt x="4807" y="8969"/>
                      <a:pt x="5412" y="9238"/>
                      <a:pt x="6050" y="9339"/>
                    </a:cubicBezTo>
                    <a:cubicBezTo>
                      <a:pt x="6200" y="9360"/>
                      <a:pt x="6351" y="9370"/>
                      <a:pt x="6501" y="9370"/>
                    </a:cubicBezTo>
                    <a:cubicBezTo>
                      <a:pt x="7329" y="9370"/>
                      <a:pt x="8147" y="9057"/>
                      <a:pt x="8772" y="8432"/>
                    </a:cubicBezTo>
                    <a:lnTo>
                      <a:pt x="11797" y="5373"/>
                    </a:lnTo>
                    <a:cubicBezTo>
                      <a:pt x="13007" y="4096"/>
                      <a:pt x="13007" y="2113"/>
                      <a:pt x="11764" y="903"/>
                    </a:cubicBezTo>
                    <a:cubicBezTo>
                      <a:pt x="11146" y="302"/>
                      <a:pt x="10338" y="0"/>
                      <a:pt x="9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2121593" y="2404252"/>
                <a:ext cx="1223048" cy="97949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71705" extrusionOk="0">
                    <a:moveTo>
                      <a:pt x="44811" y="1"/>
                    </a:moveTo>
                    <a:cubicBezTo>
                      <a:pt x="42923" y="1"/>
                      <a:pt x="41033" y="547"/>
                      <a:pt x="39390" y="1631"/>
                    </a:cubicBezTo>
                    <a:lnTo>
                      <a:pt x="2690" y="25829"/>
                    </a:lnTo>
                    <a:cubicBezTo>
                      <a:pt x="1009" y="26972"/>
                      <a:pt x="1" y="28854"/>
                      <a:pt x="1" y="30904"/>
                    </a:cubicBezTo>
                    <a:lnTo>
                      <a:pt x="44768" y="71705"/>
                    </a:lnTo>
                    <a:lnTo>
                      <a:pt x="89534" y="30904"/>
                    </a:lnTo>
                    <a:lnTo>
                      <a:pt x="89534" y="30769"/>
                    </a:lnTo>
                    <a:cubicBezTo>
                      <a:pt x="89534" y="28719"/>
                      <a:pt x="88526" y="26804"/>
                      <a:pt x="86812" y="25694"/>
                    </a:cubicBezTo>
                    <a:lnTo>
                      <a:pt x="50145" y="1597"/>
                    </a:lnTo>
                    <a:cubicBezTo>
                      <a:pt x="48528" y="530"/>
                      <a:pt x="46670" y="1"/>
                      <a:pt x="448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2246473" y="2461870"/>
                <a:ext cx="984763" cy="740536"/>
              </a:xfrm>
              <a:custGeom>
                <a:avLst/>
                <a:gdLst/>
                <a:ahLst/>
                <a:cxnLst/>
                <a:rect l="l" t="t" r="r" b="b"/>
                <a:pathLst>
                  <a:path w="72091" h="54212" extrusionOk="0">
                    <a:moveTo>
                      <a:pt x="0" y="1"/>
                    </a:moveTo>
                    <a:lnTo>
                      <a:pt x="0" y="54211"/>
                    </a:lnTo>
                    <a:lnTo>
                      <a:pt x="72091" y="54211"/>
                    </a:lnTo>
                    <a:lnTo>
                      <a:pt x="72091" y="15595"/>
                    </a:lnTo>
                    <a:lnTo>
                      <a:pt x="619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2412660" y="2643670"/>
                <a:ext cx="445343" cy="11488"/>
              </a:xfrm>
              <a:custGeom>
                <a:avLst/>
                <a:gdLst/>
                <a:ahLst/>
                <a:cxnLst/>
                <a:rect l="l" t="t" r="r" b="b"/>
                <a:pathLst>
                  <a:path w="32602" h="841" extrusionOk="0">
                    <a:moveTo>
                      <a:pt x="1" y="1"/>
                    </a:moveTo>
                    <a:lnTo>
                      <a:pt x="1" y="841"/>
                    </a:lnTo>
                    <a:lnTo>
                      <a:pt x="32601" y="841"/>
                    </a:lnTo>
                    <a:lnTo>
                      <a:pt x="326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2412660" y="2732734"/>
                <a:ext cx="286956" cy="11953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875" extrusionOk="0">
                    <a:moveTo>
                      <a:pt x="1" y="1"/>
                    </a:moveTo>
                    <a:lnTo>
                      <a:pt x="1" y="874"/>
                    </a:lnTo>
                    <a:lnTo>
                      <a:pt x="21006" y="874"/>
                    </a:lnTo>
                    <a:lnTo>
                      <a:pt x="21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2412898" y="2834423"/>
                <a:ext cx="658808" cy="11488"/>
              </a:xfrm>
              <a:custGeom>
                <a:avLst/>
                <a:gdLst/>
                <a:ahLst/>
                <a:cxnLst/>
                <a:rect l="l" t="t" r="r" b="b"/>
                <a:pathLst>
                  <a:path w="48229" h="841" extrusionOk="0">
                    <a:moveTo>
                      <a:pt x="1" y="1"/>
                    </a:moveTo>
                    <a:lnTo>
                      <a:pt x="1" y="841"/>
                    </a:lnTo>
                    <a:lnTo>
                      <a:pt x="48229" y="841"/>
                    </a:lnTo>
                    <a:lnTo>
                      <a:pt x="48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2412660" y="2935653"/>
                <a:ext cx="286956" cy="11488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841" extrusionOk="0">
                    <a:moveTo>
                      <a:pt x="1" y="1"/>
                    </a:moveTo>
                    <a:lnTo>
                      <a:pt x="1" y="841"/>
                    </a:lnTo>
                    <a:lnTo>
                      <a:pt x="21006" y="841"/>
                    </a:lnTo>
                    <a:lnTo>
                      <a:pt x="21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2121593" y="2817672"/>
                <a:ext cx="1223499" cy="769905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56362" extrusionOk="0">
                    <a:moveTo>
                      <a:pt x="1" y="0"/>
                    </a:moveTo>
                    <a:lnTo>
                      <a:pt x="1" y="53438"/>
                    </a:lnTo>
                    <a:cubicBezTo>
                      <a:pt x="1" y="55051"/>
                      <a:pt x="1278" y="56362"/>
                      <a:pt x="2891" y="56362"/>
                    </a:cubicBezTo>
                    <a:lnTo>
                      <a:pt x="86644" y="56362"/>
                    </a:lnTo>
                    <a:cubicBezTo>
                      <a:pt x="88257" y="56362"/>
                      <a:pt x="89534" y="55051"/>
                      <a:pt x="89568" y="53438"/>
                    </a:cubicBezTo>
                    <a:lnTo>
                      <a:pt x="89568" y="0"/>
                    </a:lnTo>
                    <a:lnTo>
                      <a:pt x="44768" y="330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2161084" y="3162450"/>
                <a:ext cx="1144066" cy="425127"/>
              </a:xfrm>
              <a:custGeom>
                <a:avLst/>
                <a:gdLst/>
                <a:ahLst/>
                <a:cxnLst/>
                <a:rect l="l" t="t" r="r" b="b"/>
                <a:pathLst>
                  <a:path w="83753" h="31122" extrusionOk="0">
                    <a:moveTo>
                      <a:pt x="41872" y="0"/>
                    </a:moveTo>
                    <a:cubicBezTo>
                      <a:pt x="40524" y="0"/>
                      <a:pt x="39171" y="437"/>
                      <a:pt x="38045" y="1311"/>
                    </a:cubicBezTo>
                    <a:lnTo>
                      <a:pt x="0" y="31122"/>
                    </a:lnTo>
                    <a:lnTo>
                      <a:pt x="83753" y="31122"/>
                    </a:lnTo>
                    <a:lnTo>
                      <a:pt x="45674" y="1311"/>
                    </a:lnTo>
                    <a:cubicBezTo>
                      <a:pt x="44565" y="437"/>
                      <a:pt x="43221" y="0"/>
                      <a:pt x="41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3883596" y="3257483"/>
                <a:ext cx="179520" cy="161147"/>
              </a:xfrm>
              <a:custGeom>
                <a:avLst/>
                <a:gdLst/>
                <a:ahLst/>
                <a:cxnLst/>
                <a:rect l="l" t="t" r="r" b="b"/>
                <a:pathLst>
                  <a:path w="13142" h="11797" extrusionOk="0">
                    <a:moveTo>
                      <a:pt x="4437" y="0"/>
                    </a:moveTo>
                    <a:lnTo>
                      <a:pt x="0" y="5008"/>
                    </a:lnTo>
                    <a:lnTo>
                      <a:pt x="8705" y="11797"/>
                    </a:lnTo>
                    <a:lnTo>
                      <a:pt x="13141" y="6789"/>
                    </a:lnTo>
                    <a:lnTo>
                      <a:pt x="4437" y="0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3967340" y="3341034"/>
                <a:ext cx="179984" cy="224051"/>
              </a:xfrm>
              <a:custGeom>
                <a:avLst/>
                <a:gdLst/>
                <a:ahLst/>
                <a:cxnLst/>
                <a:rect l="l" t="t" r="r" b="b"/>
                <a:pathLst>
                  <a:path w="13176" h="16402" extrusionOk="0">
                    <a:moveTo>
                      <a:pt x="7865" y="1"/>
                    </a:moveTo>
                    <a:lnTo>
                      <a:pt x="1950" y="6723"/>
                    </a:lnTo>
                    <a:cubicBezTo>
                      <a:pt x="1950" y="6723"/>
                      <a:pt x="3295" y="8101"/>
                      <a:pt x="1648" y="10420"/>
                    </a:cubicBezTo>
                    <a:cubicBezTo>
                      <a:pt x="1" y="12739"/>
                      <a:pt x="68" y="14923"/>
                      <a:pt x="1446" y="16402"/>
                    </a:cubicBezTo>
                    <a:lnTo>
                      <a:pt x="13176" y="3127"/>
                    </a:lnTo>
                    <a:cubicBezTo>
                      <a:pt x="13176" y="3127"/>
                      <a:pt x="11293" y="1648"/>
                      <a:pt x="7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3951320" y="3483345"/>
                <a:ext cx="108365" cy="92751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6790" extrusionOk="0">
                    <a:moveTo>
                      <a:pt x="3703" y="0"/>
                    </a:moveTo>
                    <a:cubicBezTo>
                      <a:pt x="1738" y="0"/>
                      <a:pt x="841" y="1009"/>
                      <a:pt x="841" y="1009"/>
                    </a:cubicBezTo>
                    <a:cubicBezTo>
                      <a:pt x="0" y="3194"/>
                      <a:pt x="3059" y="6790"/>
                      <a:pt x="3059" y="6790"/>
                    </a:cubicBezTo>
                    <a:lnTo>
                      <a:pt x="7932" y="1244"/>
                    </a:lnTo>
                    <a:cubicBezTo>
                      <a:pt x="6182" y="304"/>
                      <a:pt x="4782" y="0"/>
                      <a:pt x="3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3986628" y="3383735"/>
                <a:ext cx="173550" cy="192838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14117" extrusionOk="0">
                    <a:moveTo>
                      <a:pt x="11764" y="1"/>
                    </a:moveTo>
                    <a:lnTo>
                      <a:pt x="1" y="13276"/>
                    </a:lnTo>
                    <a:lnTo>
                      <a:pt x="975" y="14116"/>
                    </a:lnTo>
                    <a:lnTo>
                      <a:pt x="12705" y="841"/>
                    </a:lnTo>
                    <a:lnTo>
                      <a:pt x="11764" y="1"/>
                    </a:lnTo>
                    <a:close/>
                  </a:path>
                </a:pathLst>
              </a:custGeom>
              <a:solidFill>
                <a:srgbClr val="33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3999288" y="3430549"/>
                <a:ext cx="31227" cy="16091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178" extrusionOk="0">
                    <a:moveTo>
                      <a:pt x="1950" y="1"/>
                    </a:moveTo>
                    <a:cubicBezTo>
                      <a:pt x="572" y="303"/>
                      <a:pt x="135" y="740"/>
                      <a:pt x="101" y="807"/>
                    </a:cubicBezTo>
                    <a:cubicBezTo>
                      <a:pt x="1" y="908"/>
                      <a:pt x="34" y="1043"/>
                      <a:pt x="135" y="1143"/>
                    </a:cubicBezTo>
                    <a:cubicBezTo>
                      <a:pt x="169" y="1177"/>
                      <a:pt x="236" y="1177"/>
                      <a:pt x="269" y="1177"/>
                    </a:cubicBezTo>
                    <a:cubicBezTo>
                      <a:pt x="337" y="1177"/>
                      <a:pt x="404" y="1177"/>
                      <a:pt x="471" y="1110"/>
                    </a:cubicBezTo>
                    <a:cubicBezTo>
                      <a:pt x="471" y="1110"/>
                      <a:pt x="841" y="740"/>
                      <a:pt x="2051" y="505"/>
                    </a:cubicBezTo>
                    <a:cubicBezTo>
                      <a:pt x="2185" y="471"/>
                      <a:pt x="2286" y="337"/>
                      <a:pt x="2252" y="202"/>
                    </a:cubicBezTo>
                    <a:cubicBezTo>
                      <a:pt x="2219" y="68"/>
                      <a:pt x="2084" y="1"/>
                      <a:pt x="19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3996077" y="3452077"/>
                <a:ext cx="30312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181" extrusionOk="0">
                    <a:moveTo>
                      <a:pt x="1847" y="0"/>
                    </a:moveTo>
                    <a:cubicBezTo>
                      <a:pt x="814" y="0"/>
                      <a:pt x="133" y="712"/>
                      <a:pt x="101" y="744"/>
                    </a:cubicBezTo>
                    <a:cubicBezTo>
                      <a:pt x="0" y="845"/>
                      <a:pt x="0" y="1013"/>
                      <a:pt x="101" y="1080"/>
                    </a:cubicBezTo>
                    <a:cubicBezTo>
                      <a:pt x="135" y="1147"/>
                      <a:pt x="202" y="1181"/>
                      <a:pt x="269" y="1181"/>
                    </a:cubicBezTo>
                    <a:cubicBezTo>
                      <a:pt x="336" y="1181"/>
                      <a:pt x="370" y="1147"/>
                      <a:pt x="437" y="1080"/>
                    </a:cubicBezTo>
                    <a:cubicBezTo>
                      <a:pt x="437" y="1080"/>
                      <a:pt x="1044" y="504"/>
                      <a:pt x="1854" y="504"/>
                    </a:cubicBezTo>
                    <a:cubicBezTo>
                      <a:pt x="1896" y="504"/>
                      <a:pt x="1939" y="505"/>
                      <a:pt x="1983" y="509"/>
                    </a:cubicBezTo>
                    <a:cubicBezTo>
                      <a:pt x="2118" y="509"/>
                      <a:pt x="2218" y="408"/>
                      <a:pt x="2218" y="273"/>
                    </a:cubicBezTo>
                    <a:cubicBezTo>
                      <a:pt x="2218" y="139"/>
                      <a:pt x="2118" y="38"/>
                      <a:pt x="1983" y="4"/>
                    </a:cubicBezTo>
                    <a:cubicBezTo>
                      <a:pt x="1937" y="2"/>
                      <a:pt x="1891" y="0"/>
                      <a:pt x="18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3622827" y="2899850"/>
                <a:ext cx="405401" cy="498126"/>
              </a:xfrm>
              <a:custGeom>
                <a:avLst/>
                <a:gdLst/>
                <a:ahLst/>
                <a:cxnLst/>
                <a:rect l="l" t="t" r="r" b="b"/>
                <a:pathLst>
                  <a:path w="29678" h="36466" extrusionOk="0">
                    <a:moveTo>
                      <a:pt x="9310" y="0"/>
                    </a:moveTo>
                    <a:lnTo>
                      <a:pt x="1" y="7865"/>
                    </a:lnTo>
                    <a:cubicBezTo>
                      <a:pt x="2454" y="22955"/>
                      <a:pt x="21678" y="36466"/>
                      <a:pt x="21678" y="36466"/>
                    </a:cubicBezTo>
                    <a:lnTo>
                      <a:pt x="29677" y="28030"/>
                    </a:lnTo>
                    <a:cubicBezTo>
                      <a:pt x="13444" y="12872"/>
                      <a:pt x="9310" y="0"/>
                      <a:pt x="9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3418542" y="3374084"/>
                <a:ext cx="113856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11227" extrusionOk="0">
                    <a:moveTo>
                      <a:pt x="2050" y="1"/>
                    </a:moveTo>
                    <a:lnTo>
                      <a:pt x="0" y="11125"/>
                    </a:lnTo>
                    <a:lnTo>
                      <a:pt x="6285" y="11226"/>
                    </a:lnTo>
                    <a:lnTo>
                      <a:pt x="8335" y="135"/>
                    </a:ln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1"/>
              <p:cNvSpPr/>
              <p:nvPr/>
            </p:nvSpPr>
            <p:spPr>
              <a:xfrm>
                <a:off x="3304685" y="3495754"/>
                <a:ext cx="227712" cy="78053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714" extrusionOk="0">
                    <a:moveTo>
                      <a:pt x="7159" y="0"/>
                    </a:moveTo>
                    <a:cubicBezTo>
                      <a:pt x="7159" y="0"/>
                      <a:pt x="7024" y="1815"/>
                      <a:pt x="4336" y="2084"/>
                    </a:cubicBezTo>
                    <a:cubicBezTo>
                      <a:pt x="1681" y="2353"/>
                      <a:pt x="202" y="3764"/>
                      <a:pt x="0" y="5647"/>
                    </a:cubicBezTo>
                    <a:lnTo>
                      <a:pt x="16670" y="5714"/>
                    </a:lnTo>
                    <a:cubicBezTo>
                      <a:pt x="16670" y="5714"/>
                      <a:pt x="16536" y="3496"/>
                      <a:pt x="15561" y="34"/>
                    </a:cubicBezTo>
                    <a:lnTo>
                      <a:pt x="7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1"/>
              <p:cNvSpPr/>
              <p:nvPr/>
            </p:nvSpPr>
            <p:spPr>
              <a:xfrm>
                <a:off x="3296872" y="3519167"/>
                <a:ext cx="94596" cy="7025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5143" extrusionOk="0">
                    <a:moveTo>
                      <a:pt x="2689" y="0"/>
                    </a:moveTo>
                    <a:cubicBezTo>
                      <a:pt x="639" y="773"/>
                      <a:pt x="1" y="5142"/>
                      <a:pt x="1" y="5142"/>
                    </a:cubicBezTo>
                    <a:lnTo>
                      <a:pt x="6924" y="5142"/>
                    </a:lnTo>
                    <a:cubicBezTo>
                      <a:pt x="5748" y="0"/>
                      <a:pt x="2689" y="0"/>
                      <a:pt x="26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1"/>
              <p:cNvSpPr/>
              <p:nvPr/>
            </p:nvSpPr>
            <p:spPr>
              <a:xfrm>
                <a:off x="3304685" y="3572878"/>
                <a:ext cx="227712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1278" extrusionOk="0">
                    <a:moveTo>
                      <a:pt x="0" y="1"/>
                    </a:moveTo>
                    <a:lnTo>
                      <a:pt x="0" y="1210"/>
                    </a:lnTo>
                    <a:lnTo>
                      <a:pt x="16670" y="1278"/>
                    </a:lnTo>
                    <a:lnTo>
                      <a:pt x="16670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1"/>
              <p:cNvSpPr/>
              <p:nvPr/>
            </p:nvSpPr>
            <p:spPr>
              <a:xfrm>
                <a:off x="3391454" y="3508608"/>
                <a:ext cx="28017" cy="16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244" extrusionOk="0">
                    <a:moveTo>
                      <a:pt x="202" y="0"/>
                    </a:moveTo>
                    <a:cubicBezTo>
                      <a:pt x="101" y="0"/>
                      <a:pt x="0" y="101"/>
                      <a:pt x="0" y="236"/>
                    </a:cubicBezTo>
                    <a:cubicBezTo>
                      <a:pt x="0" y="370"/>
                      <a:pt x="101" y="471"/>
                      <a:pt x="202" y="471"/>
                    </a:cubicBezTo>
                    <a:cubicBezTo>
                      <a:pt x="235" y="471"/>
                      <a:pt x="706" y="471"/>
                      <a:pt x="1647" y="1210"/>
                    </a:cubicBezTo>
                    <a:cubicBezTo>
                      <a:pt x="1681" y="1210"/>
                      <a:pt x="1748" y="1244"/>
                      <a:pt x="1781" y="1244"/>
                    </a:cubicBezTo>
                    <a:cubicBezTo>
                      <a:pt x="1849" y="1244"/>
                      <a:pt x="1916" y="1210"/>
                      <a:pt x="1949" y="1177"/>
                    </a:cubicBezTo>
                    <a:cubicBezTo>
                      <a:pt x="2050" y="1076"/>
                      <a:pt x="2017" y="908"/>
                      <a:pt x="1916" y="841"/>
                    </a:cubicBezTo>
                    <a:cubicBezTo>
                      <a:pt x="840" y="34"/>
                      <a:pt x="269" y="0"/>
                      <a:pt x="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1"/>
              <p:cNvSpPr/>
              <p:nvPr/>
            </p:nvSpPr>
            <p:spPr>
              <a:xfrm>
                <a:off x="3374010" y="3519167"/>
                <a:ext cx="28017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278" extrusionOk="0">
                    <a:moveTo>
                      <a:pt x="269" y="0"/>
                    </a:moveTo>
                    <a:cubicBezTo>
                      <a:pt x="134" y="0"/>
                      <a:pt x="34" y="101"/>
                      <a:pt x="34" y="236"/>
                    </a:cubicBezTo>
                    <a:cubicBezTo>
                      <a:pt x="0" y="336"/>
                      <a:pt x="101" y="471"/>
                      <a:pt x="235" y="471"/>
                    </a:cubicBezTo>
                    <a:cubicBezTo>
                      <a:pt x="235" y="471"/>
                      <a:pt x="1109" y="538"/>
                      <a:pt x="1613" y="1177"/>
                    </a:cubicBezTo>
                    <a:cubicBezTo>
                      <a:pt x="1647" y="1244"/>
                      <a:pt x="1714" y="1277"/>
                      <a:pt x="1781" y="1277"/>
                    </a:cubicBezTo>
                    <a:cubicBezTo>
                      <a:pt x="1848" y="1277"/>
                      <a:pt x="1882" y="1244"/>
                      <a:pt x="1916" y="1210"/>
                    </a:cubicBezTo>
                    <a:cubicBezTo>
                      <a:pt x="2017" y="1143"/>
                      <a:pt x="2050" y="1009"/>
                      <a:pt x="1949" y="908"/>
                    </a:cubicBezTo>
                    <a:cubicBezTo>
                      <a:pt x="1344" y="68"/>
                      <a:pt x="302" y="0"/>
                      <a:pt x="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3398789" y="2863118"/>
                <a:ext cx="392083" cy="595453"/>
              </a:xfrm>
              <a:custGeom>
                <a:avLst/>
                <a:gdLst/>
                <a:ahLst/>
                <a:cxnLst/>
                <a:rect l="l" t="t" r="r" b="b"/>
                <a:pathLst>
                  <a:path w="28703" h="43591" extrusionOk="0">
                    <a:moveTo>
                      <a:pt x="14419" y="1"/>
                    </a:moveTo>
                    <a:cubicBezTo>
                      <a:pt x="14419" y="1"/>
                      <a:pt x="12537" y="5815"/>
                      <a:pt x="7294" y="16738"/>
                    </a:cubicBezTo>
                    <a:cubicBezTo>
                      <a:pt x="1379" y="29038"/>
                      <a:pt x="1" y="43591"/>
                      <a:pt x="1" y="43591"/>
                    </a:cubicBezTo>
                    <a:lnTo>
                      <a:pt x="11730" y="43591"/>
                    </a:lnTo>
                    <a:cubicBezTo>
                      <a:pt x="11730" y="43591"/>
                      <a:pt x="12436" y="35088"/>
                      <a:pt x="17444" y="25476"/>
                    </a:cubicBezTo>
                    <a:cubicBezTo>
                      <a:pt x="22351" y="16032"/>
                      <a:pt x="28064" y="10520"/>
                      <a:pt x="28703" y="1614"/>
                    </a:cubicBezTo>
                    <a:lnTo>
                      <a:pt x="14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1"/>
              <p:cNvSpPr/>
              <p:nvPr/>
            </p:nvSpPr>
            <p:spPr>
              <a:xfrm>
                <a:off x="3247751" y="2599795"/>
                <a:ext cx="452228" cy="224775"/>
              </a:xfrm>
              <a:custGeom>
                <a:avLst/>
                <a:gdLst/>
                <a:ahLst/>
                <a:cxnLst/>
                <a:rect l="l" t="t" r="r" b="b"/>
                <a:pathLst>
                  <a:path w="33106" h="16455" extrusionOk="0">
                    <a:moveTo>
                      <a:pt x="4747" y="1"/>
                    </a:moveTo>
                    <a:cubicBezTo>
                      <a:pt x="3565" y="1"/>
                      <a:pt x="2391" y="493"/>
                      <a:pt x="1547" y="1465"/>
                    </a:cubicBezTo>
                    <a:cubicBezTo>
                      <a:pt x="1" y="3213"/>
                      <a:pt x="202" y="5901"/>
                      <a:pt x="1984" y="7414"/>
                    </a:cubicBezTo>
                    <a:lnTo>
                      <a:pt x="11192" y="15446"/>
                    </a:lnTo>
                    <a:cubicBezTo>
                      <a:pt x="11965" y="16118"/>
                      <a:pt x="12974" y="16454"/>
                      <a:pt x="13982" y="16454"/>
                    </a:cubicBezTo>
                    <a:cubicBezTo>
                      <a:pt x="14318" y="16454"/>
                      <a:pt x="14688" y="16421"/>
                      <a:pt x="15057" y="16320"/>
                    </a:cubicBezTo>
                    <a:lnTo>
                      <a:pt x="29509" y="12489"/>
                    </a:lnTo>
                    <a:cubicBezTo>
                      <a:pt x="31761" y="11884"/>
                      <a:pt x="33105" y="9565"/>
                      <a:pt x="32500" y="7279"/>
                    </a:cubicBezTo>
                    <a:cubicBezTo>
                      <a:pt x="31993" y="5393"/>
                      <a:pt x="30283" y="4143"/>
                      <a:pt x="28418" y="4143"/>
                    </a:cubicBezTo>
                    <a:cubicBezTo>
                      <a:pt x="28057" y="4143"/>
                      <a:pt x="27690" y="4190"/>
                      <a:pt x="27324" y="4288"/>
                    </a:cubicBezTo>
                    <a:lnTo>
                      <a:pt x="15057" y="7582"/>
                    </a:lnTo>
                    <a:lnTo>
                      <a:pt x="7529" y="1028"/>
                    </a:lnTo>
                    <a:cubicBezTo>
                      <a:pt x="6720" y="341"/>
                      <a:pt x="5731" y="1"/>
                      <a:pt x="4747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1"/>
              <p:cNvSpPr/>
              <p:nvPr/>
            </p:nvSpPr>
            <p:spPr>
              <a:xfrm>
                <a:off x="3531933" y="2655459"/>
                <a:ext cx="167581" cy="153962"/>
              </a:xfrm>
              <a:custGeom>
                <a:avLst/>
                <a:gdLst/>
                <a:ahLst/>
                <a:cxnLst/>
                <a:rect l="l" t="t" r="r" b="b"/>
                <a:pathLst>
                  <a:path w="12268" h="11271" extrusionOk="0">
                    <a:moveTo>
                      <a:pt x="6968" y="1"/>
                    </a:moveTo>
                    <a:cubicBezTo>
                      <a:pt x="6627" y="1"/>
                      <a:pt x="6275" y="47"/>
                      <a:pt x="5915" y="146"/>
                    </a:cubicBezTo>
                    <a:lnTo>
                      <a:pt x="0" y="2330"/>
                    </a:lnTo>
                    <a:lnTo>
                      <a:pt x="4033" y="11270"/>
                    </a:lnTo>
                    <a:lnTo>
                      <a:pt x="8066" y="9960"/>
                    </a:lnTo>
                    <a:cubicBezTo>
                      <a:pt x="10789" y="9187"/>
                      <a:pt x="12267" y="6263"/>
                      <a:pt x="11293" y="3641"/>
                    </a:cubicBezTo>
                    <a:cubicBezTo>
                      <a:pt x="10576" y="1576"/>
                      <a:pt x="8953" y="1"/>
                      <a:pt x="69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3314316" y="2590629"/>
                <a:ext cx="62454" cy="88872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6506" extrusionOk="0">
                    <a:moveTo>
                      <a:pt x="1974" y="1"/>
                    </a:moveTo>
                    <a:cubicBezTo>
                      <a:pt x="1910" y="1"/>
                      <a:pt x="1846" y="7"/>
                      <a:pt x="1782" y="19"/>
                    </a:cubicBezTo>
                    <a:cubicBezTo>
                      <a:pt x="1211" y="119"/>
                      <a:pt x="841" y="691"/>
                      <a:pt x="976" y="1296"/>
                    </a:cubicBezTo>
                    <a:lnTo>
                      <a:pt x="1278" y="2573"/>
                    </a:lnTo>
                    <a:cubicBezTo>
                      <a:pt x="1278" y="2573"/>
                      <a:pt x="1" y="3682"/>
                      <a:pt x="2118" y="6505"/>
                    </a:cubicBezTo>
                    <a:lnTo>
                      <a:pt x="4034" y="5463"/>
                    </a:lnTo>
                    <a:cubicBezTo>
                      <a:pt x="4404" y="5262"/>
                      <a:pt x="4572" y="4825"/>
                      <a:pt x="4437" y="4388"/>
                    </a:cubicBezTo>
                    <a:cubicBezTo>
                      <a:pt x="3899" y="2539"/>
                      <a:pt x="3059" y="792"/>
                      <a:pt x="3059" y="792"/>
                    </a:cubicBezTo>
                    <a:cubicBezTo>
                      <a:pt x="2882" y="318"/>
                      <a:pt x="2443" y="1"/>
                      <a:pt x="1974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3262449" y="2602349"/>
                <a:ext cx="112941" cy="111165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8138" extrusionOk="0">
                    <a:moveTo>
                      <a:pt x="4974" y="1"/>
                    </a:moveTo>
                    <a:lnTo>
                      <a:pt x="0" y="4034"/>
                    </a:lnTo>
                    <a:cubicBezTo>
                      <a:pt x="0" y="4034"/>
                      <a:pt x="639" y="6521"/>
                      <a:pt x="2924" y="8100"/>
                    </a:cubicBezTo>
                    <a:cubicBezTo>
                      <a:pt x="2958" y="8126"/>
                      <a:pt x="3015" y="8138"/>
                      <a:pt x="3088" y="8138"/>
                    </a:cubicBezTo>
                    <a:cubicBezTo>
                      <a:pt x="3584" y="8138"/>
                      <a:pt x="4841" y="7604"/>
                      <a:pt x="5075" y="7428"/>
                    </a:cubicBezTo>
                    <a:lnTo>
                      <a:pt x="8268" y="3899"/>
                    </a:lnTo>
                    <a:lnTo>
                      <a:pt x="4974" y="1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3281723" y="2564647"/>
                <a:ext cx="56020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5047" extrusionOk="0">
                    <a:moveTo>
                      <a:pt x="994" y="1"/>
                    </a:moveTo>
                    <a:cubicBezTo>
                      <a:pt x="808" y="1"/>
                      <a:pt x="625" y="58"/>
                      <a:pt x="471" y="173"/>
                    </a:cubicBezTo>
                    <a:cubicBezTo>
                      <a:pt x="68" y="475"/>
                      <a:pt x="1" y="1047"/>
                      <a:pt x="270" y="1517"/>
                    </a:cubicBezTo>
                    <a:lnTo>
                      <a:pt x="2353" y="5046"/>
                    </a:lnTo>
                    <a:lnTo>
                      <a:pt x="4101" y="3668"/>
                    </a:lnTo>
                    <a:lnTo>
                      <a:pt x="1816" y="442"/>
                    </a:lnTo>
                    <a:cubicBezTo>
                      <a:pt x="1608" y="151"/>
                      <a:pt x="1297" y="1"/>
                      <a:pt x="994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3236276" y="2602171"/>
                <a:ext cx="60609" cy="6539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787" extrusionOk="0">
                    <a:moveTo>
                      <a:pt x="899" y="0"/>
                    </a:moveTo>
                    <a:cubicBezTo>
                      <a:pt x="694" y="0"/>
                      <a:pt x="496" y="70"/>
                      <a:pt x="337" y="215"/>
                    </a:cubicBezTo>
                    <a:cubicBezTo>
                      <a:pt x="0" y="518"/>
                      <a:pt x="0" y="1123"/>
                      <a:pt x="337" y="1526"/>
                    </a:cubicBezTo>
                    <a:lnTo>
                      <a:pt x="2958" y="4786"/>
                    </a:lnTo>
                    <a:lnTo>
                      <a:pt x="4437" y="3307"/>
                    </a:lnTo>
                    <a:lnTo>
                      <a:pt x="1681" y="350"/>
                    </a:lnTo>
                    <a:cubicBezTo>
                      <a:pt x="1452" y="121"/>
                      <a:pt x="1169" y="0"/>
                      <a:pt x="899" y="0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3229842" y="2632046"/>
                <a:ext cx="5465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642" extrusionOk="0">
                    <a:moveTo>
                      <a:pt x="733" y="0"/>
                    </a:moveTo>
                    <a:cubicBezTo>
                      <a:pt x="503" y="0"/>
                      <a:pt x="300" y="94"/>
                      <a:pt x="169" y="280"/>
                    </a:cubicBezTo>
                    <a:cubicBezTo>
                      <a:pt x="1" y="583"/>
                      <a:pt x="135" y="1087"/>
                      <a:pt x="539" y="1356"/>
                    </a:cubicBezTo>
                    <a:lnTo>
                      <a:pt x="3160" y="3641"/>
                    </a:lnTo>
                    <a:lnTo>
                      <a:pt x="4000" y="2162"/>
                    </a:lnTo>
                    <a:lnTo>
                      <a:pt x="1312" y="179"/>
                    </a:lnTo>
                    <a:cubicBezTo>
                      <a:pt x="1117" y="60"/>
                      <a:pt x="917" y="0"/>
                      <a:pt x="733" y="0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3253720" y="2578676"/>
                <a:ext cx="59243" cy="64544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725" extrusionOk="0">
                    <a:moveTo>
                      <a:pt x="982" y="1"/>
                    </a:moveTo>
                    <a:cubicBezTo>
                      <a:pt x="759" y="1"/>
                      <a:pt x="540" y="86"/>
                      <a:pt x="370" y="255"/>
                    </a:cubicBezTo>
                    <a:cubicBezTo>
                      <a:pt x="1" y="591"/>
                      <a:pt x="1" y="1196"/>
                      <a:pt x="337" y="1633"/>
                    </a:cubicBezTo>
                    <a:lnTo>
                      <a:pt x="2756" y="4725"/>
                    </a:lnTo>
                    <a:lnTo>
                      <a:pt x="4336" y="3145"/>
                    </a:lnTo>
                    <a:lnTo>
                      <a:pt x="1715" y="356"/>
                    </a:lnTo>
                    <a:cubicBezTo>
                      <a:pt x="1514" y="119"/>
                      <a:pt x="1245" y="1"/>
                      <a:pt x="982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1"/>
              <p:cNvSpPr/>
              <p:nvPr/>
            </p:nvSpPr>
            <p:spPr>
              <a:xfrm>
                <a:off x="2982391" y="2369268"/>
                <a:ext cx="384734" cy="353371"/>
              </a:xfrm>
              <a:custGeom>
                <a:avLst/>
                <a:gdLst/>
                <a:ahLst/>
                <a:cxnLst/>
                <a:rect l="l" t="t" r="r" b="b"/>
                <a:pathLst>
                  <a:path w="28165" h="25869" extrusionOk="0">
                    <a:moveTo>
                      <a:pt x="14083" y="1"/>
                    </a:moveTo>
                    <a:cubicBezTo>
                      <a:pt x="8041" y="1"/>
                      <a:pt x="2649" y="4220"/>
                      <a:pt x="1412" y="10376"/>
                    </a:cubicBezTo>
                    <a:cubicBezTo>
                      <a:pt x="1" y="17366"/>
                      <a:pt x="4504" y="24189"/>
                      <a:pt x="11495" y="25600"/>
                    </a:cubicBezTo>
                    <a:cubicBezTo>
                      <a:pt x="12376" y="25782"/>
                      <a:pt x="13254" y="25869"/>
                      <a:pt x="14118" y="25869"/>
                    </a:cubicBezTo>
                    <a:cubicBezTo>
                      <a:pt x="20146" y="25869"/>
                      <a:pt x="25519" y="21632"/>
                      <a:pt x="26753" y="15518"/>
                    </a:cubicBezTo>
                    <a:cubicBezTo>
                      <a:pt x="28165" y="8527"/>
                      <a:pt x="23661" y="1705"/>
                      <a:pt x="16671" y="259"/>
                    </a:cubicBezTo>
                    <a:cubicBezTo>
                      <a:pt x="15802" y="85"/>
                      <a:pt x="14936" y="1"/>
                      <a:pt x="140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1"/>
              <p:cNvSpPr/>
              <p:nvPr/>
            </p:nvSpPr>
            <p:spPr>
              <a:xfrm>
                <a:off x="3133444" y="2472429"/>
                <a:ext cx="71169" cy="137747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10084" extrusionOk="0">
                    <a:moveTo>
                      <a:pt x="2588" y="1"/>
                    </a:moveTo>
                    <a:cubicBezTo>
                      <a:pt x="2487" y="303"/>
                      <a:pt x="2420" y="404"/>
                      <a:pt x="2319" y="538"/>
                    </a:cubicBezTo>
                    <a:cubicBezTo>
                      <a:pt x="2286" y="606"/>
                      <a:pt x="2084" y="807"/>
                      <a:pt x="1849" y="975"/>
                    </a:cubicBezTo>
                    <a:cubicBezTo>
                      <a:pt x="1378" y="1305"/>
                      <a:pt x="776" y="1354"/>
                      <a:pt x="376" y="1354"/>
                    </a:cubicBezTo>
                    <a:cubicBezTo>
                      <a:pt x="205" y="1354"/>
                      <a:pt x="71" y="1345"/>
                      <a:pt x="0" y="1345"/>
                    </a:cubicBezTo>
                    <a:lnTo>
                      <a:pt x="0" y="3630"/>
                    </a:lnTo>
                    <a:cubicBezTo>
                      <a:pt x="908" y="3630"/>
                      <a:pt x="1513" y="3597"/>
                      <a:pt x="1882" y="3496"/>
                    </a:cubicBezTo>
                    <a:cubicBezTo>
                      <a:pt x="1983" y="3462"/>
                      <a:pt x="2084" y="3429"/>
                      <a:pt x="2185" y="3395"/>
                    </a:cubicBezTo>
                    <a:lnTo>
                      <a:pt x="2185" y="10083"/>
                    </a:lnTo>
                    <a:lnTo>
                      <a:pt x="5209" y="10083"/>
                    </a:lnTo>
                    <a:lnTo>
                      <a:pt x="52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3560851" y="2637974"/>
                <a:ext cx="266288" cy="270154"/>
              </a:xfrm>
              <a:custGeom>
                <a:avLst/>
                <a:gdLst/>
                <a:ahLst/>
                <a:cxnLst/>
                <a:rect l="l" t="t" r="r" b="b"/>
                <a:pathLst>
                  <a:path w="19494" h="19777" extrusionOk="0">
                    <a:moveTo>
                      <a:pt x="10055" y="0"/>
                    </a:moveTo>
                    <a:cubicBezTo>
                      <a:pt x="9692" y="0"/>
                      <a:pt x="9478" y="14"/>
                      <a:pt x="9478" y="14"/>
                    </a:cubicBezTo>
                    <a:lnTo>
                      <a:pt x="4370" y="955"/>
                    </a:lnTo>
                    <a:cubicBezTo>
                      <a:pt x="1" y="4350"/>
                      <a:pt x="1110" y="19776"/>
                      <a:pt x="1110" y="19776"/>
                    </a:cubicBezTo>
                    <a:lnTo>
                      <a:pt x="19124" y="19776"/>
                    </a:lnTo>
                    <a:cubicBezTo>
                      <a:pt x="18653" y="11408"/>
                      <a:pt x="19494" y="5224"/>
                      <a:pt x="17477" y="2669"/>
                    </a:cubicBezTo>
                    <a:cubicBezTo>
                      <a:pt x="15506" y="239"/>
                      <a:pt x="11538" y="0"/>
                      <a:pt x="10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1"/>
              <p:cNvSpPr/>
              <p:nvPr/>
            </p:nvSpPr>
            <p:spPr>
              <a:xfrm>
                <a:off x="3689857" y="2663300"/>
                <a:ext cx="224516" cy="379338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7770" extrusionOk="0">
                    <a:moveTo>
                      <a:pt x="4082" y="0"/>
                    </a:moveTo>
                    <a:cubicBezTo>
                      <a:pt x="3396" y="0"/>
                      <a:pt x="2700" y="199"/>
                      <a:pt x="2084" y="614"/>
                    </a:cubicBezTo>
                    <a:cubicBezTo>
                      <a:pt x="438" y="1723"/>
                      <a:pt x="1" y="3941"/>
                      <a:pt x="1110" y="5554"/>
                    </a:cubicBezTo>
                    <a:lnTo>
                      <a:pt x="8168" y="16107"/>
                    </a:lnTo>
                    <a:lnTo>
                      <a:pt x="3362" y="21922"/>
                    </a:lnTo>
                    <a:cubicBezTo>
                      <a:pt x="2118" y="23468"/>
                      <a:pt x="2353" y="25719"/>
                      <a:pt x="3866" y="26963"/>
                    </a:cubicBezTo>
                    <a:cubicBezTo>
                      <a:pt x="4538" y="27501"/>
                      <a:pt x="5344" y="27770"/>
                      <a:pt x="6117" y="27770"/>
                    </a:cubicBezTo>
                    <a:cubicBezTo>
                      <a:pt x="7159" y="27770"/>
                      <a:pt x="8168" y="27333"/>
                      <a:pt x="8873" y="26459"/>
                    </a:cubicBezTo>
                    <a:lnTo>
                      <a:pt x="15360" y="18594"/>
                    </a:lnTo>
                    <a:cubicBezTo>
                      <a:pt x="16368" y="17384"/>
                      <a:pt x="16435" y="15637"/>
                      <a:pt x="15561" y="14326"/>
                    </a:cubicBezTo>
                    <a:lnTo>
                      <a:pt x="7025" y="1588"/>
                    </a:lnTo>
                    <a:cubicBezTo>
                      <a:pt x="6351" y="557"/>
                      <a:pt x="5230" y="0"/>
                      <a:pt x="4082" y="0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1"/>
              <p:cNvSpPr/>
              <p:nvPr/>
            </p:nvSpPr>
            <p:spPr>
              <a:xfrm>
                <a:off x="3694911" y="2942824"/>
                <a:ext cx="89541" cy="54353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3979" extrusionOk="0">
                    <a:moveTo>
                      <a:pt x="4564" y="1"/>
                    </a:moveTo>
                    <a:cubicBezTo>
                      <a:pt x="4432" y="1"/>
                      <a:pt x="4296" y="27"/>
                      <a:pt x="4168" y="81"/>
                    </a:cubicBezTo>
                    <a:cubicBezTo>
                      <a:pt x="2387" y="854"/>
                      <a:pt x="807" y="1929"/>
                      <a:pt x="807" y="1929"/>
                    </a:cubicBezTo>
                    <a:cubicBezTo>
                      <a:pt x="269" y="2198"/>
                      <a:pt x="0" y="2769"/>
                      <a:pt x="168" y="3307"/>
                    </a:cubicBezTo>
                    <a:cubicBezTo>
                      <a:pt x="299" y="3724"/>
                      <a:pt x="711" y="3979"/>
                      <a:pt x="1156" y="3979"/>
                    </a:cubicBezTo>
                    <a:cubicBezTo>
                      <a:pt x="1286" y="3979"/>
                      <a:pt x="1418" y="3957"/>
                      <a:pt x="1546" y="3912"/>
                    </a:cubicBezTo>
                    <a:lnTo>
                      <a:pt x="2756" y="3442"/>
                    </a:lnTo>
                    <a:cubicBezTo>
                      <a:pt x="2756" y="3442"/>
                      <a:pt x="3053" y="3707"/>
                      <a:pt x="3644" y="3707"/>
                    </a:cubicBezTo>
                    <a:cubicBezTo>
                      <a:pt x="4277" y="3707"/>
                      <a:pt x="5249" y="3401"/>
                      <a:pt x="6554" y="2131"/>
                    </a:cubicBezTo>
                    <a:lnTo>
                      <a:pt x="5277" y="350"/>
                    </a:lnTo>
                    <a:cubicBezTo>
                      <a:pt x="5117" y="121"/>
                      <a:pt x="4847" y="1"/>
                      <a:pt x="4564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3710060" y="2943002"/>
                <a:ext cx="115249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8168" extrusionOk="0">
                    <a:moveTo>
                      <a:pt x="3429" y="0"/>
                    </a:moveTo>
                    <a:lnTo>
                      <a:pt x="0" y="3765"/>
                    </a:lnTo>
                    <a:lnTo>
                      <a:pt x="4638" y="8167"/>
                    </a:lnTo>
                    <a:cubicBezTo>
                      <a:pt x="4638" y="8167"/>
                      <a:pt x="7025" y="7226"/>
                      <a:pt x="8268" y="4739"/>
                    </a:cubicBezTo>
                    <a:cubicBezTo>
                      <a:pt x="8436" y="4437"/>
                      <a:pt x="7562" y="2924"/>
                      <a:pt x="7293" y="2689"/>
                    </a:cubicBez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3675172" y="2985703"/>
                <a:ext cx="67494" cy="58998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4319" extrusionOk="0">
                    <a:moveTo>
                      <a:pt x="3361" y="0"/>
                    </a:moveTo>
                    <a:lnTo>
                      <a:pt x="437" y="2689"/>
                    </a:lnTo>
                    <a:cubicBezTo>
                      <a:pt x="34" y="3058"/>
                      <a:pt x="0" y="3697"/>
                      <a:pt x="370" y="4067"/>
                    </a:cubicBezTo>
                    <a:cubicBezTo>
                      <a:pt x="538" y="4235"/>
                      <a:pt x="773" y="4319"/>
                      <a:pt x="1017" y="4319"/>
                    </a:cubicBezTo>
                    <a:cubicBezTo>
                      <a:pt x="1261" y="4319"/>
                      <a:pt x="1513" y="4235"/>
                      <a:pt x="1714" y="4067"/>
                    </a:cubicBezTo>
                    <a:lnTo>
                      <a:pt x="4941" y="1546"/>
                    </a:lnTo>
                    <a:lnTo>
                      <a:pt x="3361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3718788" y="3021970"/>
                <a:ext cx="62440" cy="6320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627" extrusionOk="0">
                    <a:moveTo>
                      <a:pt x="2924" y="0"/>
                    </a:moveTo>
                    <a:lnTo>
                      <a:pt x="370" y="3126"/>
                    </a:lnTo>
                    <a:cubicBezTo>
                      <a:pt x="0" y="3563"/>
                      <a:pt x="0" y="4134"/>
                      <a:pt x="370" y="4436"/>
                    </a:cubicBezTo>
                    <a:cubicBezTo>
                      <a:pt x="527" y="4565"/>
                      <a:pt x="721" y="4627"/>
                      <a:pt x="923" y="4627"/>
                    </a:cubicBezTo>
                    <a:cubicBezTo>
                      <a:pt x="1195" y="4627"/>
                      <a:pt x="1482" y="4514"/>
                      <a:pt x="1714" y="4302"/>
                    </a:cubicBezTo>
                    <a:lnTo>
                      <a:pt x="4571" y="1277"/>
                    </a:lnTo>
                    <a:lnTo>
                      <a:pt x="2924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3749086" y="3032530"/>
                <a:ext cx="46840" cy="55446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4059" extrusionOk="0">
                    <a:moveTo>
                      <a:pt x="1849" y="0"/>
                    </a:moveTo>
                    <a:lnTo>
                      <a:pt x="235" y="2924"/>
                    </a:lnTo>
                    <a:cubicBezTo>
                      <a:pt x="0" y="3361"/>
                      <a:pt x="101" y="3865"/>
                      <a:pt x="471" y="4000"/>
                    </a:cubicBezTo>
                    <a:cubicBezTo>
                      <a:pt x="551" y="4039"/>
                      <a:pt x="638" y="4059"/>
                      <a:pt x="728" y="4059"/>
                    </a:cubicBezTo>
                    <a:cubicBezTo>
                      <a:pt x="1017" y="4059"/>
                      <a:pt x="1333" y="3862"/>
                      <a:pt x="1513" y="3529"/>
                    </a:cubicBezTo>
                    <a:lnTo>
                      <a:pt x="3428" y="639"/>
                    </a:lnTo>
                    <a:lnTo>
                      <a:pt x="1849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1"/>
              <p:cNvSpPr/>
              <p:nvPr/>
            </p:nvSpPr>
            <p:spPr>
              <a:xfrm>
                <a:off x="3693067" y="3009567"/>
                <a:ext cx="62003" cy="61388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4494" extrusionOk="0">
                    <a:moveTo>
                      <a:pt x="2757" y="1"/>
                    </a:moveTo>
                    <a:lnTo>
                      <a:pt x="337" y="2925"/>
                    </a:lnTo>
                    <a:cubicBezTo>
                      <a:pt x="1" y="3362"/>
                      <a:pt x="35" y="3967"/>
                      <a:pt x="438" y="4303"/>
                    </a:cubicBezTo>
                    <a:cubicBezTo>
                      <a:pt x="595" y="4431"/>
                      <a:pt x="795" y="4493"/>
                      <a:pt x="1001" y="4493"/>
                    </a:cubicBezTo>
                    <a:cubicBezTo>
                      <a:pt x="1280" y="4493"/>
                      <a:pt x="1570" y="4381"/>
                      <a:pt x="1782" y="4168"/>
                    </a:cubicBezTo>
                    <a:lnTo>
                      <a:pt x="4538" y="131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1"/>
              <p:cNvSpPr/>
              <p:nvPr/>
            </p:nvSpPr>
            <p:spPr>
              <a:xfrm>
                <a:off x="3681141" y="2657795"/>
                <a:ext cx="172171" cy="158046"/>
              </a:xfrm>
              <a:custGeom>
                <a:avLst/>
                <a:gdLst/>
                <a:ahLst/>
                <a:cxnLst/>
                <a:rect l="l" t="t" r="r" b="b"/>
                <a:pathLst>
                  <a:path w="12604" h="11570" extrusionOk="0">
                    <a:moveTo>
                      <a:pt x="5427" y="1"/>
                    </a:moveTo>
                    <a:cubicBezTo>
                      <a:pt x="4388" y="1"/>
                      <a:pt x="3340" y="332"/>
                      <a:pt x="2454" y="1017"/>
                    </a:cubicBezTo>
                    <a:cubicBezTo>
                      <a:pt x="437" y="2596"/>
                      <a:pt x="0" y="5453"/>
                      <a:pt x="1412" y="7570"/>
                    </a:cubicBezTo>
                    <a:lnTo>
                      <a:pt x="4369" y="11570"/>
                    </a:lnTo>
                    <a:lnTo>
                      <a:pt x="12603" y="6461"/>
                    </a:lnTo>
                    <a:lnTo>
                      <a:pt x="9478" y="2159"/>
                    </a:lnTo>
                    <a:cubicBezTo>
                      <a:pt x="8529" y="747"/>
                      <a:pt x="6988" y="1"/>
                      <a:pt x="5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1"/>
              <p:cNvSpPr/>
              <p:nvPr/>
            </p:nvSpPr>
            <p:spPr>
              <a:xfrm>
                <a:off x="3684352" y="2739782"/>
                <a:ext cx="72084" cy="77903"/>
              </a:xfrm>
              <a:custGeom>
                <a:avLst/>
                <a:gdLst/>
                <a:ahLst/>
                <a:cxnLst/>
                <a:rect l="l" t="t" r="r" b="b"/>
                <a:pathLst>
                  <a:path w="5277" h="5703" extrusionOk="0">
                    <a:moveTo>
                      <a:pt x="149" y="0"/>
                    </a:moveTo>
                    <a:cubicBezTo>
                      <a:pt x="123" y="0"/>
                      <a:pt x="95" y="8"/>
                      <a:pt x="68" y="22"/>
                    </a:cubicBezTo>
                    <a:cubicBezTo>
                      <a:pt x="34" y="56"/>
                      <a:pt x="0" y="157"/>
                      <a:pt x="34" y="190"/>
                    </a:cubicBezTo>
                    <a:lnTo>
                      <a:pt x="4033" y="5635"/>
                    </a:lnTo>
                    <a:cubicBezTo>
                      <a:pt x="4067" y="5669"/>
                      <a:pt x="4101" y="5702"/>
                      <a:pt x="4134" y="5702"/>
                    </a:cubicBezTo>
                    <a:cubicBezTo>
                      <a:pt x="4168" y="5702"/>
                      <a:pt x="4168" y="5702"/>
                      <a:pt x="4201" y="5669"/>
                    </a:cubicBezTo>
                    <a:lnTo>
                      <a:pt x="5210" y="5064"/>
                    </a:lnTo>
                    <a:cubicBezTo>
                      <a:pt x="5243" y="5030"/>
                      <a:pt x="5277" y="4963"/>
                      <a:pt x="5243" y="4896"/>
                    </a:cubicBezTo>
                    <a:cubicBezTo>
                      <a:pt x="5224" y="4856"/>
                      <a:pt x="5192" y="4840"/>
                      <a:pt x="5156" y="4840"/>
                    </a:cubicBezTo>
                    <a:cubicBezTo>
                      <a:pt x="5131" y="4840"/>
                      <a:pt x="5103" y="4848"/>
                      <a:pt x="5075" y="4862"/>
                    </a:cubicBezTo>
                    <a:lnTo>
                      <a:pt x="4168" y="5433"/>
                    </a:lnTo>
                    <a:lnTo>
                      <a:pt x="236" y="56"/>
                    </a:lnTo>
                    <a:cubicBezTo>
                      <a:pt x="216" y="17"/>
                      <a:pt x="185" y="0"/>
                      <a:pt x="1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1"/>
              <p:cNvSpPr/>
              <p:nvPr/>
            </p:nvSpPr>
            <p:spPr>
              <a:xfrm>
                <a:off x="3588854" y="2532574"/>
                <a:ext cx="101480" cy="132242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9681" extrusionOk="0">
                    <a:moveTo>
                      <a:pt x="3563" y="0"/>
                    </a:moveTo>
                    <a:lnTo>
                      <a:pt x="1" y="4403"/>
                    </a:lnTo>
                    <a:lnTo>
                      <a:pt x="1513" y="9243"/>
                    </a:lnTo>
                    <a:cubicBezTo>
                      <a:pt x="1513" y="9243"/>
                      <a:pt x="2134" y="9680"/>
                      <a:pt x="3211" y="9680"/>
                    </a:cubicBezTo>
                    <a:cubicBezTo>
                      <a:pt x="4246" y="9680"/>
                      <a:pt x="5700" y="9277"/>
                      <a:pt x="7428" y="7697"/>
                    </a:cubicBezTo>
                    <a:lnTo>
                      <a:pt x="3563" y="0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1"/>
              <p:cNvSpPr/>
              <p:nvPr/>
            </p:nvSpPr>
            <p:spPr>
              <a:xfrm>
                <a:off x="3591614" y="2584905"/>
                <a:ext cx="37661" cy="4454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261" extrusionOk="0">
                    <a:moveTo>
                      <a:pt x="2756" y="1"/>
                    </a:moveTo>
                    <a:lnTo>
                      <a:pt x="0" y="1244"/>
                    </a:lnTo>
                    <a:lnTo>
                      <a:pt x="639" y="3261"/>
                    </a:lnTo>
                    <a:lnTo>
                      <a:pt x="2756" y="1"/>
                    </a:lnTo>
                    <a:close/>
                  </a:path>
                </a:pathLst>
              </a:custGeom>
              <a:solidFill>
                <a:srgbClr val="31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1"/>
              <p:cNvSpPr/>
              <p:nvPr/>
            </p:nvSpPr>
            <p:spPr>
              <a:xfrm>
                <a:off x="3519079" y="2439344"/>
                <a:ext cx="161352" cy="16892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366" extrusionOk="0">
                    <a:moveTo>
                      <a:pt x="4283" y="0"/>
                    </a:moveTo>
                    <a:cubicBezTo>
                      <a:pt x="4070" y="0"/>
                      <a:pt x="3852" y="12"/>
                      <a:pt x="3630" y="36"/>
                    </a:cubicBezTo>
                    <a:cubicBezTo>
                      <a:pt x="3496" y="70"/>
                      <a:pt x="3395" y="104"/>
                      <a:pt x="3260" y="104"/>
                    </a:cubicBezTo>
                    <a:cubicBezTo>
                      <a:pt x="3260" y="104"/>
                      <a:pt x="303" y="675"/>
                      <a:pt x="101" y="3969"/>
                    </a:cubicBezTo>
                    <a:cubicBezTo>
                      <a:pt x="101" y="3969"/>
                      <a:pt x="0" y="5884"/>
                      <a:pt x="303" y="9279"/>
                    </a:cubicBezTo>
                    <a:cubicBezTo>
                      <a:pt x="480" y="11314"/>
                      <a:pt x="2209" y="12365"/>
                      <a:pt x="3834" y="12365"/>
                    </a:cubicBezTo>
                    <a:cubicBezTo>
                      <a:pt x="4061" y="12365"/>
                      <a:pt x="4286" y="12345"/>
                      <a:pt x="4504" y="12303"/>
                    </a:cubicBezTo>
                    <a:cubicBezTo>
                      <a:pt x="5579" y="12068"/>
                      <a:pt x="7596" y="11026"/>
                      <a:pt x="8671" y="10220"/>
                    </a:cubicBezTo>
                    <a:lnTo>
                      <a:pt x="8335" y="9682"/>
                    </a:lnTo>
                    <a:cubicBezTo>
                      <a:pt x="11811" y="6013"/>
                      <a:pt x="9122" y="0"/>
                      <a:pt x="4283" y="0"/>
                    </a:cubicBez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1"/>
              <p:cNvSpPr/>
              <p:nvPr/>
            </p:nvSpPr>
            <p:spPr>
              <a:xfrm>
                <a:off x="3511266" y="2532574"/>
                <a:ext cx="17471" cy="2801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051" extrusionOk="0">
                    <a:moveTo>
                      <a:pt x="1009" y="0"/>
                    </a:moveTo>
                    <a:lnTo>
                      <a:pt x="203" y="1445"/>
                    </a:lnTo>
                    <a:cubicBezTo>
                      <a:pt x="1" y="1748"/>
                      <a:pt x="35" y="1950"/>
                      <a:pt x="236" y="1983"/>
                    </a:cubicBezTo>
                    <a:lnTo>
                      <a:pt x="1278" y="2050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1"/>
              <p:cNvSpPr/>
              <p:nvPr/>
            </p:nvSpPr>
            <p:spPr>
              <a:xfrm>
                <a:off x="3511266" y="2410522"/>
                <a:ext cx="201936" cy="172102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12599" extrusionOk="0">
                    <a:moveTo>
                      <a:pt x="7702" y="0"/>
                    </a:moveTo>
                    <a:cubicBezTo>
                      <a:pt x="7502" y="0"/>
                      <a:pt x="7299" y="10"/>
                      <a:pt x="7092" y="29"/>
                    </a:cubicBezTo>
                    <a:cubicBezTo>
                      <a:pt x="1" y="634"/>
                      <a:pt x="774" y="5373"/>
                      <a:pt x="774" y="5373"/>
                    </a:cubicBezTo>
                    <a:cubicBezTo>
                      <a:pt x="1303" y="5444"/>
                      <a:pt x="1920" y="5471"/>
                      <a:pt x="2541" y="5471"/>
                    </a:cubicBezTo>
                    <a:cubicBezTo>
                      <a:pt x="4248" y="5471"/>
                      <a:pt x="5983" y="5272"/>
                      <a:pt x="5983" y="5272"/>
                    </a:cubicBezTo>
                    <a:lnTo>
                      <a:pt x="6790" y="8398"/>
                    </a:lnTo>
                    <a:lnTo>
                      <a:pt x="9512" y="8498"/>
                    </a:lnTo>
                    <a:cubicBezTo>
                      <a:pt x="8874" y="10515"/>
                      <a:pt x="10688" y="12599"/>
                      <a:pt x="10688" y="12599"/>
                    </a:cubicBezTo>
                    <a:cubicBezTo>
                      <a:pt x="11596" y="10212"/>
                      <a:pt x="12974" y="8666"/>
                      <a:pt x="13209" y="8061"/>
                    </a:cubicBezTo>
                    <a:cubicBezTo>
                      <a:pt x="14783" y="4368"/>
                      <a:pt x="11999" y="0"/>
                      <a:pt x="7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1"/>
              <p:cNvSpPr/>
              <p:nvPr/>
            </p:nvSpPr>
            <p:spPr>
              <a:xfrm>
                <a:off x="3609058" y="2497167"/>
                <a:ext cx="52345" cy="50624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3706" extrusionOk="0">
                    <a:moveTo>
                      <a:pt x="1941" y="0"/>
                    </a:moveTo>
                    <a:cubicBezTo>
                      <a:pt x="1900" y="0"/>
                      <a:pt x="1858" y="2"/>
                      <a:pt x="1815" y="4"/>
                    </a:cubicBezTo>
                    <a:cubicBezTo>
                      <a:pt x="807" y="72"/>
                      <a:pt x="1" y="945"/>
                      <a:pt x="68" y="1954"/>
                    </a:cubicBezTo>
                    <a:cubicBezTo>
                      <a:pt x="132" y="2953"/>
                      <a:pt x="939" y="3705"/>
                      <a:pt x="1925" y="3705"/>
                    </a:cubicBezTo>
                    <a:cubicBezTo>
                      <a:pt x="1966" y="3705"/>
                      <a:pt x="2008" y="3704"/>
                      <a:pt x="2051" y="3701"/>
                    </a:cubicBezTo>
                    <a:cubicBezTo>
                      <a:pt x="3059" y="3668"/>
                      <a:pt x="3832" y="2760"/>
                      <a:pt x="3798" y="1752"/>
                    </a:cubicBezTo>
                    <a:cubicBezTo>
                      <a:pt x="3734" y="752"/>
                      <a:pt x="2927" y="0"/>
                      <a:pt x="1941" y="0"/>
                    </a:cubicBez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1"/>
              <p:cNvSpPr/>
              <p:nvPr/>
            </p:nvSpPr>
            <p:spPr>
              <a:xfrm>
                <a:off x="3622376" y="2511824"/>
                <a:ext cx="21132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352" extrusionOk="0">
                    <a:moveTo>
                      <a:pt x="1251" y="1"/>
                    </a:moveTo>
                    <a:cubicBezTo>
                      <a:pt x="885" y="1"/>
                      <a:pt x="576" y="104"/>
                      <a:pt x="370" y="309"/>
                    </a:cubicBezTo>
                    <a:cubicBezTo>
                      <a:pt x="0" y="645"/>
                      <a:pt x="0" y="1183"/>
                      <a:pt x="0" y="1217"/>
                    </a:cubicBezTo>
                    <a:cubicBezTo>
                      <a:pt x="0" y="1284"/>
                      <a:pt x="67" y="1351"/>
                      <a:pt x="168" y="1351"/>
                    </a:cubicBezTo>
                    <a:cubicBezTo>
                      <a:pt x="235" y="1351"/>
                      <a:pt x="303" y="1284"/>
                      <a:pt x="303" y="1183"/>
                    </a:cubicBezTo>
                    <a:cubicBezTo>
                      <a:pt x="303" y="1183"/>
                      <a:pt x="303" y="780"/>
                      <a:pt x="572" y="511"/>
                    </a:cubicBezTo>
                    <a:cubicBezTo>
                      <a:pt x="712" y="371"/>
                      <a:pt x="922" y="301"/>
                      <a:pt x="1202" y="301"/>
                    </a:cubicBezTo>
                    <a:cubicBezTo>
                      <a:pt x="1258" y="301"/>
                      <a:pt x="1317" y="304"/>
                      <a:pt x="1378" y="309"/>
                    </a:cubicBezTo>
                    <a:cubicBezTo>
                      <a:pt x="1390" y="315"/>
                      <a:pt x="1402" y="318"/>
                      <a:pt x="1414" y="318"/>
                    </a:cubicBezTo>
                    <a:cubicBezTo>
                      <a:pt x="1468" y="318"/>
                      <a:pt x="1519" y="258"/>
                      <a:pt x="1546" y="175"/>
                    </a:cubicBezTo>
                    <a:cubicBezTo>
                      <a:pt x="1546" y="108"/>
                      <a:pt x="1479" y="7"/>
                      <a:pt x="1412" y="7"/>
                    </a:cubicBezTo>
                    <a:cubicBezTo>
                      <a:pt x="1357" y="3"/>
                      <a:pt x="1304" y="1"/>
                      <a:pt x="1251" y="1"/>
                    </a:cubicBezTo>
                    <a:close/>
                  </a:path>
                </a:pathLst>
              </a:custGeom>
              <a:solidFill>
                <a:srgbClr val="31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1"/>
              <p:cNvSpPr/>
              <p:nvPr/>
            </p:nvSpPr>
            <p:spPr>
              <a:xfrm>
                <a:off x="3682507" y="2417802"/>
                <a:ext cx="203397" cy="167062"/>
              </a:xfrm>
              <a:custGeom>
                <a:avLst/>
                <a:gdLst/>
                <a:ahLst/>
                <a:cxnLst/>
                <a:rect l="l" t="t" r="r" b="b"/>
                <a:pathLst>
                  <a:path w="14890" h="12230" extrusionOk="0">
                    <a:moveTo>
                      <a:pt x="3509" y="1"/>
                    </a:moveTo>
                    <a:cubicBezTo>
                      <a:pt x="767" y="1"/>
                      <a:pt x="1" y="2655"/>
                      <a:pt x="1" y="2655"/>
                    </a:cubicBezTo>
                    <a:lnTo>
                      <a:pt x="203" y="3529"/>
                    </a:lnTo>
                    <a:cubicBezTo>
                      <a:pt x="402" y="3141"/>
                      <a:pt x="689" y="2917"/>
                      <a:pt x="1060" y="2917"/>
                    </a:cubicBezTo>
                    <a:cubicBezTo>
                      <a:pt x="1880" y="2917"/>
                      <a:pt x="3110" y="4011"/>
                      <a:pt x="4706" y="6856"/>
                    </a:cubicBezTo>
                    <a:cubicBezTo>
                      <a:pt x="6605" y="10241"/>
                      <a:pt x="9315" y="12229"/>
                      <a:pt x="11416" y="12229"/>
                    </a:cubicBezTo>
                    <a:cubicBezTo>
                      <a:pt x="11881" y="12229"/>
                      <a:pt x="12315" y="12132"/>
                      <a:pt x="12705" y="11931"/>
                    </a:cubicBezTo>
                    <a:cubicBezTo>
                      <a:pt x="14890" y="10822"/>
                      <a:pt x="13108" y="8201"/>
                      <a:pt x="13108" y="8201"/>
                    </a:cubicBezTo>
                    <a:cubicBezTo>
                      <a:pt x="13108" y="8201"/>
                      <a:pt x="8000" y="773"/>
                      <a:pt x="4471" y="101"/>
                    </a:cubicBezTo>
                    <a:cubicBezTo>
                      <a:pt x="4126" y="32"/>
                      <a:pt x="3806" y="1"/>
                      <a:pt x="35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1"/>
              <p:cNvSpPr/>
              <p:nvPr/>
            </p:nvSpPr>
            <p:spPr>
              <a:xfrm>
                <a:off x="3528723" y="2499885"/>
                <a:ext cx="27443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13" extrusionOk="0">
                    <a:moveTo>
                      <a:pt x="1140" y="1"/>
                    </a:moveTo>
                    <a:cubicBezTo>
                      <a:pt x="1083" y="1"/>
                      <a:pt x="1028" y="3"/>
                      <a:pt x="975" y="7"/>
                    </a:cubicBezTo>
                    <a:cubicBezTo>
                      <a:pt x="975" y="7"/>
                      <a:pt x="958" y="6"/>
                      <a:pt x="929" y="6"/>
                    </a:cubicBezTo>
                    <a:cubicBezTo>
                      <a:pt x="740" y="6"/>
                      <a:pt x="29" y="32"/>
                      <a:pt x="0" y="410"/>
                    </a:cubicBezTo>
                    <a:cubicBezTo>
                      <a:pt x="0" y="410"/>
                      <a:pt x="0" y="679"/>
                      <a:pt x="807" y="713"/>
                    </a:cubicBezTo>
                    <a:cubicBezTo>
                      <a:pt x="1647" y="713"/>
                      <a:pt x="1849" y="646"/>
                      <a:pt x="1949" y="377"/>
                    </a:cubicBezTo>
                    <a:cubicBezTo>
                      <a:pt x="2008" y="111"/>
                      <a:pt x="1549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1"/>
              <p:cNvSpPr/>
              <p:nvPr/>
            </p:nvSpPr>
            <p:spPr>
              <a:xfrm>
                <a:off x="3525049" y="2565440"/>
                <a:ext cx="21583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19" extrusionOk="0">
                    <a:moveTo>
                      <a:pt x="1404" y="1"/>
                    </a:moveTo>
                    <a:cubicBezTo>
                      <a:pt x="1383" y="1"/>
                      <a:pt x="1363" y="5"/>
                      <a:pt x="1345" y="14"/>
                    </a:cubicBezTo>
                    <a:cubicBezTo>
                      <a:pt x="1078" y="174"/>
                      <a:pt x="773" y="212"/>
                      <a:pt x="546" y="212"/>
                    </a:cubicBezTo>
                    <a:cubicBezTo>
                      <a:pt x="343" y="212"/>
                      <a:pt x="202" y="182"/>
                      <a:pt x="202" y="182"/>
                    </a:cubicBezTo>
                    <a:cubicBezTo>
                      <a:pt x="190" y="176"/>
                      <a:pt x="176" y="173"/>
                      <a:pt x="162" y="173"/>
                    </a:cubicBezTo>
                    <a:cubicBezTo>
                      <a:pt x="101" y="173"/>
                      <a:pt x="34" y="228"/>
                      <a:pt x="34" y="283"/>
                    </a:cubicBezTo>
                    <a:cubicBezTo>
                      <a:pt x="0" y="350"/>
                      <a:pt x="67" y="451"/>
                      <a:pt x="135" y="485"/>
                    </a:cubicBezTo>
                    <a:cubicBezTo>
                      <a:pt x="135" y="485"/>
                      <a:pt x="336" y="518"/>
                      <a:pt x="572" y="518"/>
                    </a:cubicBezTo>
                    <a:cubicBezTo>
                      <a:pt x="840" y="518"/>
                      <a:pt x="1177" y="485"/>
                      <a:pt x="1479" y="283"/>
                    </a:cubicBezTo>
                    <a:cubicBezTo>
                      <a:pt x="1580" y="249"/>
                      <a:pt x="1580" y="149"/>
                      <a:pt x="1546" y="81"/>
                    </a:cubicBezTo>
                    <a:cubicBezTo>
                      <a:pt x="1522" y="32"/>
                      <a:pt x="1461" y="1"/>
                      <a:pt x="1404" y="1"/>
                    </a:cubicBezTo>
                    <a:close/>
                  </a:path>
                </a:pathLst>
              </a:custGeom>
              <a:solidFill>
                <a:srgbClr val="31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1"/>
              <p:cNvSpPr/>
              <p:nvPr/>
            </p:nvSpPr>
            <p:spPr>
              <a:xfrm>
                <a:off x="3531018" y="2526823"/>
                <a:ext cx="11488" cy="1058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775" extrusionOk="0">
                    <a:moveTo>
                      <a:pt x="424" y="0"/>
                    </a:moveTo>
                    <a:cubicBezTo>
                      <a:pt x="385" y="0"/>
                      <a:pt x="344" y="6"/>
                      <a:pt x="303" y="18"/>
                    </a:cubicBezTo>
                    <a:cubicBezTo>
                      <a:pt x="101" y="52"/>
                      <a:pt x="0" y="287"/>
                      <a:pt x="34" y="488"/>
                    </a:cubicBezTo>
                    <a:cubicBezTo>
                      <a:pt x="89" y="654"/>
                      <a:pt x="235" y="775"/>
                      <a:pt x="398" y="775"/>
                    </a:cubicBezTo>
                    <a:cubicBezTo>
                      <a:pt x="433" y="775"/>
                      <a:pt x="469" y="769"/>
                      <a:pt x="504" y="757"/>
                    </a:cubicBezTo>
                    <a:cubicBezTo>
                      <a:pt x="740" y="690"/>
                      <a:pt x="840" y="488"/>
                      <a:pt x="807" y="287"/>
                    </a:cubicBezTo>
                    <a:cubicBezTo>
                      <a:pt x="751" y="121"/>
                      <a:pt x="605" y="0"/>
                      <a:pt x="4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1882406" y="3368579"/>
                <a:ext cx="123978" cy="147842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0823" extrusionOk="0">
                    <a:moveTo>
                      <a:pt x="1" y="1"/>
                    </a:moveTo>
                    <a:lnTo>
                      <a:pt x="2354" y="10823"/>
                    </a:lnTo>
                    <a:lnTo>
                      <a:pt x="9075" y="10823"/>
                    </a:lnTo>
                    <a:lnTo>
                      <a:pt x="6723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1"/>
              <p:cNvSpPr/>
              <p:nvPr/>
            </p:nvSpPr>
            <p:spPr>
              <a:xfrm>
                <a:off x="1884701" y="3487940"/>
                <a:ext cx="244719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17915" h="6085" extrusionOk="0">
                    <a:moveTo>
                      <a:pt x="1211" y="1"/>
                    </a:moveTo>
                    <a:cubicBezTo>
                      <a:pt x="169" y="3698"/>
                      <a:pt x="1" y="6084"/>
                      <a:pt x="1" y="6084"/>
                    </a:cubicBezTo>
                    <a:lnTo>
                      <a:pt x="17914" y="6084"/>
                    </a:lnTo>
                    <a:cubicBezTo>
                      <a:pt x="17679" y="4068"/>
                      <a:pt x="16099" y="2555"/>
                      <a:pt x="13243" y="2253"/>
                    </a:cubicBezTo>
                    <a:cubicBezTo>
                      <a:pt x="10386" y="1950"/>
                      <a:pt x="10218" y="1"/>
                      <a:pt x="10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1"/>
              <p:cNvSpPr/>
              <p:nvPr/>
            </p:nvSpPr>
            <p:spPr>
              <a:xfrm>
                <a:off x="1884701" y="3571048"/>
                <a:ext cx="244719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17915" h="1278" extrusionOk="0">
                    <a:moveTo>
                      <a:pt x="1" y="0"/>
                    </a:moveTo>
                    <a:lnTo>
                      <a:pt x="1" y="1277"/>
                    </a:lnTo>
                    <a:lnTo>
                      <a:pt x="17914" y="1277"/>
                    </a:lnTo>
                    <a:lnTo>
                      <a:pt x="17914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1"/>
              <p:cNvSpPr/>
              <p:nvPr/>
            </p:nvSpPr>
            <p:spPr>
              <a:xfrm>
                <a:off x="1891135" y="3526052"/>
                <a:ext cx="48671" cy="4501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295" extrusionOk="0">
                    <a:moveTo>
                      <a:pt x="34" y="0"/>
                    </a:moveTo>
                    <a:lnTo>
                      <a:pt x="0" y="303"/>
                    </a:lnTo>
                    <a:cubicBezTo>
                      <a:pt x="34" y="303"/>
                      <a:pt x="3260" y="673"/>
                      <a:pt x="3260" y="3294"/>
                    </a:cubicBezTo>
                    <a:lnTo>
                      <a:pt x="3563" y="3294"/>
                    </a:lnTo>
                    <a:cubicBezTo>
                      <a:pt x="3563" y="404"/>
                      <a:pt x="68" y="0"/>
                      <a:pt x="34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1"/>
              <p:cNvSpPr/>
              <p:nvPr/>
            </p:nvSpPr>
            <p:spPr>
              <a:xfrm>
                <a:off x="1973778" y="3463448"/>
                <a:ext cx="65199" cy="47468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475" extrusionOk="0">
                    <a:moveTo>
                      <a:pt x="1277" y="315"/>
                    </a:moveTo>
                    <a:cubicBezTo>
                      <a:pt x="1378" y="315"/>
                      <a:pt x="1479" y="349"/>
                      <a:pt x="1580" y="382"/>
                    </a:cubicBezTo>
                    <a:cubicBezTo>
                      <a:pt x="2689" y="651"/>
                      <a:pt x="3798" y="2332"/>
                      <a:pt x="4268" y="3037"/>
                    </a:cubicBezTo>
                    <a:cubicBezTo>
                      <a:pt x="2655" y="2601"/>
                      <a:pt x="471" y="1727"/>
                      <a:pt x="336" y="1021"/>
                    </a:cubicBezTo>
                    <a:cubicBezTo>
                      <a:pt x="336" y="954"/>
                      <a:pt x="302" y="752"/>
                      <a:pt x="706" y="517"/>
                    </a:cubicBezTo>
                    <a:cubicBezTo>
                      <a:pt x="874" y="382"/>
                      <a:pt x="1075" y="315"/>
                      <a:pt x="1277" y="315"/>
                    </a:cubicBezTo>
                    <a:close/>
                    <a:moveTo>
                      <a:pt x="1293" y="1"/>
                    </a:moveTo>
                    <a:cubicBezTo>
                      <a:pt x="1025" y="1"/>
                      <a:pt x="773" y="83"/>
                      <a:pt x="538" y="248"/>
                    </a:cubicBezTo>
                    <a:cubicBezTo>
                      <a:pt x="168" y="483"/>
                      <a:pt x="0" y="752"/>
                      <a:pt x="34" y="1055"/>
                    </a:cubicBezTo>
                    <a:cubicBezTo>
                      <a:pt x="235" y="2298"/>
                      <a:pt x="4100" y="3340"/>
                      <a:pt x="4537" y="3474"/>
                    </a:cubicBezTo>
                    <a:lnTo>
                      <a:pt x="4604" y="3474"/>
                    </a:lnTo>
                    <a:cubicBezTo>
                      <a:pt x="4638" y="3474"/>
                      <a:pt x="4672" y="3441"/>
                      <a:pt x="4739" y="3407"/>
                    </a:cubicBezTo>
                    <a:cubicBezTo>
                      <a:pt x="4772" y="3374"/>
                      <a:pt x="4772" y="3273"/>
                      <a:pt x="4739" y="3239"/>
                    </a:cubicBezTo>
                    <a:cubicBezTo>
                      <a:pt x="4672" y="3105"/>
                      <a:pt x="3193" y="450"/>
                      <a:pt x="1647" y="46"/>
                    </a:cubicBezTo>
                    <a:cubicBezTo>
                      <a:pt x="1526" y="16"/>
                      <a:pt x="1408" y="1"/>
                      <a:pt x="1293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1"/>
              <p:cNvSpPr/>
              <p:nvPr/>
            </p:nvSpPr>
            <p:spPr>
              <a:xfrm>
                <a:off x="2034374" y="3471193"/>
                <a:ext cx="60609" cy="39723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2908" extrusionOk="0">
                    <a:moveTo>
                      <a:pt x="3059" y="319"/>
                    </a:moveTo>
                    <a:cubicBezTo>
                      <a:pt x="3294" y="319"/>
                      <a:pt x="3563" y="420"/>
                      <a:pt x="3798" y="656"/>
                    </a:cubicBezTo>
                    <a:cubicBezTo>
                      <a:pt x="4101" y="924"/>
                      <a:pt x="4067" y="1126"/>
                      <a:pt x="4033" y="1193"/>
                    </a:cubicBezTo>
                    <a:cubicBezTo>
                      <a:pt x="3832" y="1798"/>
                      <a:pt x="1882" y="2302"/>
                      <a:pt x="471" y="2538"/>
                    </a:cubicBezTo>
                    <a:cubicBezTo>
                      <a:pt x="874" y="1933"/>
                      <a:pt x="1849" y="521"/>
                      <a:pt x="2857" y="353"/>
                    </a:cubicBezTo>
                    <a:cubicBezTo>
                      <a:pt x="2924" y="353"/>
                      <a:pt x="2991" y="319"/>
                      <a:pt x="3059" y="319"/>
                    </a:cubicBezTo>
                    <a:close/>
                    <a:moveTo>
                      <a:pt x="3039" y="0"/>
                    </a:moveTo>
                    <a:cubicBezTo>
                      <a:pt x="2968" y="0"/>
                      <a:pt x="2896" y="6"/>
                      <a:pt x="2823" y="17"/>
                    </a:cubicBezTo>
                    <a:cubicBezTo>
                      <a:pt x="1378" y="252"/>
                      <a:pt x="68" y="2571"/>
                      <a:pt x="0" y="2672"/>
                    </a:cubicBezTo>
                    <a:cubicBezTo>
                      <a:pt x="0" y="2706"/>
                      <a:pt x="0" y="2773"/>
                      <a:pt x="34" y="2840"/>
                    </a:cubicBezTo>
                    <a:cubicBezTo>
                      <a:pt x="68" y="2874"/>
                      <a:pt x="101" y="2907"/>
                      <a:pt x="168" y="2907"/>
                    </a:cubicBezTo>
                    <a:cubicBezTo>
                      <a:pt x="572" y="2840"/>
                      <a:pt x="4000" y="2370"/>
                      <a:pt x="4336" y="1261"/>
                    </a:cubicBezTo>
                    <a:cubicBezTo>
                      <a:pt x="4437" y="992"/>
                      <a:pt x="4336" y="689"/>
                      <a:pt x="4000" y="420"/>
                    </a:cubicBezTo>
                    <a:cubicBezTo>
                      <a:pt x="3720" y="140"/>
                      <a:pt x="3393" y="0"/>
                      <a:pt x="3039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2010496" y="3506313"/>
                <a:ext cx="27566" cy="1607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177" extrusionOk="0">
                    <a:moveTo>
                      <a:pt x="1849" y="0"/>
                    </a:moveTo>
                    <a:cubicBezTo>
                      <a:pt x="1816" y="0"/>
                      <a:pt x="1211" y="34"/>
                      <a:pt x="68" y="874"/>
                    </a:cubicBezTo>
                    <a:cubicBezTo>
                      <a:pt x="1" y="941"/>
                      <a:pt x="1" y="1042"/>
                      <a:pt x="34" y="1109"/>
                    </a:cubicBezTo>
                    <a:cubicBezTo>
                      <a:pt x="68" y="1143"/>
                      <a:pt x="135" y="1177"/>
                      <a:pt x="169" y="1177"/>
                    </a:cubicBezTo>
                    <a:cubicBezTo>
                      <a:pt x="202" y="1177"/>
                      <a:pt x="236" y="1143"/>
                      <a:pt x="270" y="1143"/>
                    </a:cubicBezTo>
                    <a:cubicBezTo>
                      <a:pt x="1311" y="336"/>
                      <a:pt x="1849" y="336"/>
                      <a:pt x="1849" y="336"/>
                    </a:cubicBezTo>
                    <a:cubicBezTo>
                      <a:pt x="1950" y="336"/>
                      <a:pt x="2017" y="269"/>
                      <a:pt x="2017" y="168"/>
                    </a:cubicBezTo>
                    <a:cubicBezTo>
                      <a:pt x="2017" y="101"/>
                      <a:pt x="1950" y="0"/>
                      <a:pt x="1849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2026109" y="3514113"/>
                <a:ext cx="27552" cy="16078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177" extrusionOk="0">
                    <a:moveTo>
                      <a:pt x="1849" y="1"/>
                    </a:moveTo>
                    <a:cubicBezTo>
                      <a:pt x="1815" y="34"/>
                      <a:pt x="740" y="101"/>
                      <a:pt x="68" y="942"/>
                    </a:cubicBezTo>
                    <a:cubicBezTo>
                      <a:pt x="0" y="1009"/>
                      <a:pt x="34" y="1110"/>
                      <a:pt x="101" y="1143"/>
                    </a:cubicBezTo>
                    <a:cubicBezTo>
                      <a:pt x="135" y="1177"/>
                      <a:pt x="168" y="1177"/>
                      <a:pt x="202" y="1177"/>
                    </a:cubicBezTo>
                    <a:cubicBezTo>
                      <a:pt x="236" y="1177"/>
                      <a:pt x="303" y="1177"/>
                      <a:pt x="303" y="1143"/>
                    </a:cubicBezTo>
                    <a:cubicBezTo>
                      <a:pt x="874" y="404"/>
                      <a:pt x="1849" y="337"/>
                      <a:pt x="1849" y="337"/>
                    </a:cubicBezTo>
                    <a:cubicBezTo>
                      <a:pt x="1950" y="337"/>
                      <a:pt x="2017" y="269"/>
                      <a:pt x="2017" y="169"/>
                    </a:cubicBezTo>
                    <a:cubicBezTo>
                      <a:pt x="2017" y="68"/>
                      <a:pt x="1916" y="1"/>
                      <a:pt x="1849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1"/>
              <p:cNvSpPr/>
              <p:nvPr/>
            </p:nvSpPr>
            <p:spPr>
              <a:xfrm>
                <a:off x="1659298" y="2864498"/>
                <a:ext cx="365910" cy="590863"/>
              </a:xfrm>
              <a:custGeom>
                <a:avLst/>
                <a:gdLst/>
                <a:ahLst/>
                <a:cxnLst/>
                <a:rect l="l" t="t" r="r" b="b"/>
                <a:pathLst>
                  <a:path w="26787" h="43255" extrusionOk="0">
                    <a:moveTo>
                      <a:pt x="13444" y="0"/>
                    </a:moveTo>
                    <a:lnTo>
                      <a:pt x="0" y="1009"/>
                    </a:lnTo>
                    <a:lnTo>
                      <a:pt x="5949" y="11394"/>
                    </a:lnTo>
                    <a:cubicBezTo>
                      <a:pt x="12805" y="27324"/>
                      <a:pt x="15460" y="43255"/>
                      <a:pt x="15460" y="43255"/>
                    </a:cubicBezTo>
                    <a:lnTo>
                      <a:pt x="26786" y="42650"/>
                    </a:lnTo>
                    <a:cubicBezTo>
                      <a:pt x="26786" y="42650"/>
                      <a:pt x="25408" y="23291"/>
                      <a:pt x="16334" y="4302"/>
                    </a:cubicBezTo>
                    <a:lnTo>
                      <a:pt x="134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1"/>
              <p:cNvSpPr/>
              <p:nvPr/>
            </p:nvSpPr>
            <p:spPr>
              <a:xfrm>
                <a:off x="1490351" y="3305224"/>
                <a:ext cx="165286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12403" extrusionOk="0">
                    <a:moveTo>
                      <a:pt x="6016" y="1"/>
                    </a:moveTo>
                    <a:lnTo>
                      <a:pt x="0" y="9546"/>
                    </a:lnTo>
                    <a:lnTo>
                      <a:pt x="6083" y="12402"/>
                    </a:lnTo>
                    <a:lnTo>
                      <a:pt x="12099" y="2857"/>
                    </a:lnTo>
                    <a:lnTo>
                      <a:pt x="6016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1"/>
              <p:cNvSpPr/>
              <p:nvPr/>
            </p:nvSpPr>
            <p:spPr>
              <a:xfrm>
                <a:off x="1439850" y="3403931"/>
                <a:ext cx="230472" cy="17263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2638" extrusionOk="0">
                    <a:moveTo>
                      <a:pt x="3697" y="1"/>
                    </a:moveTo>
                    <a:cubicBezTo>
                      <a:pt x="1177" y="2891"/>
                      <a:pt x="0" y="5008"/>
                      <a:pt x="0" y="5008"/>
                    </a:cubicBezTo>
                    <a:lnTo>
                      <a:pt x="16200" y="12637"/>
                    </a:lnTo>
                    <a:cubicBezTo>
                      <a:pt x="16872" y="10688"/>
                      <a:pt x="16065" y="8672"/>
                      <a:pt x="13612" y="7159"/>
                    </a:cubicBezTo>
                    <a:cubicBezTo>
                      <a:pt x="11158" y="5680"/>
                      <a:pt x="11864" y="3866"/>
                      <a:pt x="11864" y="3866"/>
                    </a:cubicBezTo>
                    <a:lnTo>
                      <a:pt x="36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1432501" y="3472341"/>
                <a:ext cx="228641" cy="119839"/>
              </a:xfrm>
              <a:custGeom>
                <a:avLst/>
                <a:gdLst/>
                <a:ahLst/>
                <a:cxnLst/>
                <a:rect l="l" t="t" r="r" b="b"/>
                <a:pathLst>
                  <a:path w="16738" h="8773" extrusionOk="0">
                    <a:moveTo>
                      <a:pt x="572" y="0"/>
                    </a:moveTo>
                    <a:lnTo>
                      <a:pt x="1" y="1143"/>
                    </a:lnTo>
                    <a:lnTo>
                      <a:pt x="16200" y="8772"/>
                    </a:lnTo>
                    <a:lnTo>
                      <a:pt x="16738" y="762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1463263" y="3434229"/>
                <a:ext cx="43630" cy="61538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505" extrusionOk="0">
                    <a:moveTo>
                      <a:pt x="168" y="1"/>
                    </a:moveTo>
                    <a:lnTo>
                      <a:pt x="0" y="270"/>
                    </a:lnTo>
                    <a:cubicBezTo>
                      <a:pt x="101" y="337"/>
                      <a:pt x="2756" y="1984"/>
                      <a:pt x="1647" y="4370"/>
                    </a:cubicBezTo>
                    <a:lnTo>
                      <a:pt x="1950" y="4504"/>
                    </a:lnTo>
                    <a:cubicBezTo>
                      <a:pt x="3193" y="1849"/>
                      <a:pt x="168" y="34"/>
                      <a:pt x="168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1556001" y="3418534"/>
                <a:ext cx="50050" cy="63915"/>
              </a:xfrm>
              <a:custGeom>
                <a:avLst/>
                <a:gdLst/>
                <a:ahLst/>
                <a:cxnLst/>
                <a:rect l="l" t="t" r="r" b="b"/>
                <a:pathLst>
                  <a:path w="3664" h="4679" extrusionOk="0">
                    <a:moveTo>
                      <a:pt x="1345" y="309"/>
                    </a:moveTo>
                    <a:cubicBezTo>
                      <a:pt x="1580" y="309"/>
                      <a:pt x="1815" y="410"/>
                      <a:pt x="2017" y="578"/>
                    </a:cubicBezTo>
                    <a:cubicBezTo>
                      <a:pt x="2891" y="1318"/>
                      <a:pt x="3193" y="3301"/>
                      <a:pt x="3294" y="4141"/>
                    </a:cubicBezTo>
                    <a:cubicBezTo>
                      <a:pt x="2050" y="3065"/>
                      <a:pt x="437" y="1318"/>
                      <a:pt x="639" y="646"/>
                    </a:cubicBezTo>
                    <a:cubicBezTo>
                      <a:pt x="639" y="578"/>
                      <a:pt x="706" y="377"/>
                      <a:pt x="1177" y="343"/>
                    </a:cubicBezTo>
                    <a:cubicBezTo>
                      <a:pt x="1210" y="309"/>
                      <a:pt x="1277" y="309"/>
                      <a:pt x="1345" y="309"/>
                    </a:cubicBezTo>
                    <a:close/>
                    <a:moveTo>
                      <a:pt x="1290" y="1"/>
                    </a:moveTo>
                    <a:cubicBezTo>
                      <a:pt x="1242" y="1"/>
                      <a:pt x="1193" y="3"/>
                      <a:pt x="1143" y="7"/>
                    </a:cubicBezTo>
                    <a:cubicBezTo>
                      <a:pt x="706" y="74"/>
                      <a:pt x="437" y="242"/>
                      <a:pt x="336" y="545"/>
                    </a:cubicBezTo>
                    <a:cubicBezTo>
                      <a:pt x="0" y="1721"/>
                      <a:pt x="3059" y="4343"/>
                      <a:pt x="3395" y="4645"/>
                    </a:cubicBezTo>
                    <a:cubicBezTo>
                      <a:pt x="3428" y="4679"/>
                      <a:pt x="3462" y="4679"/>
                      <a:pt x="3496" y="4679"/>
                    </a:cubicBezTo>
                    <a:lnTo>
                      <a:pt x="3563" y="4679"/>
                    </a:lnTo>
                    <a:cubicBezTo>
                      <a:pt x="3630" y="4645"/>
                      <a:pt x="3664" y="4578"/>
                      <a:pt x="3664" y="4511"/>
                    </a:cubicBezTo>
                    <a:cubicBezTo>
                      <a:pt x="3664" y="4376"/>
                      <a:pt x="3462" y="1351"/>
                      <a:pt x="2218" y="343"/>
                    </a:cubicBezTo>
                    <a:cubicBezTo>
                      <a:pt x="1953" y="107"/>
                      <a:pt x="1636" y="1"/>
                      <a:pt x="1290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1601447" y="3461317"/>
                <a:ext cx="65664" cy="29861"/>
              </a:xfrm>
              <a:custGeom>
                <a:avLst/>
                <a:gdLst/>
                <a:ahLst/>
                <a:cxnLst/>
                <a:rect l="l" t="t" r="r" b="b"/>
                <a:pathLst>
                  <a:path w="4807" h="2186" extrusionOk="0">
                    <a:moveTo>
                      <a:pt x="3226" y="318"/>
                    </a:moveTo>
                    <a:cubicBezTo>
                      <a:pt x="3368" y="318"/>
                      <a:pt x="3504" y="334"/>
                      <a:pt x="3630" y="370"/>
                    </a:cubicBezTo>
                    <a:cubicBezTo>
                      <a:pt x="3966" y="471"/>
                      <a:pt x="4202" y="706"/>
                      <a:pt x="4370" y="1042"/>
                    </a:cubicBezTo>
                    <a:cubicBezTo>
                      <a:pt x="4538" y="1446"/>
                      <a:pt x="4403" y="1580"/>
                      <a:pt x="4370" y="1647"/>
                    </a:cubicBezTo>
                    <a:cubicBezTo>
                      <a:pt x="4213" y="1804"/>
                      <a:pt x="3888" y="1868"/>
                      <a:pt x="3473" y="1868"/>
                    </a:cubicBezTo>
                    <a:cubicBezTo>
                      <a:pt x="2644" y="1868"/>
                      <a:pt x="1457" y="1614"/>
                      <a:pt x="538" y="1345"/>
                    </a:cubicBezTo>
                    <a:cubicBezTo>
                      <a:pt x="1091" y="996"/>
                      <a:pt x="2300" y="318"/>
                      <a:pt x="3226" y="318"/>
                    </a:cubicBezTo>
                    <a:close/>
                    <a:moveTo>
                      <a:pt x="3228" y="1"/>
                    </a:moveTo>
                    <a:cubicBezTo>
                      <a:pt x="1878" y="1"/>
                      <a:pt x="161" y="1218"/>
                      <a:pt x="101" y="1278"/>
                    </a:cubicBezTo>
                    <a:cubicBezTo>
                      <a:pt x="34" y="1311"/>
                      <a:pt x="0" y="1379"/>
                      <a:pt x="34" y="1412"/>
                    </a:cubicBezTo>
                    <a:cubicBezTo>
                      <a:pt x="34" y="1479"/>
                      <a:pt x="68" y="1547"/>
                      <a:pt x="135" y="1547"/>
                    </a:cubicBezTo>
                    <a:cubicBezTo>
                      <a:pt x="404" y="1647"/>
                      <a:pt x="2151" y="2185"/>
                      <a:pt x="3429" y="2185"/>
                    </a:cubicBezTo>
                    <a:cubicBezTo>
                      <a:pt x="3933" y="2185"/>
                      <a:pt x="4370" y="2084"/>
                      <a:pt x="4605" y="1849"/>
                    </a:cubicBezTo>
                    <a:cubicBezTo>
                      <a:pt x="4807" y="1614"/>
                      <a:pt x="4807" y="1311"/>
                      <a:pt x="4672" y="942"/>
                    </a:cubicBezTo>
                    <a:cubicBezTo>
                      <a:pt x="4470" y="471"/>
                      <a:pt x="4168" y="202"/>
                      <a:pt x="3731" y="68"/>
                    </a:cubicBezTo>
                    <a:cubicBezTo>
                      <a:pt x="3572" y="21"/>
                      <a:pt x="3403" y="1"/>
                      <a:pt x="3228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>
                <a:off x="1575275" y="3476685"/>
                <a:ext cx="30312" cy="622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456" extrusionOk="0">
                    <a:moveTo>
                      <a:pt x="1389" y="0"/>
                    </a:moveTo>
                    <a:cubicBezTo>
                      <a:pt x="1084" y="0"/>
                      <a:pt x="673" y="37"/>
                      <a:pt x="135" y="153"/>
                    </a:cubicBezTo>
                    <a:cubicBezTo>
                      <a:pt x="34" y="153"/>
                      <a:pt x="1" y="254"/>
                      <a:pt x="1" y="321"/>
                    </a:cubicBezTo>
                    <a:cubicBezTo>
                      <a:pt x="34" y="388"/>
                      <a:pt x="102" y="455"/>
                      <a:pt x="169" y="455"/>
                    </a:cubicBezTo>
                    <a:lnTo>
                      <a:pt x="202" y="455"/>
                    </a:lnTo>
                    <a:cubicBezTo>
                      <a:pt x="713" y="348"/>
                      <a:pt x="1095" y="315"/>
                      <a:pt x="1371" y="315"/>
                    </a:cubicBezTo>
                    <a:cubicBezTo>
                      <a:pt x="1786" y="315"/>
                      <a:pt x="1964" y="388"/>
                      <a:pt x="1984" y="388"/>
                    </a:cubicBezTo>
                    <a:cubicBezTo>
                      <a:pt x="2002" y="397"/>
                      <a:pt x="2022" y="401"/>
                      <a:pt x="2043" y="401"/>
                    </a:cubicBezTo>
                    <a:cubicBezTo>
                      <a:pt x="2100" y="401"/>
                      <a:pt x="2161" y="370"/>
                      <a:pt x="2185" y="321"/>
                    </a:cubicBezTo>
                    <a:cubicBezTo>
                      <a:pt x="2219" y="254"/>
                      <a:pt x="2185" y="153"/>
                      <a:pt x="2118" y="119"/>
                    </a:cubicBezTo>
                    <a:cubicBezTo>
                      <a:pt x="2097" y="98"/>
                      <a:pt x="1883" y="0"/>
                      <a:pt x="1389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1585834" y="3489416"/>
                <a:ext cx="30776" cy="72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532" extrusionOk="0">
                    <a:moveTo>
                      <a:pt x="1151" y="1"/>
                    </a:moveTo>
                    <a:cubicBezTo>
                      <a:pt x="838" y="1"/>
                      <a:pt x="482" y="56"/>
                      <a:pt x="135" y="229"/>
                    </a:cubicBezTo>
                    <a:cubicBezTo>
                      <a:pt x="34" y="296"/>
                      <a:pt x="1" y="363"/>
                      <a:pt x="68" y="464"/>
                    </a:cubicBezTo>
                    <a:cubicBezTo>
                      <a:pt x="102" y="498"/>
                      <a:pt x="135" y="531"/>
                      <a:pt x="202" y="531"/>
                    </a:cubicBezTo>
                    <a:lnTo>
                      <a:pt x="270" y="531"/>
                    </a:lnTo>
                    <a:cubicBezTo>
                      <a:pt x="582" y="369"/>
                      <a:pt x="898" y="318"/>
                      <a:pt x="1175" y="318"/>
                    </a:cubicBezTo>
                    <a:cubicBezTo>
                      <a:pt x="1643" y="318"/>
                      <a:pt x="1996" y="464"/>
                      <a:pt x="2017" y="464"/>
                    </a:cubicBezTo>
                    <a:cubicBezTo>
                      <a:pt x="2034" y="473"/>
                      <a:pt x="2053" y="477"/>
                      <a:pt x="2072" y="477"/>
                    </a:cubicBezTo>
                    <a:cubicBezTo>
                      <a:pt x="2131" y="477"/>
                      <a:pt x="2194" y="439"/>
                      <a:pt x="2219" y="363"/>
                    </a:cubicBezTo>
                    <a:cubicBezTo>
                      <a:pt x="2253" y="296"/>
                      <a:pt x="2185" y="195"/>
                      <a:pt x="2118" y="162"/>
                    </a:cubicBezTo>
                    <a:cubicBezTo>
                      <a:pt x="2097" y="162"/>
                      <a:pt x="1687" y="1"/>
                      <a:pt x="1151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1"/>
              <p:cNvSpPr/>
              <p:nvPr/>
            </p:nvSpPr>
            <p:spPr>
              <a:xfrm>
                <a:off x="1494940" y="2899850"/>
                <a:ext cx="314945" cy="523383"/>
              </a:xfrm>
              <a:custGeom>
                <a:avLst/>
                <a:gdLst/>
                <a:ahLst/>
                <a:cxnLst/>
                <a:rect l="l" t="t" r="r" b="b"/>
                <a:pathLst>
                  <a:path w="23056" h="38315" extrusionOk="0">
                    <a:moveTo>
                      <a:pt x="12099" y="0"/>
                    </a:moveTo>
                    <a:cubicBezTo>
                      <a:pt x="12099" y="0"/>
                      <a:pt x="8671" y="1849"/>
                      <a:pt x="9747" y="10150"/>
                    </a:cubicBezTo>
                    <a:cubicBezTo>
                      <a:pt x="9747" y="10150"/>
                      <a:pt x="9814" y="19964"/>
                      <a:pt x="0" y="34247"/>
                    </a:cubicBezTo>
                    <a:lnTo>
                      <a:pt x="10150" y="38314"/>
                    </a:lnTo>
                    <a:cubicBezTo>
                      <a:pt x="10150" y="38314"/>
                      <a:pt x="21106" y="25946"/>
                      <a:pt x="23056" y="9780"/>
                    </a:cubicBezTo>
                    <a:lnTo>
                      <a:pt x="21812" y="3025"/>
                    </a:lnTo>
                    <a:lnTo>
                      <a:pt x="120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1785079" y="3010947"/>
                <a:ext cx="74857" cy="130849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9579" extrusionOk="0">
                    <a:moveTo>
                      <a:pt x="5311" y="1"/>
                    </a:moveTo>
                    <a:lnTo>
                      <a:pt x="2488" y="975"/>
                    </a:lnTo>
                    <a:cubicBezTo>
                      <a:pt x="2421" y="1009"/>
                      <a:pt x="2421" y="1042"/>
                      <a:pt x="2387" y="1076"/>
                    </a:cubicBezTo>
                    <a:cubicBezTo>
                      <a:pt x="1849" y="4672"/>
                      <a:pt x="68" y="9377"/>
                      <a:pt x="35" y="9445"/>
                    </a:cubicBezTo>
                    <a:cubicBezTo>
                      <a:pt x="1" y="9478"/>
                      <a:pt x="35" y="9545"/>
                      <a:pt x="102" y="9579"/>
                    </a:cubicBezTo>
                    <a:lnTo>
                      <a:pt x="135" y="9579"/>
                    </a:lnTo>
                    <a:cubicBezTo>
                      <a:pt x="203" y="9579"/>
                      <a:pt x="236" y="9545"/>
                      <a:pt x="236" y="9512"/>
                    </a:cubicBezTo>
                    <a:cubicBezTo>
                      <a:pt x="270" y="9445"/>
                      <a:pt x="2051" y="4773"/>
                      <a:pt x="2622" y="1177"/>
                    </a:cubicBezTo>
                    <a:lnTo>
                      <a:pt x="5412" y="236"/>
                    </a:lnTo>
                    <a:cubicBezTo>
                      <a:pt x="5445" y="202"/>
                      <a:pt x="5479" y="135"/>
                      <a:pt x="5479" y="68"/>
                    </a:cubicBezTo>
                    <a:cubicBezTo>
                      <a:pt x="5445" y="34"/>
                      <a:pt x="5378" y="1"/>
                      <a:pt x="53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1"/>
              <p:cNvSpPr/>
              <p:nvPr/>
            </p:nvSpPr>
            <p:spPr>
              <a:xfrm>
                <a:off x="1875522" y="2629437"/>
                <a:ext cx="358575" cy="179984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13176" extrusionOk="0">
                    <a:moveTo>
                      <a:pt x="25577" y="1"/>
                    </a:moveTo>
                    <a:lnTo>
                      <a:pt x="15730" y="5244"/>
                    </a:lnTo>
                    <a:lnTo>
                      <a:pt x="2555" y="538"/>
                    </a:lnTo>
                    <a:lnTo>
                      <a:pt x="1" y="7663"/>
                    </a:lnTo>
                    <a:lnTo>
                      <a:pt x="14822" y="12940"/>
                    </a:lnTo>
                    <a:cubicBezTo>
                      <a:pt x="15225" y="13108"/>
                      <a:pt x="15662" y="13175"/>
                      <a:pt x="16099" y="13175"/>
                    </a:cubicBezTo>
                    <a:cubicBezTo>
                      <a:pt x="16738" y="13175"/>
                      <a:pt x="17376" y="13007"/>
                      <a:pt x="17981" y="12671"/>
                    </a:cubicBezTo>
                    <a:lnTo>
                      <a:pt x="26249" y="8000"/>
                    </a:lnTo>
                    <a:lnTo>
                      <a:pt x="25577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1"/>
              <p:cNvSpPr/>
              <p:nvPr/>
            </p:nvSpPr>
            <p:spPr>
              <a:xfrm>
                <a:off x="1810787" y="2624656"/>
                <a:ext cx="155656" cy="148498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0871" extrusionOk="0">
                    <a:moveTo>
                      <a:pt x="5706" y="0"/>
                    </a:moveTo>
                    <a:cubicBezTo>
                      <a:pt x="3893" y="0"/>
                      <a:pt x="2159" y="1017"/>
                      <a:pt x="1312" y="2737"/>
                    </a:cubicBezTo>
                    <a:cubicBezTo>
                      <a:pt x="1" y="5258"/>
                      <a:pt x="1177" y="8383"/>
                      <a:pt x="3799" y="9459"/>
                    </a:cubicBezTo>
                    <a:lnTo>
                      <a:pt x="7092" y="10870"/>
                    </a:lnTo>
                    <a:lnTo>
                      <a:pt x="11394" y="2031"/>
                    </a:lnTo>
                    <a:lnTo>
                      <a:pt x="7597" y="384"/>
                    </a:lnTo>
                    <a:cubicBezTo>
                      <a:pt x="6980" y="124"/>
                      <a:pt x="6338" y="0"/>
                      <a:pt x="57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1"/>
              <p:cNvSpPr/>
              <p:nvPr/>
            </p:nvSpPr>
            <p:spPr>
              <a:xfrm>
                <a:off x="2194592" y="2596844"/>
                <a:ext cx="80362" cy="11799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8638" extrusionOk="0">
                    <a:moveTo>
                      <a:pt x="4644" y="0"/>
                    </a:moveTo>
                    <a:cubicBezTo>
                      <a:pt x="4319" y="0"/>
                      <a:pt x="3981" y="130"/>
                      <a:pt x="3630" y="337"/>
                    </a:cubicBezTo>
                    <a:cubicBezTo>
                      <a:pt x="3630" y="337"/>
                      <a:pt x="1648" y="1782"/>
                      <a:pt x="337" y="3429"/>
                    </a:cubicBezTo>
                    <a:cubicBezTo>
                      <a:pt x="1" y="3798"/>
                      <a:pt x="102" y="5748"/>
                      <a:pt x="404" y="6117"/>
                    </a:cubicBezTo>
                    <a:lnTo>
                      <a:pt x="1345" y="8638"/>
                    </a:lnTo>
                    <a:cubicBezTo>
                      <a:pt x="4908" y="7831"/>
                      <a:pt x="4437" y="2958"/>
                      <a:pt x="4437" y="2958"/>
                    </a:cubicBezTo>
                    <a:lnTo>
                      <a:pt x="5479" y="1715"/>
                    </a:lnTo>
                    <a:cubicBezTo>
                      <a:pt x="5882" y="1143"/>
                      <a:pt x="5781" y="538"/>
                      <a:pt x="5244" y="169"/>
                    </a:cubicBezTo>
                    <a:cubicBezTo>
                      <a:pt x="5049" y="52"/>
                      <a:pt x="4849" y="0"/>
                      <a:pt x="4644" y="0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1"/>
              <p:cNvSpPr/>
              <p:nvPr/>
            </p:nvSpPr>
            <p:spPr>
              <a:xfrm>
                <a:off x="2206531" y="2622088"/>
                <a:ext cx="43166" cy="116656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540" extrusionOk="0">
                    <a:moveTo>
                      <a:pt x="3160" y="1"/>
                    </a:moveTo>
                    <a:lnTo>
                      <a:pt x="1" y="1144"/>
                    </a:lnTo>
                    <a:lnTo>
                      <a:pt x="1681" y="6017"/>
                    </a:lnTo>
                    <a:cubicBezTo>
                      <a:pt x="1880" y="6348"/>
                      <a:pt x="1654" y="8539"/>
                      <a:pt x="2001" y="8539"/>
                    </a:cubicBezTo>
                    <a:cubicBezTo>
                      <a:pt x="2006" y="8539"/>
                      <a:pt x="2012" y="8539"/>
                      <a:pt x="2017" y="8538"/>
                    </a:cubicBezTo>
                    <a:lnTo>
                      <a:pt x="2891" y="8033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1"/>
              <p:cNvSpPr/>
              <p:nvPr/>
            </p:nvSpPr>
            <p:spPr>
              <a:xfrm>
                <a:off x="1625325" y="2598251"/>
                <a:ext cx="298416" cy="328236"/>
              </a:xfrm>
              <a:custGeom>
                <a:avLst/>
                <a:gdLst/>
                <a:ahLst/>
                <a:cxnLst/>
                <a:rect l="l" t="t" r="r" b="b"/>
                <a:pathLst>
                  <a:path w="21846" h="24029" extrusionOk="0">
                    <a:moveTo>
                      <a:pt x="14842" y="0"/>
                    </a:moveTo>
                    <a:cubicBezTo>
                      <a:pt x="14611" y="0"/>
                      <a:pt x="14380" y="11"/>
                      <a:pt x="14149" y="32"/>
                    </a:cubicBezTo>
                    <a:cubicBezTo>
                      <a:pt x="11629" y="99"/>
                      <a:pt x="9377" y="839"/>
                      <a:pt x="9377" y="839"/>
                    </a:cubicBezTo>
                    <a:lnTo>
                      <a:pt x="9175" y="2351"/>
                    </a:lnTo>
                    <a:cubicBezTo>
                      <a:pt x="7461" y="3863"/>
                      <a:pt x="6016" y="5981"/>
                      <a:pt x="5109" y="8400"/>
                    </a:cubicBezTo>
                    <a:cubicBezTo>
                      <a:pt x="2924" y="14114"/>
                      <a:pt x="0" y="23020"/>
                      <a:pt x="0" y="23020"/>
                    </a:cubicBezTo>
                    <a:lnTo>
                      <a:pt x="19123" y="24029"/>
                    </a:lnTo>
                    <a:cubicBezTo>
                      <a:pt x="19123" y="23995"/>
                      <a:pt x="21846" y="12534"/>
                      <a:pt x="21409" y="4267"/>
                    </a:cubicBezTo>
                    <a:cubicBezTo>
                      <a:pt x="21274" y="1847"/>
                      <a:pt x="20199" y="1578"/>
                      <a:pt x="17477" y="502"/>
                    </a:cubicBezTo>
                    <a:cubicBezTo>
                      <a:pt x="16598" y="156"/>
                      <a:pt x="15720" y="0"/>
                      <a:pt x="14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1"/>
              <p:cNvSpPr/>
              <p:nvPr/>
            </p:nvSpPr>
            <p:spPr>
              <a:xfrm>
                <a:off x="1551862" y="2619041"/>
                <a:ext cx="265373" cy="391455"/>
              </a:xfrm>
              <a:custGeom>
                <a:avLst/>
                <a:gdLst/>
                <a:ahLst/>
                <a:cxnLst/>
                <a:rect l="l" t="t" r="r" b="b"/>
                <a:pathLst>
                  <a:path w="19427" h="28657" extrusionOk="0">
                    <a:moveTo>
                      <a:pt x="15251" y="1"/>
                    </a:moveTo>
                    <a:cubicBezTo>
                      <a:pt x="14301" y="1"/>
                      <a:pt x="13347" y="354"/>
                      <a:pt x="12604" y="1064"/>
                    </a:cubicBezTo>
                    <a:lnTo>
                      <a:pt x="3799" y="9634"/>
                    </a:lnTo>
                    <a:cubicBezTo>
                      <a:pt x="3261" y="10172"/>
                      <a:pt x="2891" y="10878"/>
                      <a:pt x="2723" y="11651"/>
                    </a:cubicBezTo>
                    <a:lnTo>
                      <a:pt x="404" y="24187"/>
                    </a:lnTo>
                    <a:cubicBezTo>
                      <a:pt x="1" y="26237"/>
                      <a:pt x="1379" y="28220"/>
                      <a:pt x="3429" y="28623"/>
                    </a:cubicBezTo>
                    <a:cubicBezTo>
                      <a:pt x="3664" y="28657"/>
                      <a:pt x="3899" y="28657"/>
                      <a:pt x="4101" y="28657"/>
                    </a:cubicBezTo>
                    <a:cubicBezTo>
                      <a:pt x="5916" y="28657"/>
                      <a:pt x="7495" y="27413"/>
                      <a:pt x="7832" y="25599"/>
                    </a:cubicBezTo>
                    <a:lnTo>
                      <a:pt x="9949" y="14205"/>
                    </a:lnTo>
                    <a:lnTo>
                      <a:pt x="17881" y="6475"/>
                    </a:lnTo>
                    <a:cubicBezTo>
                      <a:pt x="19393" y="5030"/>
                      <a:pt x="19426" y="2644"/>
                      <a:pt x="17948" y="1131"/>
                    </a:cubicBezTo>
                    <a:cubicBezTo>
                      <a:pt x="17213" y="379"/>
                      <a:pt x="16234" y="1"/>
                      <a:pt x="15251" y="1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1"/>
              <p:cNvSpPr/>
              <p:nvPr/>
            </p:nvSpPr>
            <p:spPr>
              <a:xfrm>
                <a:off x="1613386" y="2943139"/>
                <a:ext cx="69338" cy="85539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6262" extrusionOk="0">
                    <a:moveTo>
                      <a:pt x="2555" y="1"/>
                    </a:moveTo>
                    <a:cubicBezTo>
                      <a:pt x="2488" y="1"/>
                      <a:pt x="2421" y="8"/>
                      <a:pt x="2353" y="24"/>
                    </a:cubicBezTo>
                    <a:lnTo>
                      <a:pt x="0" y="528"/>
                    </a:lnTo>
                    <a:cubicBezTo>
                      <a:pt x="269" y="4360"/>
                      <a:pt x="2151" y="4360"/>
                      <a:pt x="2151" y="4360"/>
                    </a:cubicBezTo>
                    <a:lnTo>
                      <a:pt x="2790" y="5603"/>
                    </a:lnTo>
                    <a:cubicBezTo>
                      <a:pt x="2998" y="6020"/>
                      <a:pt x="3398" y="6261"/>
                      <a:pt x="3813" y="6261"/>
                    </a:cubicBezTo>
                    <a:cubicBezTo>
                      <a:pt x="4001" y="6261"/>
                      <a:pt x="4192" y="6212"/>
                      <a:pt x="4369" y="6107"/>
                    </a:cubicBezTo>
                    <a:cubicBezTo>
                      <a:pt x="4874" y="5805"/>
                      <a:pt x="5075" y="5133"/>
                      <a:pt x="4840" y="4561"/>
                    </a:cubicBezTo>
                    <a:cubicBezTo>
                      <a:pt x="4840" y="4561"/>
                      <a:pt x="4302" y="2545"/>
                      <a:pt x="3428" y="595"/>
                    </a:cubicBezTo>
                    <a:cubicBezTo>
                      <a:pt x="3258" y="226"/>
                      <a:pt x="2919" y="1"/>
                      <a:pt x="2555" y="1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1"/>
              <p:cNvSpPr/>
              <p:nvPr/>
            </p:nvSpPr>
            <p:spPr>
              <a:xfrm>
                <a:off x="1545441" y="2938412"/>
                <a:ext cx="112490" cy="87697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6420" extrusionOk="0">
                    <a:moveTo>
                      <a:pt x="3059" y="0"/>
                    </a:moveTo>
                    <a:cubicBezTo>
                      <a:pt x="2655" y="34"/>
                      <a:pt x="874" y="639"/>
                      <a:pt x="773" y="1009"/>
                    </a:cubicBezTo>
                    <a:cubicBezTo>
                      <a:pt x="0" y="3899"/>
                      <a:pt x="1277" y="6420"/>
                      <a:pt x="1277" y="6420"/>
                    </a:cubicBezTo>
                    <a:lnTo>
                      <a:pt x="8234" y="6184"/>
                    </a:lnTo>
                    <a:lnTo>
                      <a:pt x="8167" y="639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1"/>
              <p:cNvSpPr/>
              <p:nvPr/>
            </p:nvSpPr>
            <p:spPr>
              <a:xfrm>
                <a:off x="1622101" y="3007737"/>
                <a:ext cx="39505" cy="74870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481" extrusionOk="0">
                    <a:moveTo>
                      <a:pt x="2421" y="0"/>
                    </a:moveTo>
                    <a:lnTo>
                      <a:pt x="1" y="135"/>
                    </a:lnTo>
                    <a:lnTo>
                      <a:pt x="807" y="4504"/>
                    </a:lnTo>
                    <a:cubicBezTo>
                      <a:pt x="905" y="5054"/>
                      <a:pt x="1345" y="5480"/>
                      <a:pt x="1858" y="5480"/>
                    </a:cubicBezTo>
                    <a:cubicBezTo>
                      <a:pt x="1878" y="5480"/>
                      <a:pt x="1897" y="5480"/>
                      <a:pt x="1917" y="5478"/>
                    </a:cubicBezTo>
                    <a:cubicBezTo>
                      <a:pt x="2488" y="5411"/>
                      <a:pt x="2891" y="4907"/>
                      <a:pt x="2858" y="4302"/>
                    </a:cubicBez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1"/>
              <p:cNvSpPr/>
              <p:nvPr/>
            </p:nvSpPr>
            <p:spPr>
              <a:xfrm>
                <a:off x="1567011" y="3007737"/>
                <a:ext cx="31240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615" extrusionOk="0">
                    <a:moveTo>
                      <a:pt x="1" y="0"/>
                    </a:moveTo>
                    <a:lnTo>
                      <a:pt x="169" y="4537"/>
                    </a:lnTo>
                    <a:cubicBezTo>
                      <a:pt x="202" y="5142"/>
                      <a:pt x="606" y="5613"/>
                      <a:pt x="1144" y="5613"/>
                    </a:cubicBezTo>
                    <a:cubicBezTo>
                      <a:pt x="1161" y="5614"/>
                      <a:pt x="1177" y="5615"/>
                      <a:pt x="1194" y="5615"/>
                    </a:cubicBezTo>
                    <a:cubicBezTo>
                      <a:pt x="1677" y="5615"/>
                      <a:pt x="2086" y="5156"/>
                      <a:pt x="2118" y="4571"/>
                    </a:cubicBezTo>
                    <a:lnTo>
                      <a:pt x="2286" y="1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1"/>
              <p:cNvSpPr/>
              <p:nvPr/>
            </p:nvSpPr>
            <p:spPr>
              <a:xfrm>
                <a:off x="1544977" y="2998557"/>
                <a:ext cx="33071" cy="67439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4937" extrusionOk="0">
                    <a:moveTo>
                      <a:pt x="673" y="0"/>
                    </a:moveTo>
                    <a:lnTo>
                      <a:pt x="101" y="3764"/>
                    </a:lnTo>
                    <a:cubicBezTo>
                      <a:pt x="1" y="4268"/>
                      <a:pt x="236" y="4773"/>
                      <a:pt x="639" y="4907"/>
                    </a:cubicBezTo>
                    <a:cubicBezTo>
                      <a:pt x="700" y="4927"/>
                      <a:pt x="761" y="4937"/>
                      <a:pt x="822" y="4937"/>
                    </a:cubicBezTo>
                    <a:cubicBezTo>
                      <a:pt x="1167" y="4937"/>
                      <a:pt x="1500" y="4630"/>
                      <a:pt x="1614" y="4201"/>
                    </a:cubicBezTo>
                    <a:lnTo>
                      <a:pt x="2420" y="63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1596858" y="3016916"/>
                <a:ext cx="33071" cy="7395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5414" extrusionOk="0">
                    <a:moveTo>
                      <a:pt x="0" y="0"/>
                    </a:moveTo>
                    <a:lnTo>
                      <a:pt x="202" y="4336"/>
                    </a:lnTo>
                    <a:cubicBezTo>
                      <a:pt x="236" y="4907"/>
                      <a:pt x="673" y="5378"/>
                      <a:pt x="1210" y="5411"/>
                    </a:cubicBezTo>
                    <a:cubicBezTo>
                      <a:pt x="1230" y="5413"/>
                      <a:pt x="1249" y="5413"/>
                      <a:pt x="1268" y="5413"/>
                    </a:cubicBezTo>
                    <a:cubicBezTo>
                      <a:pt x="1813" y="5413"/>
                      <a:pt x="2252" y="4954"/>
                      <a:pt x="2252" y="4370"/>
                    </a:cubicBezTo>
                    <a:lnTo>
                      <a:pt x="242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1679036" y="2607704"/>
                <a:ext cx="165737" cy="154891"/>
              </a:xfrm>
              <a:custGeom>
                <a:avLst/>
                <a:gdLst/>
                <a:ahLst/>
                <a:cxnLst/>
                <a:rect l="l" t="t" r="r" b="b"/>
                <a:pathLst>
                  <a:path w="12133" h="11339" extrusionOk="0">
                    <a:moveTo>
                      <a:pt x="6647" y="0"/>
                    </a:moveTo>
                    <a:cubicBezTo>
                      <a:pt x="5494" y="0"/>
                      <a:pt x="4335" y="399"/>
                      <a:pt x="3395" y="1222"/>
                    </a:cubicBezTo>
                    <a:lnTo>
                      <a:pt x="0" y="4213"/>
                    </a:lnTo>
                    <a:lnTo>
                      <a:pt x="6756" y="11338"/>
                    </a:lnTo>
                    <a:lnTo>
                      <a:pt x="9915" y="8616"/>
                    </a:lnTo>
                    <a:cubicBezTo>
                      <a:pt x="11864" y="6902"/>
                      <a:pt x="12133" y="3978"/>
                      <a:pt x="10587" y="1928"/>
                    </a:cubicBezTo>
                    <a:cubicBezTo>
                      <a:pt x="9604" y="661"/>
                      <a:pt x="8131" y="0"/>
                      <a:pt x="6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1"/>
              <p:cNvSpPr/>
              <p:nvPr/>
            </p:nvSpPr>
            <p:spPr>
              <a:xfrm>
                <a:off x="1754781" y="2691071"/>
                <a:ext cx="90457" cy="71059"/>
              </a:xfrm>
              <a:custGeom>
                <a:avLst/>
                <a:gdLst/>
                <a:ahLst/>
                <a:cxnLst/>
                <a:rect l="l" t="t" r="r" b="b"/>
                <a:pathLst>
                  <a:path w="6622" h="5202" extrusionOk="0">
                    <a:moveTo>
                      <a:pt x="6517" y="1"/>
                    </a:moveTo>
                    <a:cubicBezTo>
                      <a:pt x="6487" y="1"/>
                      <a:pt x="6454" y="9"/>
                      <a:pt x="6420" y="26"/>
                    </a:cubicBezTo>
                    <a:lnTo>
                      <a:pt x="1177" y="4933"/>
                    </a:lnTo>
                    <a:lnTo>
                      <a:pt x="202" y="3992"/>
                    </a:lnTo>
                    <a:cubicBezTo>
                      <a:pt x="186" y="3958"/>
                      <a:pt x="160" y="3941"/>
                      <a:pt x="131" y="3941"/>
                    </a:cubicBezTo>
                    <a:cubicBezTo>
                      <a:pt x="102" y="3941"/>
                      <a:pt x="68" y="3958"/>
                      <a:pt x="34" y="3992"/>
                    </a:cubicBezTo>
                    <a:cubicBezTo>
                      <a:pt x="1" y="4025"/>
                      <a:pt x="1" y="4093"/>
                      <a:pt x="34" y="4126"/>
                    </a:cubicBezTo>
                    <a:lnTo>
                      <a:pt x="1076" y="5168"/>
                    </a:lnTo>
                    <a:cubicBezTo>
                      <a:pt x="1110" y="5202"/>
                      <a:pt x="1143" y="5202"/>
                      <a:pt x="1177" y="5202"/>
                    </a:cubicBezTo>
                    <a:cubicBezTo>
                      <a:pt x="1177" y="5202"/>
                      <a:pt x="1211" y="5202"/>
                      <a:pt x="1244" y="5168"/>
                    </a:cubicBezTo>
                    <a:lnTo>
                      <a:pt x="6588" y="194"/>
                    </a:lnTo>
                    <a:cubicBezTo>
                      <a:pt x="6622" y="160"/>
                      <a:pt x="6622" y="59"/>
                      <a:pt x="6588" y="26"/>
                    </a:cubicBezTo>
                    <a:cubicBezTo>
                      <a:pt x="6571" y="9"/>
                      <a:pt x="6546" y="1"/>
                      <a:pt x="6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1"/>
              <p:cNvSpPr/>
              <p:nvPr/>
            </p:nvSpPr>
            <p:spPr>
              <a:xfrm>
                <a:off x="1824105" y="2480229"/>
                <a:ext cx="138663" cy="146927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10756" extrusionOk="0">
                    <a:moveTo>
                      <a:pt x="5311" y="1"/>
                    </a:moveTo>
                    <a:lnTo>
                      <a:pt x="1" y="8638"/>
                    </a:lnTo>
                    <a:lnTo>
                      <a:pt x="6117" y="10756"/>
                    </a:lnTo>
                    <a:lnTo>
                      <a:pt x="10150" y="4135"/>
                    </a:lnTo>
                    <a:lnTo>
                      <a:pt x="5311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1"/>
              <p:cNvSpPr/>
              <p:nvPr/>
            </p:nvSpPr>
            <p:spPr>
              <a:xfrm>
                <a:off x="1901694" y="2543584"/>
                <a:ext cx="47755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4236" extrusionOk="0">
                    <a:moveTo>
                      <a:pt x="0" y="1"/>
                    </a:moveTo>
                    <a:lnTo>
                      <a:pt x="1580" y="4236"/>
                    </a:lnTo>
                    <a:lnTo>
                      <a:pt x="3496" y="11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1"/>
              <p:cNvSpPr/>
              <p:nvPr/>
            </p:nvSpPr>
            <p:spPr>
              <a:xfrm>
                <a:off x="1823655" y="2598224"/>
                <a:ext cx="84023" cy="33248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2434" extrusionOk="0">
                    <a:moveTo>
                      <a:pt x="34" y="0"/>
                    </a:moveTo>
                    <a:cubicBezTo>
                      <a:pt x="34" y="0"/>
                      <a:pt x="0" y="1109"/>
                      <a:pt x="2521" y="2017"/>
                    </a:cubicBezTo>
                    <a:cubicBezTo>
                      <a:pt x="3419" y="2332"/>
                      <a:pt x="4142" y="2433"/>
                      <a:pt x="4699" y="2433"/>
                    </a:cubicBezTo>
                    <a:cubicBezTo>
                      <a:pt x="5684" y="2433"/>
                      <a:pt x="6150" y="2118"/>
                      <a:pt x="6150" y="2118"/>
                    </a:cubicBezTo>
                    <a:lnTo>
                      <a:pt x="3159" y="10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1"/>
              <p:cNvSpPr/>
              <p:nvPr/>
            </p:nvSpPr>
            <p:spPr>
              <a:xfrm>
                <a:off x="1845388" y="2394840"/>
                <a:ext cx="171556" cy="186309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13639" extrusionOk="0">
                    <a:moveTo>
                      <a:pt x="7863" y="0"/>
                    </a:moveTo>
                    <a:cubicBezTo>
                      <a:pt x="3166" y="0"/>
                      <a:pt x="1" y="5531"/>
                      <a:pt x="2913" y="9747"/>
                    </a:cubicBezTo>
                    <a:lnTo>
                      <a:pt x="4358" y="11428"/>
                    </a:lnTo>
                    <a:cubicBezTo>
                      <a:pt x="5400" y="12469"/>
                      <a:pt x="6609" y="13108"/>
                      <a:pt x="7752" y="13478"/>
                    </a:cubicBezTo>
                    <a:cubicBezTo>
                      <a:pt x="8063" y="13587"/>
                      <a:pt x="8378" y="13638"/>
                      <a:pt x="8687" y="13638"/>
                    </a:cubicBezTo>
                    <a:cubicBezTo>
                      <a:pt x="10183" y="13638"/>
                      <a:pt x="11551" y="12438"/>
                      <a:pt x="11718" y="10823"/>
                    </a:cubicBezTo>
                    <a:cubicBezTo>
                      <a:pt x="12054" y="7159"/>
                      <a:pt x="12289" y="4639"/>
                      <a:pt x="12289" y="4639"/>
                    </a:cubicBezTo>
                    <a:cubicBezTo>
                      <a:pt x="12558" y="1110"/>
                      <a:pt x="9802" y="303"/>
                      <a:pt x="9802" y="303"/>
                    </a:cubicBezTo>
                    <a:cubicBezTo>
                      <a:pt x="9701" y="270"/>
                      <a:pt x="9567" y="236"/>
                      <a:pt x="9433" y="202"/>
                    </a:cubicBezTo>
                    <a:cubicBezTo>
                      <a:pt x="8896" y="65"/>
                      <a:pt x="8371" y="0"/>
                      <a:pt x="7863" y="0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1"/>
              <p:cNvSpPr/>
              <p:nvPr/>
            </p:nvSpPr>
            <p:spPr>
              <a:xfrm>
                <a:off x="1998106" y="2507316"/>
                <a:ext cx="22512" cy="24807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816" extrusionOk="0">
                    <a:moveTo>
                      <a:pt x="370" y="1"/>
                    </a:moveTo>
                    <a:lnTo>
                      <a:pt x="0" y="1816"/>
                    </a:lnTo>
                    <a:lnTo>
                      <a:pt x="1277" y="1816"/>
                    </a:lnTo>
                    <a:cubicBezTo>
                      <a:pt x="1513" y="1816"/>
                      <a:pt x="1647" y="1547"/>
                      <a:pt x="1479" y="1345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1"/>
              <p:cNvSpPr/>
              <p:nvPr/>
            </p:nvSpPr>
            <p:spPr>
              <a:xfrm>
                <a:off x="1824105" y="2372834"/>
                <a:ext cx="181815" cy="163934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2001" extrusionOk="0">
                    <a:moveTo>
                      <a:pt x="7081" y="1"/>
                    </a:moveTo>
                    <a:cubicBezTo>
                      <a:pt x="6208" y="1"/>
                      <a:pt x="5229" y="130"/>
                      <a:pt x="4134" y="435"/>
                    </a:cubicBezTo>
                    <a:cubicBezTo>
                      <a:pt x="2723" y="839"/>
                      <a:pt x="1110" y="2351"/>
                      <a:pt x="673" y="3763"/>
                    </a:cubicBezTo>
                    <a:cubicBezTo>
                      <a:pt x="1" y="6082"/>
                      <a:pt x="1211" y="8031"/>
                      <a:pt x="2857" y="11997"/>
                    </a:cubicBezTo>
                    <a:cubicBezTo>
                      <a:pt x="2857" y="11997"/>
                      <a:pt x="2889" y="12001"/>
                      <a:pt x="2945" y="12001"/>
                    </a:cubicBezTo>
                    <a:cubicBezTo>
                      <a:pt x="3303" y="12001"/>
                      <a:pt x="4671" y="11850"/>
                      <a:pt x="5512" y="9644"/>
                    </a:cubicBezTo>
                    <a:cubicBezTo>
                      <a:pt x="5748" y="9039"/>
                      <a:pt x="6924" y="7762"/>
                      <a:pt x="6924" y="7762"/>
                    </a:cubicBezTo>
                    <a:cubicBezTo>
                      <a:pt x="6924" y="7762"/>
                      <a:pt x="5499" y="3051"/>
                      <a:pt x="10165" y="3051"/>
                    </a:cubicBezTo>
                    <a:cubicBezTo>
                      <a:pt x="11002" y="3051"/>
                      <a:pt x="12036" y="3203"/>
                      <a:pt x="13310" y="3561"/>
                    </a:cubicBezTo>
                    <a:cubicBezTo>
                      <a:pt x="13310" y="3561"/>
                      <a:pt x="11672" y="1"/>
                      <a:pt x="70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1"/>
              <p:cNvSpPr/>
              <p:nvPr/>
            </p:nvSpPr>
            <p:spPr>
              <a:xfrm>
                <a:off x="1884701" y="2405399"/>
                <a:ext cx="75308" cy="85867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6286" extrusionOk="0">
                    <a:moveTo>
                      <a:pt x="3295" y="1"/>
                    </a:moveTo>
                    <a:lnTo>
                      <a:pt x="1" y="2118"/>
                    </a:lnTo>
                    <a:lnTo>
                      <a:pt x="2723" y="6286"/>
                    </a:lnTo>
                    <a:lnTo>
                      <a:pt x="3429" y="3866"/>
                    </a:lnTo>
                    <a:cubicBezTo>
                      <a:pt x="5513" y="2622"/>
                      <a:pt x="3295" y="1"/>
                      <a:pt x="32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1"/>
              <p:cNvSpPr/>
              <p:nvPr/>
            </p:nvSpPr>
            <p:spPr>
              <a:xfrm>
                <a:off x="1870932" y="2463195"/>
                <a:ext cx="55569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3739" extrusionOk="0">
                    <a:moveTo>
                      <a:pt x="2014" y="1"/>
                    </a:moveTo>
                    <a:cubicBezTo>
                      <a:pt x="1148" y="1"/>
                      <a:pt x="379" y="600"/>
                      <a:pt x="202" y="1483"/>
                    </a:cubicBezTo>
                    <a:cubicBezTo>
                      <a:pt x="1" y="2525"/>
                      <a:pt x="639" y="3500"/>
                      <a:pt x="1648" y="3701"/>
                    </a:cubicBezTo>
                    <a:cubicBezTo>
                      <a:pt x="1773" y="3726"/>
                      <a:pt x="1898" y="3738"/>
                      <a:pt x="2022" y="3738"/>
                    </a:cubicBezTo>
                    <a:cubicBezTo>
                      <a:pt x="2894" y="3738"/>
                      <a:pt x="3689" y="3139"/>
                      <a:pt x="3866" y="2256"/>
                    </a:cubicBezTo>
                    <a:cubicBezTo>
                      <a:pt x="4067" y="1214"/>
                      <a:pt x="3429" y="240"/>
                      <a:pt x="2387" y="38"/>
                    </a:cubicBezTo>
                    <a:cubicBezTo>
                      <a:pt x="2262" y="13"/>
                      <a:pt x="2137" y="1"/>
                      <a:pt x="2014" y="1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1"/>
              <p:cNvSpPr/>
              <p:nvPr/>
            </p:nvSpPr>
            <p:spPr>
              <a:xfrm>
                <a:off x="1892050" y="2474724"/>
                <a:ext cx="21132" cy="23891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49" extrusionOk="0">
                    <a:moveTo>
                      <a:pt x="202" y="1"/>
                    </a:moveTo>
                    <a:cubicBezTo>
                      <a:pt x="102" y="1"/>
                      <a:pt x="1" y="68"/>
                      <a:pt x="1" y="169"/>
                    </a:cubicBezTo>
                    <a:cubicBezTo>
                      <a:pt x="1" y="269"/>
                      <a:pt x="68" y="337"/>
                      <a:pt x="169" y="337"/>
                    </a:cubicBezTo>
                    <a:cubicBezTo>
                      <a:pt x="505" y="370"/>
                      <a:pt x="740" y="471"/>
                      <a:pt x="875" y="639"/>
                    </a:cubicBezTo>
                    <a:cubicBezTo>
                      <a:pt x="1143" y="975"/>
                      <a:pt x="1043" y="1513"/>
                      <a:pt x="1043" y="1513"/>
                    </a:cubicBezTo>
                    <a:cubicBezTo>
                      <a:pt x="1043" y="1614"/>
                      <a:pt x="1110" y="1715"/>
                      <a:pt x="1177" y="1715"/>
                    </a:cubicBezTo>
                    <a:cubicBezTo>
                      <a:pt x="1211" y="1748"/>
                      <a:pt x="1211" y="1748"/>
                      <a:pt x="1211" y="1748"/>
                    </a:cubicBezTo>
                    <a:cubicBezTo>
                      <a:pt x="1311" y="1748"/>
                      <a:pt x="1379" y="1681"/>
                      <a:pt x="1412" y="1580"/>
                    </a:cubicBezTo>
                    <a:cubicBezTo>
                      <a:pt x="1412" y="1547"/>
                      <a:pt x="1547" y="908"/>
                      <a:pt x="1177" y="438"/>
                    </a:cubicBezTo>
                    <a:cubicBezTo>
                      <a:pt x="942" y="169"/>
                      <a:pt x="639" y="1"/>
                      <a:pt x="2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1"/>
              <p:cNvSpPr/>
              <p:nvPr/>
            </p:nvSpPr>
            <p:spPr>
              <a:xfrm>
                <a:off x="1981236" y="2469137"/>
                <a:ext cx="2744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85" extrusionOk="0">
                    <a:moveTo>
                      <a:pt x="866" y="0"/>
                    </a:moveTo>
                    <a:cubicBezTo>
                      <a:pt x="458" y="0"/>
                      <a:pt x="0" y="107"/>
                      <a:pt x="59" y="342"/>
                    </a:cubicBezTo>
                    <a:cubicBezTo>
                      <a:pt x="147" y="578"/>
                      <a:pt x="313" y="685"/>
                      <a:pt x="919" y="685"/>
                    </a:cubicBezTo>
                    <a:cubicBezTo>
                      <a:pt x="1004" y="685"/>
                      <a:pt x="1098" y="683"/>
                      <a:pt x="1202" y="678"/>
                    </a:cubicBezTo>
                    <a:cubicBezTo>
                      <a:pt x="2008" y="678"/>
                      <a:pt x="2008" y="376"/>
                      <a:pt x="2008" y="376"/>
                    </a:cubicBezTo>
                    <a:cubicBezTo>
                      <a:pt x="1979" y="30"/>
                      <a:pt x="1284" y="6"/>
                      <a:pt x="1086" y="6"/>
                    </a:cubicBezTo>
                    <a:cubicBezTo>
                      <a:pt x="1053" y="6"/>
                      <a:pt x="1034" y="6"/>
                      <a:pt x="1034" y="6"/>
                    </a:cubicBezTo>
                    <a:cubicBezTo>
                      <a:pt x="980" y="2"/>
                      <a:pt x="923" y="0"/>
                      <a:pt x="8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1"/>
              <p:cNvSpPr/>
              <p:nvPr/>
            </p:nvSpPr>
            <p:spPr>
              <a:xfrm>
                <a:off x="1978819" y="2533311"/>
                <a:ext cx="24342" cy="10286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53" extrusionOk="0">
                    <a:moveTo>
                      <a:pt x="170" y="0"/>
                    </a:moveTo>
                    <a:cubicBezTo>
                      <a:pt x="118" y="0"/>
                      <a:pt x="71" y="25"/>
                      <a:pt x="34" y="81"/>
                    </a:cubicBezTo>
                    <a:cubicBezTo>
                      <a:pt x="1" y="148"/>
                      <a:pt x="1" y="249"/>
                      <a:pt x="68" y="316"/>
                    </a:cubicBezTo>
                    <a:cubicBezTo>
                      <a:pt x="572" y="686"/>
                      <a:pt x="1110" y="753"/>
                      <a:pt x="1412" y="753"/>
                    </a:cubicBezTo>
                    <a:lnTo>
                      <a:pt x="1614" y="753"/>
                    </a:lnTo>
                    <a:cubicBezTo>
                      <a:pt x="1715" y="719"/>
                      <a:pt x="1782" y="618"/>
                      <a:pt x="1782" y="551"/>
                    </a:cubicBezTo>
                    <a:cubicBezTo>
                      <a:pt x="1782" y="450"/>
                      <a:pt x="1681" y="383"/>
                      <a:pt x="1580" y="383"/>
                    </a:cubicBezTo>
                    <a:cubicBezTo>
                      <a:pt x="1580" y="383"/>
                      <a:pt x="1510" y="393"/>
                      <a:pt x="1396" y="393"/>
                    </a:cubicBezTo>
                    <a:cubicBezTo>
                      <a:pt x="1148" y="393"/>
                      <a:pt x="694" y="346"/>
                      <a:pt x="303" y="47"/>
                    </a:cubicBezTo>
                    <a:cubicBezTo>
                      <a:pt x="258" y="17"/>
                      <a:pt x="213" y="0"/>
                      <a:pt x="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1987547" y="2496976"/>
                <a:ext cx="11488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776" extrusionOk="0">
                    <a:moveTo>
                      <a:pt x="417" y="1"/>
                    </a:moveTo>
                    <a:cubicBezTo>
                      <a:pt x="236" y="1"/>
                      <a:pt x="89" y="121"/>
                      <a:pt x="34" y="287"/>
                    </a:cubicBezTo>
                    <a:cubicBezTo>
                      <a:pt x="0" y="489"/>
                      <a:pt x="101" y="691"/>
                      <a:pt x="336" y="758"/>
                    </a:cubicBezTo>
                    <a:cubicBezTo>
                      <a:pt x="372" y="770"/>
                      <a:pt x="408" y="775"/>
                      <a:pt x="443" y="775"/>
                    </a:cubicBezTo>
                    <a:cubicBezTo>
                      <a:pt x="605" y="775"/>
                      <a:pt x="752" y="655"/>
                      <a:pt x="807" y="489"/>
                    </a:cubicBezTo>
                    <a:cubicBezTo>
                      <a:pt x="840" y="287"/>
                      <a:pt x="740" y="52"/>
                      <a:pt x="538" y="18"/>
                    </a:cubicBezTo>
                    <a:cubicBezTo>
                      <a:pt x="496" y="7"/>
                      <a:pt x="456" y="1"/>
                      <a:pt x="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1" name="Google Shape;1021;p41"/>
            <p:cNvGrpSpPr/>
            <p:nvPr/>
          </p:nvGrpSpPr>
          <p:grpSpPr>
            <a:xfrm>
              <a:off x="3641948" y="2657563"/>
              <a:ext cx="45404" cy="31095"/>
              <a:chOff x="2659716" y="2883799"/>
              <a:chExt cx="199141" cy="136442"/>
            </a:xfrm>
          </p:grpSpPr>
          <p:sp>
            <p:nvSpPr>
              <p:cNvPr id="1022" name="Google Shape;1022;p41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1761050" y="2613707"/>
              <a:ext cx="45404" cy="31095"/>
              <a:chOff x="2659716" y="2883799"/>
              <a:chExt cx="199141" cy="136442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7" name="Google Shape;1027;p41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>
            <a:hlinkClick r:id="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1" name="Google Shape;1031;p41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2" name="Google Shape;1032;p41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3" name="Google Shape;1033;p41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>
            <a:hlinkClick r:id="rId7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036" name="Google Shape;1036;p41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037" name="Google Shape;1037;p4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39" name="Google Shape;1039;p41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932040" y="242773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24128" y="2263484"/>
            <a:ext cx="276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3 elevado a un nº es igual a 81</a:t>
            </a:r>
            <a:endParaRPr lang="es-CL" dirty="0"/>
          </a:p>
        </p:txBody>
      </p:sp>
      <p:cxnSp>
        <p:nvCxnSpPr>
          <p:cNvPr id="165" name="164 Conector recto de flecha"/>
          <p:cNvCxnSpPr/>
          <p:nvPr/>
        </p:nvCxnSpPr>
        <p:spPr>
          <a:xfrm>
            <a:off x="4932040" y="278777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724128" y="2650467"/>
            <a:ext cx="254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El nº 81 lo podemos escribir como 3 elevado a 4</a:t>
            </a:r>
            <a:endParaRPr lang="es-CL" dirty="0"/>
          </a:p>
        </p:txBody>
      </p:sp>
      <p:cxnSp>
        <p:nvCxnSpPr>
          <p:cNvPr id="167" name="166 Conector recto de flecha"/>
          <p:cNvCxnSpPr/>
          <p:nvPr/>
        </p:nvCxnSpPr>
        <p:spPr>
          <a:xfrm>
            <a:off x="4932040" y="35596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8" name="167 CuadroTexto"/>
          <p:cNvSpPr txBox="1"/>
          <p:nvPr/>
        </p:nvSpPr>
        <p:spPr>
          <a:xfrm>
            <a:off x="5749922" y="3405771"/>
            <a:ext cx="276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El número n es igual a 4.</a:t>
            </a:r>
            <a:endParaRPr lang="es-CL" dirty="0"/>
          </a:p>
        </p:txBody>
      </p:sp>
      <p:cxnSp>
        <p:nvCxnSpPr>
          <p:cNvPr id="169" name="168 Conector recto de flecha"/>
          <p:cNvCxnSpPr/>
          <p:nvPr/>
        </p:nvCxnSpPr>
        <p:spPr>
          <a:xfrm>
            <a:off x="4937720" y="390962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5823020" y="3753775"/>
            <a:ext cx="2760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 decir que logaritmo en base 3 de 81 es igual a 4, dado que 3 elevado a 4 es igual a 81.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2"/>
          <p:cNvSpPr/>
          <p:nvPr/>
        </p:nvSpPr>
        <p:spPr>
          <a:xfrm>
            <a:off x="1763688" y="1269315"/>
            <a:ext cx="2661670" cy="388500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5" name="Google Shape;1055;p42">
                <a:hlinkClick r:id="rId3" action="ppaction://hlinksldjump"/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625688" y="1306801"/>
                <a:ext cx="2937670" cy="47229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20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2000" b="0" i="1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s-CL" sz="2000" b="0" i="1">
                          <a:latin typeface="Cambria Math"/>
                        </a:rPr>
                        <m:t>=</m:t>
                      </m:r>
                      <m:r>
                        <a:rPr lang="es-CL" sz="2000" b="0" i="1">
                          <a:latin typeface="Cambria Math"/>
                        </a:rPr>
                        <m:t>𝑛</m:t>
                      </m:r>
                      <m:r>
                        <a:rPr lang="es-CL" sz="2000" b="0" i="1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s-CL" sz="2000" b="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0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sz="2000" b="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s-CL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2000" b="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s-CL" sz="20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055" name="Google Shape;1055;p42">
                <a:hlinkClick r:id="rId4" action="ppaction://hlinksldjump"/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25688" y="1306801"/>
                <a:ext cx="2937670" cy="472292"/>
              </a:xfrm>
              <a:prstGeom prst="rect">
                <a:avLst/>
              </a:prstGeom>
              <a:blipFill rotWithShape="1">
                <a:blip r:embed="rId5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Google Shape;1057;p42"/>
          <p:cNvSpPr txBox="1">
            <a:spLocks noGrp="1"/>
          </p:cNvSpPr>
          <p:nvPr>
            <p:ph type="title"/>
          </p:nvPr>
        </p:nvSpPr>
        <p:spPr>
          <a:xfrm>
            <a:off x="1540300" y="541113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4"/>
                </a:solidFill>
              </a:rPr>
              <a:t>¿Cómo escribo una potencia como logaritmo?</a:t>
            </a: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1127" name="Google Shape;1127;p42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2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2">
            <a:hlinkClick r:id="" action="ppaction://noaction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2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1" name="Google Shape;1131;p42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2" name="Google Shape;1132;p42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3" name="Google Shape;1133;p42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2">
            <a:hlinkClick r:id="rId7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2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9" name="Google Shape;1139;p4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187624" y="1879868"/>
                <a:ext cx="6682593" cy="1865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3200" dirty="0" smtClean="0"/>
                  <a:t>Ejemplo I: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sz="3200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s-CL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s-CL" sz="3200" b="0" i="1" smtClean="0">
                        <a:latin typeface="Cambria Math"/>
                      </a:rPr>
                      <m:t>=216 </m:t>
                    </m:r>
                    <m:r>
                      <a:rPr lang="es-CL" sz="3200" b="0" i="1" smtClean="0">
                        <a:latin typeface="Cambria Math"/>
                        <a:ea typeface="Cambria Math"/>
                      </a:rPr>
                      <m:t>↔ </m:t>
                    </m:r>
                    <m:func>
                      <m:funcPr>
                        <m:ctrlPr>
                          <a:rPr lang="es-CL" sz="32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32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32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s-CL" sz="3200" b="0" i="1" smtClean="0">
                            <a:latin typeface="Cambria Math"/>
                            <a:ea typeface="Cambria Math"/>
                          </a:rPr>
                          <m:t>216</m:t>
                        </m:r>
                      </m:e>
                    </m:func>
                    <m:r>
                      <a:rPr lang="es-CL" sz="3200" b="0" i="1" smtClean="0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s-CL" sz="3200" b="0" dirty="0" smtClean="0">
                  <a:ea typeface="Cambria Math"/>
                </a:endParaRPr>
              </a:p>
              <a:p>
                <a:endParaRPr lang="es-CL" sz="3200" dirty="0" smtClean="0"/>
              </a:p>
              <a:p>
                <a:r>
                  <a:rPr lang="es-CL" sz="3200" dirty="0" smtClean="0"/>
                  <a:t>Ejemplo 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sz="3200" b="0" i="1" smtClean="0">
                            <a:latin typeface="Cambria Math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s-CL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L" sz="3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s-CL" sz="3200" b="0" i="1" smtClean="0">
                        <a:latin typeface="Cambria Math"/>
                      </a:rPr>
                      <m:t>=5 </m:t>
                    </m:r>
                    <m:r>
                      <a:rPr lang="es-CL" sz="3200" b="0" i="1" smtClean="0">
                        <a:latin typeface="Cambria Math"/>
                        <a:ea typeface="Cambria Math"/>
                      </a:rPr>
                      <m:t>↔</m:t>
                    </m:r>
                    <m:func>
                      <m:funcPr>
                        <m:ctrlPr>
                          <a:rPr lang="es-CL" sz="32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32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3200" b="0" i="1" smtClean="0">
                                <a:latin typeface="Cambria Math"/>
                                <a:ea typeface="Cambria Math"/>
                              </a:rPr>
                              <m:t>25</m:t>
                            </m:r>
                          </m:sub>
                        </m:sSub>
                      </m:fName>
                      <m:e>
                        <m:r>
                          <a:rPr lang="es-CL" sz="32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func>
                    <m:r>
                      <a:rPr lang="es-CL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CL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CL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s-CL" sz="2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79868"/>
                <a:ext cx="6682593" cy="1865447"/>
              </a:xfrm>
              <a:prstGeom prst="rect">
                <a:avLst/>
              </a:prstGeom>
              <a:blipFill rotWithShape="1">
                <a:blip r:embed="rId8"/>
                <a:stretch>
                  <a:fillRect l="-2372" t="-4248" b="-39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Elipse"/>
          <p:cNvSpPr/>
          <p:nvPr/>
        </p:nvSpPr>
        <p:spPr>
          <a:xfrm>
            <a:off x="3891317" y="2990665"/>
            <a:ext cx="737312" cy="50329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onector"/>
          <p:cNvSpPr/>
          <p:nvPr/>
        </p:nvSpPr>
        <p:spPr>
          <a:xfrm>
            <a:off x="4916561" y="3013433"/>
            <a:ext cx="458697" cy="43204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onector"/>
          <p:cNvSpPr/>
          <p:nvPr/>
        </p:nvSpPr>
        <p:spPr>
          <a:xfrm>
            <a:off x="3654554" y="3229457"/>
            <a:ext cx="250715" cy="288032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sz="2000" dirty="0" smtClean="0"/>
              <a:t>¿Cómo escribo un logaritmo como potencia?</a:t>
            </a:r>
            <a:endParaRPr lang="es-C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Subtítulo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7384" y="2124500"/>
                <a:ext cx="6578991" cy="1383354"/>
              </a:xfrm>
            </p:spPr>
            <p:txBody>
              <a:bodyPr/>
              <a:lstStyle/>
              <a:p>
                <a:pPr algn="just"/>
                <a:r>
                  <a:rPr lang="es-CL" sz="2800" dirty="0" smtClean="0"/>
                  <a:t>Ejemplo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sz="2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2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s-CL" sz="2800" b="0" i="1" smtClean="0">
                            <a:latin typeface="Cambria Math"/>
                          </a:rPr>
                          <m:t>512</m:t>
                        </m:r>
                      </m:e>
                    </m:func>
                    <m:r>
                      <a:rPr lang="es-CL" sz="2800" b="0" i="1" smtClean="0">
                        <a:latin typeface="Cambria Math"/>
                      </a:rPr>
                      <m:t>=9 ↔ </m:t>
                    </m:r>
                    <m:sSup>
                      <m:sSupPr>
                        <m:ctrlPr>
                          <a:rPr lang="es-CL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s-CL" sz="28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a:rPr lang="es-CL" sz="2800" b="0" i="1" smtClean="0">
                        <a:latin typeface="Cambria Math"/>
                        <a:ea typeface="Cambria Math"/>
                      </a:rPr>
                      <m:t>=512</m:t>
                    </m:r>
                  </m:oMath>
                </a14:m>
                <a:endParaRPr lang="es-CL" sz="2800" b="0" dirty="0" smtClean="0">
                  <a:ea typeface="Cambria Math"/>
                </a:endParaRPr>
              </a:p>
              <a:p>
                <a:pPr algn="just"/>
                <a:endParaRPr lang="es-CL" sz="2800" b="0" dirty="0" smtClean="0">
                  <a:ea typeface="Cambria Math"/>
                </a:endParaRPr>
              </a:p>
              <a:p>
                <a:pPr algn="just"/>
                <a:r>
                  <a:rPr lang="es-CL" sz="2800" dirty="0" smtClean="0"/>
                  <a:t>Ejemplo 2: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sz="2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2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2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s-CL" sz="2800" b="0" i="1" smtClean="0">
                            <a:latin typeface="Cambria Math"/>
                          </a:rPr>
                          <m:t>625</m:t>
                        </m:r>
                      </m:e>
                    </m:func>
                    <m:r>
                      <a:rPr lang="es-CL" sz="2800" b="0" i="1" smtClean="0">
                        <a:latin typeface="Cambria Math"/>
                      </a:rPr>
                      <m:t>=4 ↔ </m:t>
                    </m:r>
                    <m:sSup>
                      <m:sSupPr>
                        <m:ctrlPr>
                          <a:rPr lang="es-CL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  <m:sup>
                        <m:r>
                          <a:rPr lang="es-CL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s-CL" sz="2800" b="0" i="1" smtClean="0">
                        <a:latin typeface="Cambria Math"/>
                        <a:ea typeface="Cambria Math"/>
                      </a:rPr>
                      <m:t>=625 </m:t>
                    </m:r>
                  </m:oMath>
                </a14:m>
                <a:endParaRPr lang="es-CL" sz="2800" dirty="0"/>
              </a:p>
            </p:txBody>
          </p:sp>
        </mc:Choice>
        <mc:Fallback xmlns="">
          <p:sp>
            <p:nvSpPr>
              <p:cNvPr id="3" name="2 Sub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7384" y="2124500"/>
                <a:ext cx="6578991" cy="1383354"/>
              </a:xfrm>
              <a:blipFill rotWithShape="1">
                <a:blip r:embed="rId2"/>
                <a:stretch>
                  <a:fillRect l="-185" t="-4867" b="-115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054;p42"/>
          <p:cNvSpPr/>
          <p:nvPr/>
        </p:nvSpPr>
        <p:spPr>
          <a:xfrm>
            <a:off x="1763688" y="1269315"/>
            <a:ext cx="2661670" cy="388500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055;p42">
                <a:hlinkClick r:id="rId3" action="ppaction://hlinksldjump"/>
              </p:cNvPr>
              <p:cNvSpPr txBox="1">
                <a:spLocks/>
              </p:cNvSpPr>
              <p:nvPr/>
            </p:nvSpPr>
            <p:spPr>
              <a:xfrm>
                <a:off x="1625688" y="1306801"/>
                <a:ext cx="2937670" cy="472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ar-A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2000" i="1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ar-AE" sz="2000" i="1">
                          <a:latin typeface="Cambria Math"/>
                        </a:rPr>
                        <m:t>=</m:t>
                      </m:r>
                      <m:r>
                        <a:rPr lang="es-CL" sz="2000" i="1">
                          <a:latin typeface="Cambria Math"/>
                        </a:rPr>
                        <m:t>𝑛</m:t>
                      </m:r>
                      <m:r>
                        <a:rPr lang="es-CL" sz="2000" i="1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ar-AE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0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ar-AE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200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s-CL" sz="2000" dirty="0"/>
              </a:p>
              <a:p>
                <a:pPr marL="0" indent="0" algn="ctr"/>
                <a:endParaRPr lang="es-CL" dirty="0"/>
              </a:p>
            </p:txBody>
          </p:sp>
        </mc:Choice>
        <mc:Fallback xmlns="">
          <p:sp>
            <p:nvSpPr>
              <p:cNvPr id="5" name="Google Shape;1055;p42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88" y="1306801"/>
                <a:ext cx="2937670" cy="472292"/>
              </a:xfrm>
              <a:prstGeom prst="rect">
                <a:avLst/>
              </a:prstGeom>
              <a:blipFill rotWithShape="1">
                <a:blip r:embed="rId5"/>
                <a:stretch>
                  <a:fillRect t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Flecha curvada hacia arriba"/>
          <p:cNvSpPr/>
          <p:nvPr/>
        </p:nvSpPr>
        <p:spPr>
          <a:xfrm>
            <a:off x="3779912" y="3522205"/>
            <a:ext cx="2374838" cy="648072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1" name="20 Flecha curvada hacia abajo"/>
          <p:cNvSpPr/>
          <p:nvPr/>
        </p:nvSpPr>
        <p:spPr>
          <a:xfrm>
            <a:off x="5028067" y="2788535"/>
            <a:ext cx="1128109" cy="21602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22 Flecha curvada hacia arriba"/>
          <p:cNvSpPr/>
          <p:nvPr/>
        </p:nvSpPr>
        <p:spPr>
          <a:xfrm>
            <a:off x="4259973" y="3522205"/>
            <a:ext cx="2664296" cy="432048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44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1204" name="Google Shape;1204;p44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4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4"/>
          <p:cNvSpPr txBox="1">
            <a:spLocks noGrp="1"/>
          </p:cNvSpPr>
          <p:nvPr>
            <p:ph type="title"/>
          </p:nvPr>
        </p:nvSpPr>
        <p:spPr>
          <a:xfrm>
            <a:off x="1543600" y="586355"/>
            <a:ext cx="5882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accent4"/>
                </a:solidFill>
              </a:rPr>
              <a:t>¿Cómo resuelvo ecuaciones usando la definición de logaritmo?</a:t>
            </a:r>
            <a:endParaRPr sz="1800" b="1" dirty="0">
              <a:solidFill>
                <a:schemeClr val="accent4"/>
              </a:solidFill>
            </a:endParaRPr>
          </a:p>
        </p:txBody>
      </p:sp>
      <p:sp>
        <p:nvSpPr>
          <p:cNvPr id="1224" name="Google Shape;1224;p44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4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4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4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4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4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30" name="Google Shape;1230;p44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31" name="Google Shape;1231;p44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32" name="Google Shape;1232;p44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33" name="Google Shape;1233;p44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Subtítulo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25688" y="2400638"/>
                <a:ext cx="5682616" cy="2434515"/>
              </a:xfrm>
            </p:spPr>
            <p:txBody>
              <a:bodyPr/>
              <a:lstStyle/>
              <a:p>
                <a:pPr algn="just"/>
                <a:r>
                  <a:rPr lang="es-CL" sz="1800" dirty="0" smtClean="0">
                    <a:solidFill>
                      <a:srgbClr val="00B050"/>
                    </a:solidFill>
                  </a:rPr>
                  <a:t>Ejemplo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sz="1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18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18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𝟏𝟐𝟖</m:t>
                        </m:r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↔</m:t>
                        </m:r>
                        <m:sSup>
                          <m:sSupPr>
                            <m:ctrlPr>
                              <a:rPr lang="es-C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s-C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𝟏𝟐𝟖</m:t>
                        </m:r>
                      </m:e>
                    </m:func>
                  </m:oMath>
                </a14:m>
                <a:endParaRPr lang="es-CL" sz="1800" dirty="0" smtClean="0">
                  <a:solidFill>
                    <a:srgbClr val="00B05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s-CL" sz="1800" dirty="0" smtClean="0">
                  <a:solidFill>
                    <a:srgbClr val="00B05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s-CL" sz="1800" dirty="0" smtClean="0">
                  <a:solidFill>
                    <a:srgbClr val="00B05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1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180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1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𝟏𝟐𝟖</m:t>
                          </m:r>
                        </m:e>
                      </m:func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s-CL" sz="1800" dirty="0" smtClean="0">
                  <a:solidFill>
                    <a:srgbClr val="00B050"/>
                  </a:solidFill>
                </a:endParaRPr>
              </a:p>
              <a:p>
                <a:pPr algn="just"/>
                <a:endParaRPr lang="es-CL" sz="1800" dirty="0">
                  <a:solidFill>
                    <a:srgbClr val="00B050"/>
                  </a:solidFill>
                </a:endParaRPr>
              </a:p>
              <a:p>
                <a:pPr algn="just"/>
                <a:r>
                  <a:rPr lang="es-CL" sz="1800" dirty="0" smtClean="0">
                    <a:solidFill>
                      <a:srgbClr val="00B050"/>
                    </a:solidFill>
                  </a:rPr>
                  <a:t>Ejemplo 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sz="1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18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18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s-CL" sz="1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s-CL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s-CL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es-CL" sz="1800" b="1" i="1" smtClean="0">
                        <a:solidFill>
                          <a:srgbClr val="00B050"/>
                        </a:solidFill>
                        <a:latin typeface="Cambria Math"/>
                      </a:rPr>
                      <m:t> ↔ </m:t>
                    </m:r>
                    <m:sSup>
                      <m:sSupPr>
                        <m:ctrlP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CL" sz="1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CL" sz="1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1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s-CL" sz="1800" b="1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s-CL" sz="1800" b="1" dirty="0" smtClean="0">
                  <a:solidFill>
                    <a:srgbClr val="00B05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𝟔𝟐𝟓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s-CL" sz="1800" dirty="0" smtClean="0">
                  <a:solidFill>
                    <a:srgbClr val="00B05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18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180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1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r>
                            <a:rPr lang="es-CL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𝟔𝟐𝟓</m:t>
                          </m:r>
                        </m:e>
                      </m:func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s-CL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s-CL" sz="1800" dirty="0" smtClean="0">
                  <a:solidFill>
                    <a:srgbClr val="00B050"/>
                  </a:solidFill>
                </a:endParaRPr>
              </a:p>
              <a:p>
                <a:pPr algn="just"/>
                <a:endParaRPr lang="es-CL" sz="2000" dirty="0">
                  <a:solidFill>
                    <a:srgbClr val="00B050"/>
                  </a:solidFill>
                </a:endParaRPr>
              </a:p>
              <a:p>
                <a:pPr algn="just"/>
                <a:endParaRPr lang="es-CL" sz="2000" dirty="0" smtClean="0">
                  <a:solidFill>
                    <a:srgbClr val="00B050"/>
                  </a:solidFill>
                </a:endParaRPr>
              </a:p>
              <a:p>
                <a:pPr algn="just"/>
                <a:endParaRPr lang="es-CL" sz="2000" dirty="0" smtClean="0"/>
              </a:p>
              <a:p>
                <a:pPr algn="just"/>
                <a:endParaRPr lang="es-CL" sz="2000" dirty="0"/>
              </a:p>
            </p:txBody>
          </p:sp>
        </mc:Choice>
        <mc:Fallback xmlns="">
          <p:sp>
            <p:nvSpPr>
              <p:cNvPr id="2" name="1 Sub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25688" y="2400638"/>
                <a:ext cx="5682616" cy="2434515"/>
              </a:xfrm>
              <a:blipFill rotWithShape="1">
                <a:blip r:embed="rId5"/>
                <a:stretch>
                  <a:fillRect t="-293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1055;p42">
                <a:hlinkClick r:id="rId6" action="ppaction://hlinksldjump"/>
              </p:cNvPr>
              <p:cNvSpPr txBox="1">
                <a:spLocks/>
              </p:cNvSpPr>
              <p:nvPr/>
            </p:nvSpPr>
            <p:spPr>
              <a:xfrm>
                <a:off x="1625688" y="1306801"/>
                <a:ext cx="2937670" cy="472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Ubuntu"/>
                  <a:buNone/>
                  <a:defRPr sz="1600" b="0" i="0" u="none" strike="noStrike" cap="none">
                    <a:solidFill>
                      <a:schemeClr val="dk2"/>
                    </a:solidFill>
                    <a:latin typeface="Ubuntu"/>
                    <a:ea typeface="Ubuntu"/>
                    <a:cs typeface="Ubuntu"/>
                    <a:sym typeface="Ubuntu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ar-A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CL" sz="2000" i="1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ar-AE" sz="2000" i="1">
                          <a:latin typeface="Cambria Math"/>
                        </a:rPr>
                        <m:t>=</m:t>
                      </m:r>
                      <m:r>
                        <a:rPr lang="es-CL" sz="2000" i="1">
                          <a:latin typeface="Cambria Math"/>
                        </a:rPr>
                        <m:t>𝑛</m:t>
                      </m:r>
                      <m:r>
                        <a:rPr lang="es-CL" sz="2000" i="1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ar-AE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0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ar-AE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sz="200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s-CL" sz="2000" dirty="0"/>
              </a:p>
              <a:p>
                <a:pPr marL="0" indent="0" algn="ctr"/>
                <a:endParaRPr lang="es-CL" dirty="0"/>
              </a:p>
            </p:txBody>
          </p:sp>
        </mc:Choice>
        <mc:Fallback xmlns="">
          <p:sp>
            <p:nvSpPr>
              <p:cNvPr id="41" name="Google Shape;1055;p42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88" y="1306801"/>
                <a:ext cx="2937670" cy="472292"/>
              </a:xfrm>
              <a:prstGeom prst="rect">
                <a:avLst/>
              </a:prstGeom>
              <a:blipFill rotWithShape="1">
                <a:blip r:embed="rId8"/>
                <a:stretch>
                  <a:fillRect t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Google Shape;1054;p42"/>
          <p:cNvSpPr/>
          <p:nvPr/>
        </p:nvSpPr>
        <p:spPr>
          <a:xfrm>
            <a:off x="1763688" y="1269315"/>
            <a:ext cx="2661670" cy="388500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1025</Words>
  <Application>Microsoft Office PowerPoint</Application>
  <PresentationFormat>Presentación en pantalla (16:9)</PresentationFormat>
  <Paragraphs>144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Ubuntu</vt:lpstr>
      <vt:lpstr>Cambria Math</vt:lpstr>
      <vt:lpstr>Ubuntu Light</vt:lpstr>
      <vt:lpstr>Online Learning Planner by Sildesgo</vt:lpstr>
      <vt:lpstr>Logaritmos</vt:lpstr>
      <vt:lpstr>Conocimientos previos:</vt:lpstr>
      <vt:lpstr>¿Qué es un logaritmo?</vt:lpstr>
      <vt:lpstr>Ejemplo de lo anterior</vt:lpstr>
      <vt:lpstr>Otro ejemplo:</vt:lpstr>
      <vt:lpstr>¿Cómo calcular el logaritmo?</vt:lpstr>
      <vt:lpstr>¿Cómo escribo una potencia como logaritmo?</vt:lpstr>
      <vt:lpstr>¿Cómo escribo un logaritmo como potencia?</vt:lpstr>
      <vt:lpstr>¿Cómo resuelvo ecuaciones usando la definición de logaritmo?</vt:lpstr>
      <vt:lpstr>PROPIEDADES GENERALES FUNDAMENTALES DE LOS LOGARITMOS</vt:lpstr>
      <vt:lpstr>PROPIEDADES ALGEBRAICAS DE LOS LOGARITMOS</vt:lpstr>
      <vt:lpstr>PROPIEDADES ALGEBRAICAS DE LOS LOGARITMOS</vt:lpstr>
      <vt:lpstr>ATENTOS!!</vt:lpstr>
      <vt:lpstr>Avanza en tus guías!!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Logaritmos</dc:title>
  <dc:creator>Pia</dc:creator>
  <cp:lastModifiedBy>Enlaces</cp:lastModifiedBy>
  <cp:revision>25</cp:revision>
  <dcterms:modified xsi:type="dcterms:W3CDTF">2020-06-08T14:06:39Z</dcterms:modified>
</cp:coreProperties>
</file>