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9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26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5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42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95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60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52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7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264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80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80E0-1D59-4BE6-9DD4-20EB7C7C16C9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B0F8-CDD9-471F-8262-F4A3AD8820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06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Los materiales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>
                <a:solidFill>
                  <a:srgbClr val="00B0F0"/>
                </a:solidFill>
              </a:rPr>
              <a:t>Los materiales pueden ser naturales y artificiales</a:t>
            </a:r>
          </a:p>
        </p:txBody>
      </p:sp>
    </p:spTree>
    <p:extLst>
      <p:ext uri="{BB962C8B-B14F-4D97-AF65-F5344CB8AC3E}">
        <p14:creationId xmlns:p14="http://schemas.microsoft.com/office/powerpoint/2010/main" val="18767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Imagen" descr="MATERIALES NATURALES &lt;ul&gt;&lt;li&gt;Los Materiales Naturales, llamados también materias primas son  procedentes de la naturaleza.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35" y="1412776"/>
            <a:ext cx="5612130" cy="4120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10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Maestra de Primaria: Materiales naturales y materiales artificiale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20"/>
          <a:stretch/>
        </p:blipFill>
        <p:spPr bwMode="auto">
          <a:xfrm>
            <a:off x="1547664" y="476672"/>
            <a:ext cx="6048672" cy="56494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361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>Los materiales artificiales son hechos por las personas.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materiales artificiales los hacen las personas con </a:t>
            </a:r>
            <a:r>
              <a:rPr lang="es-CL" u="sng" dirty="0"/>
              <a:t>materiales naturales.</a:t>
            </a:r>
          </a:p>
        </p:txBody>
      </p:sp>
      <p:pic>
        <p:nvPicPr>
          <p:cNvPr id="4" name="3 Imagen" descr="MATERIALES ARTIFICIALES &lt;ul&gt;&lt;li&gt;Son aquellos que fabricamos de industria como lo que ven en la foto una cámara y una guita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" t="19551" r="48021" b="10004"/>
          <a:stretch/>
        </p:blipFill>
        <p:spPr bwMode="auto">
          <a:xfrm>
            <a:off x="2699792" y="3140968"/>
            <a:ext cx="4320480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060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Maestra de Primaria: Materiales naturales y materiales artificiales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59" b="3535"/>
          <a:stretch/>
        </p:blipFill>
        <p:spPr bwMode="auto">
          <a:xfrm>
            <a:off x="755576" y="188640"/>
            <a:ext cx="6912768" cy="59375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7778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20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Los materiales</vt:lpstr>
      <vt:lpstr>Presentación de PowerPoint</vt:lpstr>
      <vt:lpstr>Presentación de PowerPoint</vt:lpstr>
      <vt:lpstr> Los materiales artificiales son hechos por las personas. </vt:lpstr>
      <vt:lpstr>Presentación de PowerPoint</vt:lpstr>
    </vt:vector>
  </TitlesOfParts>
  <Company>Mineduc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materiales</dc:title>
  <dc:creator>Enlaces</dc:creator>
  <cp:lastModifiedBy>hp sfc</cp:lastModifiedBy>
  <cp:revision>7</cp:revision>
  <dcterms:created xsi:type="dcterms:W3CDTF">2020-05-13T01:25:50Z</dcterms:created>
  <dcterms:modified xsi:type="dcterms:W3CDTF">2020-05-18T15:38:30Z</dcterms:modified>
</cp:coreProperties>
</file>