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5BBB3-71B7-40F7-8E6E-DE00EF5ABF76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EEEC0-9DAC-40EE-B846-89C1C20F2E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891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EEEC0-9DAC-40EE-B846-89C1C20F2EA6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845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E40794B-EE83-40FB-A9DA-6B7E0C73CEB5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ABC22B3-01A5-4FE2-95BC-657567B37A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2265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794B-EE83-40FB-A9DA-6B7E0C73CEB5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22B3-01A5-4FE2-95BC-657567B37A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468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794B-EE83-40FB-A9DA-6B7E0C73CEB5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22B3-01A5-4FE2-95BC-657567B37A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67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794B-EE83-40FB-A9DA-6B7E0C73CEB5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22B3-01A5-4FE2-95BC-657567B37A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350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E40794B-EE83-40FB-A9DA-6B7E0C73CEB5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2ABC22B3-01A5-4FE2-95BC-657567B37A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7474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794B-EE83-40FB-A9DA-6B7E0C73CEB5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22B3-01A5-4FE2-95BC-657567B37A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668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794B-EE83-40FB-A9DA-6B7E0C73CEB5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22B3-01A5-4FE2-95BC-657567B37A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39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794B-EE83-40FB-A9DA-6B7E0C73CEB5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22B3-01A5-4FE2-95BC-657567B37A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663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794B-EE83-40FB-A9DA-6B7E0C73CEB5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22B3-01A5-4FE2-95BC-657567B37A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183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794B-EE83-40FB-A9DA-6B7E0C73CEB5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C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BC22B3-01A5-4FE2-95BC-657567B37AF1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266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E40794B-EE83-40FB-A9DA-6B7E0C73CEB5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BC22B3-01A5-4FE2-95BC-657567B37AF1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73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E40794B-EE83-40FB-A9DA-6B7E0C73CEB5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ABC22B3-01A5-4FE2-95BC-657567B37A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96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cualidades del sonido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Altura de los sonidos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3565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sz="4400" dirty="0"/>
              <a:t>Son las características  con las que describimos los sonidos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0302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Los  sonidos   graves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Son los que  tienen una </a:t>
            </a:r>
            <a:r>
              <a:rPr lang="es-CL" u="sng" dirty="0"/>
              <a:t>altura  gruesa, es decir,</a:t>
            </a:r>
          </a:p>
          <a:p>
            <a:pPr marL="0" indent="0">
              <a:buNone/>
            </a:pPr>
            <a:r>
              <a:rPr lang="es-CL" dirty="0"/>
              <a:t> el </a:t>
            </a:r>
            <a:r>
              <a:rPr lang="es-CL" u="sng" dirty="0"/>
              <a:t>sonido es más fuerte</a:t>
            </a:r>
            <a:r>
              <a:rPr lang="es-CL" dirty="0"/>
              <a:t> como por ejemplo el ladrido de un perro o el sonido de un tambor.</a:t>
            </a:r>
          </a:p>
        </p:txBody>
      </p:sp>
      <p:pic>
        <p:nvPicPr>
          <p:cNvPr id="4" name="3 Imagen" descr="Mi perro ladra a la gente por miedo y también cuando alguien se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05064"/>
            <a:ext cx="1944216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Instrumento Rojo Tamborileando Tambor Rojo Pintado A Mano Caja De ..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578" y="3856791"/>
            <a:ext cx="2320725" cy="2236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219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Los sonidos agudos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Son los que tienen una </a:t>
            </a:r>
            <a:r>
              <a:rPr lang="es-CL" u="sng" dirty="0"/>
              <a:t>altura </a:t>
            </a:r>
            <a:r>
              <a:rPr lang="es-CL" u="sng" dirty="0" err="1"/>
              <a:t>delgada</a:t>
            </a:r>
            <a:r>
              <a:rPr lang="es-CL" dirty="0" err="1"/>
              <a:t>,es</a:t>
            </a:r>
            <a:r>
              <a:rPr lang="es-CL" dirty="0"/>
              <a:t> decir,</a:t>
            </a:r>
          </a:p>
          <a:p>
            <a:pPr marL="0" indent="0">
              <a:buNone/>
            </a:pPr>
            <a:r>
              <a:rPr lang="es-CL" u="sng" dirty="0"/>
              <a:t>el sonido es más fino</a:t>
            </a:r>
            <a:r>
              <a:rPr lang="es-CL" dirty="0"/>
              <a:t>  como por ejemplo el maullido de un gato , el sonido del flautín.</a:t>
            </a:r>
          </a:p>
          <a:p>
            <a:pPr marL="0" indent="0">
              <a:buNone/>
            </a:pPr>
            <a:r>
              <a:rPr lang="es-CL" u="sng" dirty="0"/>
              <a:t> </a:t>
            </a:r>
            <a:endParaRPr lang="es-CL" i="1" u="sng" dirty="0"/>
          </a:p>
        </p:txBody>
      </p:sp>
      <p:pic>
        <p:nvPicPr>
          <p:cNvPr id="6" name="5 Imagen" descr="Cómo tocar el flautín: 10 Pasos - wikiHo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645024"/>
            <a:ext cx="2664296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 descr="Por qué mi gato maúlla mucho - 9 pas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46954"/>
            <a:ext cx="2808312" cy="19583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9536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62</TotalTime>
  <Words>86</Words>
  <Application>Microsoft Office PowerPoint</Application>
  <PresentationFormat>Presentación en pantalla (4:3)</PresentationFormat>
  <Paragraphs>11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Garamond</vt:lpstr>
      <vt:lpstr>Savon</vt:lpstr>
      <vt:lpstr>Las cualidades del sonido</vt:lpstr>
      <vt:lpstr>Presentación de PowerPoint</vt:lpstr>
      <vt:lpstr>Los  sonidos   graves </vt:lpstr>
      <vt:lpstr>Los sonidos agudos</vt:lpstr>
    </vt:vector>
  </TitlesOfParts>
  <Company>Mineduc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Enlaces</dc:creator>
  <cp:lastModifiedBy>hp sfc</cp:lastModifiedBy>
  <cp:revision>11</cp:revision>
  <dcterms:created xsi:type="dcterms:W3CDTF">2020-05-10T00:14:16Z</dcterms:created>
  <dcterms:modified xsi:type="dcterms:W3CDTF">2020-05-11T15:42:28Z</dcterms:modified>
</cp:coreProperties>
</file>