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32"/>
  </p:notesMasterIdLst>
  <p:handoutMasterIdLst>
    <p:handoutMasterId r:id="rId33"/>
  </p:handoutMasterIdLst>
  <p:sldIdLst>
    <p:sldId id="256" r:id="rId2"/>
    <p:sldId id="322" r:id="rId3"/>
    <p:sldId id="321" r:id="rId4"/>
    <p:sldId id="310" r:id="rId5"/>
    <p:sldId id="258" r:id="rId6"/>
    <p:sldId id="259" r:id="rId7"/>
    <p:sldId id="260" r:id="rId8"/>
    <p:sldId id="311" r:id="rId9"/>
    <p:sldId id="261" r:id="rId10"/>
    <p:sldId id="313" r:id="rId11"/>
    <p:sldId id="265" r:id="rId12"/>
    <p:sldId id="267" r:id="rId13"/>
    <p:sldId id="300" r:id="rId14"/>
    <p:sldId id="268" r:id="rId15"/>
    <p:sldId id="314" r:id="rId16"/>
    <p:sldId id="269" r:id="rId17"/>
    <p:sldId id="270" r:id="rId18"/>
    <p:sldId id="271" r:id="rId19"/>
    <p:sldId id="272" r:id="rId20"/>
    <p:sldId id="273" r:id="rId21"/>
    <p:sldId id="301" r:id="rId22"/>
    <p:sldId id="315" r:id="rId23"/>
    <p:sldId id="275" r:id="rId24"/>
    <p:sldId id="276" r:id="rId25"/>
    <p:sldId id="302" r:id="rId26"/>
    <p:sldId id="316" r:id="rId27"/>
    <p:sldId id="293" r:id="rId28"/>
    <p:sldId id="307" r:id="rId29"/>
    <p:sldId id="317" r:id="rId30"/>
    <p:sldId id="318" r:id="rId31"/>
  </p:sldIdLst>
  <p:sldSz cx="9144000" cy="6858000" type="screen4x3"/>
  <p:notesSz cx="6858000" cy="90281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FFFF99"/>
    <a:srgbClr val="FFFF00"/>
    <a:srgbClr val="336600"/>
    <a:srgbClr val="000066"/>
    <a:srgbClr val="FF9933"/>
    <a:srgbClr val="FF66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p:cViewPr varScale="1">
        <p:scale>
          <a:sx n="74" d="100"/>
          <a:sy n="74" d="100"/>
        </p:scale>
        <p:origin x="132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75" d="100"/>
        <a:sy n="75" d="100"/>
      </p:scale>
      <p:origin x="0" y="13248"/>
    </p:cViewPr>
  </p:sorterViewPr>
  <p:notesViewPr>
    <p:cSldViewPr>
      <p:cViewPr varScale="1">
        <p:scale>
          <a:sx n="38" d="100"/>
          <a:sy n="38" d="100"/>
        </p:scale>
        <p:origin x="-1530" y="-78"/>
      </p:cViewPr>
      <p:guideLst>
        <p:guide orient="horz" pos="284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8.xml"/><Relationship Id="rId1" Type="http://schemas.openxmlformats.org/officeDocument/2006/relationships/slide" Target="slides/slide14.xml"/><Relationship Id="rId6" Type="http://schemas.openxmlformats.org/officeDocument/2006/relationships/slide" Target="slides/slide27.xml"/><Relationship Id="rId5" Type="http://schemas.openxmlformats.org/officeDocument/2006/relationships/slide" Target="slides/slide25.xml"/><Relationship Id="rId4"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s-ES_tradnl"/>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32772" name="Rectangle 4"/>
          <p:cNvSpPr>
            <a:spLocks noGrp="1" noChangeArrowheads="1"/>
          </p:cNvSpPr>
          <p:nvPr>
            <p:ph type="ftr" sz="quarter" idx="2"/>
          </p:nvPr>
        </p:nvSpPr>
        <p:spPr bwMode="auto">
          <a:xfrm>
            <a:off x="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s-ES_tradnl"/>
          </a:p>
        </p:txBody>
      </p:sp>
      <p:sp>
        <p:nvSpPr>
          <p:cNvPr id="32773" name="Rectangle 5"/>
          <p:cNvSpPr>
            <a:spLocks noGrp="1" noChangeArrowheads="1"/>
          </p:cNvSpPr>
          <p:nvPr>
            <p:ph type="sldNum" sz="quarter" idx="3"/>
          </p:nvPr>
        </p:nvSpPr>
        <p:spPr bwMode="auto">
          <a:xfrm>
            <a:off x="388620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C3D3E77-EBAA-4099-A7EA-5B9ED7339CCC}" type="slidenum">
              <a:rPr lang="es-ES_tradnl"/>
              <a:pPr>
                <a:defRPr/>
              </a:pPr>
              <a:t>‹Nº›</a:t>
            </a:fld>
            <a:endParaRPr lang="es-ES_tradnl"/>
          </a:p>
        </p:txBody>
      </p:sp>
    </p:spTree>
    <p:extLst>
      <p:ext uri="{BB962C8B-B14F-4D97-AF65-F5344CB8AC3E}">
        <p14:creationId xmlns:p14="http://schemas.microsoft.com/office/powerpoint/2010/main" val="51824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11268" name="Rectangle 4"/>
          <p:cNvSpPr>
            <a:spLocks noChangeArrowheads="1" noTextEdit="1"/>
          </p:cNvSpPr>
          <p:nvPr>
            <p:ph type="sldImg" idx="2"/>
          </p:nvPr>
        </p:nvSpPr>
        <p:spPr bwMode="auto">
          <a:xfrm>
            <a:off x="1193800" y="685800"/>
            <a:ext cx="4470400" cy="3352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14400" y="42672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34822" name="Rectangle 6"/>
          <p:cNvSpPr>
            <a:spLocks noGrp="1" noChangeArrowheads="1"/>
          </p:cNvSpPr>
          <p:nvPr>
            <p:ph type="ftr" sz="quarter" idx="4"/>
          </p:nvPr>
        </p:nvSpPr>
        <p:spPr bwMode="auto">
          <a:xfrm>
            <a:off x="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s-ES_tradnl"/>
          </a:p>
        </p:txBody>
      </p:sp>
      <p:sp>
        <p:nvSpPr>
          <p:cNvPr id="34823" name="Rectangle 7"/>
          <p:cNvSpPr>
            <a:spLocks noGrp="1" noChangeArrowheads="1"/>
          </p:cNvSpPr>
          <p:nvPr>
            <p:ph type="sldNum" sz="quarter" idx="5"/>
          </p:nvPr>
        </p:nvSpPr>
        <p:spPr bwMode="auto">
          <a:xfrm>
            <a:off x="388620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BC507D9-2FCF-4E06-8CA0-277279ED386F}" type="slidenum">
              <a:rPr lang="es-ES_tradnl"/>
              <a:pPr>
                <a:defRPr/>
              </a:pPr>
              <a:t>‹Nº›</a:t>
            </a:fld>
            <a:endParaRPr lang="es-ES_tradnl"/>
          </a:p>
        </p:txBody>
      </p:sp>
    </p:spTree>
    <p:extLst>
      <p:ext uri="{BB962C8B-B14F-4D97-AF65-F5344CB8AC3E}">
        <p14:creationId xmlns:p14="http://schemas.microsoft.com/office/powerpoint/2010/main" val="3902620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A23E9B-2BB9-4F5D-9B52-A5B6826EFE5F}" type="slidenum">
              <a:rPr lang="es-ES_tradnl" altLang="es-CL" sz="1200" smtClean="0"/>
              <a:pPr/>
              <a:t>1</a:t>
            </a:fld>
            <a:endParaRPr lang="es-ES_tradnl" altLang="es-CL" sz="1200" smtClean="0"/>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es-ES_tradnl" altLang="es-CL" smtClean="0"/>
          </a:p>
        </p:txBody>
      </p:sp>
    </p:spTree>
    <p:extLst>
      <p:ext uri="{BB962C8B-B14F-4D97-AF65-F5344CB8AC3E}">
        <p14:creationId xmlns:p14="http://schemas.microsoft.com/office/powerpoint/2010/main" val="29821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BDB330-2D19-457A-869B-8D29D9AB3EE4}" type="slidenum">
              <a:rPr lang="es-ES_tradnl" altLang="es-CL" sz="1200" smtClean="0"/>
              <a:pPr/>
              <a:t>2</a:t>
            </a:fld>
            <a:endParaRPr lang="es-ES_tradnl" altLang="es-CL" sz="1200" smtClean="0"/>
          </a:p>
        </p:txBody>
      </p:sp>
      <p:sp>
        <p:nvSpPr>
          <p:cNvPr id="16387" name="Rectangle 2"/>
          <p:cNvSpPr>
            <a:spLocks noChangeArrowheads="1" noTextEdit="1"/>
          </p:cNvSpPr>
          <p:nvPr>
            <p:ph type="sldImg"/>
          </p:nvPr>
        </p:nvSpPr>
        <p:spPr>
          <a:xfrm>
            <a:off x="1173163" y="677863"/>
            <a:ext cx="4513262" cy="3384550"/>
          </a:xfrm>
          <a:ln/>
        </p:spPr>
      </p:sp>
      <p:sp>
        <p:nvSpPr>
          <p:cNvPr id="16388" name="Rectangle 3"/>
          <p:cNvSpPr>
            <a:spLocks noGrp="1" noChangeArrowheads="1"/>
          </p:cNvSpPr>
          <p:nvPr>
            <p:ph type="body" idx="1"/>
          </p:nvPr>
        </p:nvSpPr>
        <p:spPr>
          <a:xfrm>
            <a:off x="914400" y="4287838"/>
            <a:ext cx="5029200" cy="4062412"/>
          </a:xfrm>
          <a:noFill/>
        </p:spPr>
        <p:txBody>
          <a:bodyPr/>
          <a:lstStyle/>
          <a:p>
            <a:endParaRPr lang="es-MX" altLang="es-CL" smtClean="0"/>
          </a:p>
        </p:txBody>
      </p:sp>
    </p:spTree>
    <p:extLst>
      <p:ext uri="{BB962C8B-B14F-4D97-AF65-F5344CB8AC3E}">
        <p14:creationId xmlns:p14="http://schemas.microsoft.com/office/powerpoint/2010/main" val="116593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pPr>
              <a:defRPr/>
            </a:pPr>
            <a:fld id="{1C9C2BE8-54AA-4272-8018-A975D106C1CD}" type="slidenum">
              <a:rPr lang="en-US"/>
              <a:pPr>
                <a:defRPr/>
              </a:pPr>
              <a:t>‹Nº›</a:t>
            </a:fld>
            <a:endParaRPr lang="en-US"/>
          </a:p>
        </p:txBody>
      </p:sp>
    </p:spTree>
    <p:extLst>
      <p:ext uri="{BB962C8B-B14F-4D97-AF65-F5344CB8AC3E}">
        <p14:creationId xmlns:p14="http://schemas.microsoft.com/office/powerpoint/2010/main" val="102056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8F4B5A-9D6B-432F-AC29-B29572FD3497}" type="slidenum">
              <a:rPr lang="en-US"/>
              <a:pPr>
                <a:defRPr/>
              </a:pPr>
              <a:t>‹Nº›</a:t>
            </a:fld>
            <a:endParaRPr lang="en-US"/>
          </a:p>
        </p:txBody>
      </p:sp>
    </p:spTree>
    <p:extLst>
      <p:ext uri="{BB962C8B-B14F-4D97-AF65-F5344CB8AC3E}">
        <p14:creationId xmlns:p14="http://schemas.microsoft.com/office/powerpoint/2010/main" val="288241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2A52E3E-3D90-4C0F-B672-436E56C8E7E8}" type="slidenum">
              <a:rPr lang="en-US"/>
              <a:pPr>
                <a:defRPr/>
              </a:pPr>
              <a:t>‹Nº›</a:t>
            </a:fld>
            <a:endParaRPr lang="en-US"/>
          </a:p>
        </p:txBody>
      </p:sp>
    </p:spTree>
    <p:extLst>
      <p:ext uri="{BB962C8B-B14F-4D97-AF65-F5344CB8AC3E}">
        <p14:creationId xmlns:p14="http://schemas.microsoft.com/office/powerpoint/2010/main" val="1253237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SmartArt"/>
          <p:cNvSpPr>
            <a:spLocks noGrp="1"/>
          </p:cNvSpPr>
          <p:nvPr>
            <p:ph type="dgm" idx="1"/>
          </p:nvPr>
        </p:nvSpPr>
        <p:spPr>
          <a:xfrm>
            <a:off x="685800" y="1981200"/>
            <a:ext cx="7772400" cy="4114800"/>
          </a:xfrm>
        </p:spPr>
        <p:txBody>
          <a:bodyPr rtlCol="0">
            <a:normAutofit/>
          </a:bodyPr>
          <a:lstStyle/>
          <a:p>
            <a:pPr lvl="0"/>
            <a:endParaRPr lang="es-CL"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F9DDF14-C21D-4FA6-8C18-4220604B1868}" type="slidenum">
              <a:rPr lang="en-US"/>
              <a:pPr>
                <a:defRPr/>
              </a:pPr>
              <a:t>‹Nº›</a:t>
            </a:fld>
            <a:endParaRPr lang="en-US"/>
          </a:p>
        </p:txBody>
      </p:sp>
    </p:spTree>
    <p:extLst>
      <p:ext uri="{BB962C8B-B14F-4D97-AF65-F5344CB8AC3E}">
        <p14:creationId xmlns:p14="http://schemas.microsoft.com/office/powerpoint/2010/main" val="1106544635"/>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imágenes prediseñadas"/>
          <p:cNvSpPr>
            <a:spLocks noGrp="1"/>
          </p:cNvSpPr>
          <p:nvPr>
            <p:ph type="clipArt" sz="half" idx="2"/>
          </p:nvPr>
        </p:nvSpPr>
        <p:spPr>
          <a:xfrm>
            <a:off x="4648200" y="1981200"/>
            <a:ext cx="3810000" cy="4114800"/>
          </a:xfrm>
        </p:spPr>
        <p:txBody>
          <a:bodyPr rtlCol="0">
            <a:normAutofit/>
          </a:bodyPr>
          <a:lstStyle/>
          <a:p>
            <a:pPr lvl="0"/>
            <a:endParaRPr lang="es-CL"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D32D78C-3DC1-4CB8-87D2-800AF148E09D}" type="slidenum">
              <a:rPr lang="en-US"/>
              <a:pPr>
                <a:defRPr/>
              </a:pPr>
              <a:t>‹Nº›</a:t>
            </a:fld>
            <a:endParaRPr lang="en-US"/>
          </a:p>
        </p:txBody>
      </p:sp>
    </p:spTree>
    <p:extLst>
      <p:ext uri="{BB962C8B-B14F-4D97-AF65-F5344CB8AC3E}">
        <p14:creationId xmlns:p14="http://schemas.microsoft.com/office/powerpoint/2010/main" val="1574734583"/>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imágenes prediseñadas"/>
          <p:cNvSpPr>
            <a:spLocks noGrp="1"/>
          </p:cNvSpPr>
          <p:nvPr>
            <p:ph type="clipArt" sz="half" idx="1"/>
          </p:nvPr>
        </p:nvSpPr>
        <p:spPr>
          <a:xfrm>
            <a:off x="685800" y="1981200"/>
            <a:ext cx="3810000" cy="4114800"/>
          </a:xfrm>
        </p:spPr>
        <p:txBody>
          <a:bodyPr rtlCol="0">
            <a:normAutofit/>
          </a:bodyPr>
          <a:lstStyle/>
          <a:p>
            <a:pPr lvl="0"/>
            <a:endParaRPr lang="es-CL"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311A33-0874-4AB9-A9FE-51BD1F8BDDCE}" type="slidenum">
              <a:rPr lang="en-US"/>
              <a:pPr>
                <a:defRPr/>
              </a:pPr>
              <a:t>‹Nº›</a:t>
            </a:fld>
            <a:endParaRPr lang="en-US"/>
          </a:p>
        </p:txBody>
      </p:sp>
    </p:spTree>
    <p:extLst>
      <p:ext uri="{BB962C8B-B14F-4D97-AF65-F5344CB8AC3E}">
        <p14:creationId xmlns:p14="http://schemas.microsoft.com/office/powerpoint/2010/main" val="215113428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3D526-0DD2-4544-B138-966490BBBFE6}" type="slidenum">
              <a:rPr lang="en-US"/>
              <a:pPr>
                <a:defRPr/>
              </a:pPr>
              <a:t>‹Nº›</a:t>
            </a:fld>
            <a:endParaRPr lang="en-US"/>
          </a:p>
        </p:txBody>
      </p:sp>
    </p:spTree>
    <p:extLst>
      <p:ext uri="{BB962C8B-B14F-4D97-AF65-F5344CB8AC3E}">
        <p14:creationId xmlns:p14="http://schemas.microsoft.com/office/powerpoint/2010/main" val="277785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29CDCDDB-1E50-49C4-B466-C78FC1034B13}" type="slidenum">
              <a:rPr lang="en-US"/>
              <a:pPr>
                <a:defRPr/>
              </a:pPr>
              <a:t>‹Nº›</a:t>
            </a:fld>
            <a:endParaRPr lang="en-US"/>
          </a:p>
        </p:txBody>
      </p:sp>
    </p:spTree>
    <p:extLst>
      <p:ext uri="{BB962C8B-B14F-4D97-AF65-F5344CB8AC3E}">
        <p14:creationId xmlns:p14="http://schemas.microsoft.com/office/powerpoint/2010/main" val="327362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494054-1B32-419C-904A-9134D5FDA475}" type="slidenum">
              <a:rPr lang="en-US"/>
              <a:pPr>
                <a:defRPr/>
              </a:pPr>
              <a:t>‹Nº›</a:t>
            </a:fld>
            <a:endParaRPr lang="en-US"/>
          </a:p>
        </p:txBody>
      </p:sp>
    </p:spTree>
    <p:extLst>
      <p:ext uri="{BB962C8B-B14F-4D97-AF65-F5344CB8AC3E}">
        <p14:creationId xmlns:p14="http://schemas.microsoft.com/office/powerpoint/2010/main" val="267328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C6C536-0267-408A-93D7-396345492600}" type="slidenum">
              <a:rPr lang="en-US"/>
              <a:pPr>
                <a:defRPr/>
              </a:pPr>
              <a:t>‹Nº›</a:t>
            </a:fld>
            <a:endParaRPr lang="en-US"/>
          </a:p>
        </p:txBody>
      </p:sp>
    </p:spTree>
    <p:extLst>
      <p:ext uri="{BB962C8B-B14F-4D97-AF65-F5344CB8AC3E}">
        <p14:creationId xmlns:p14="http://schemas.microsoft.com/office/powerpoint/2010/main" val="279692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7C2236-E664-49F9-8286-CB4061267813}" type="slidenum">
              <a:rPr lang="en-US"/>
              <a:pPr>
                <a:defRPr/>
              </a:pPr>
              <a:t>‹Nº›</a:t>
            </a:fld>
            <a:endParaRPr lang="en-US"/>
          </a:p>
        </p:txBody>
      </p:sp>
    </p:spTree>
    <p:extLst>
      <p:ext uri="{BB962C8B-B14F-4D97-AF65-F5344CB8AC3E}">
        <p14:creationId xmlns:p14="http://schemas.microsoft.com/office/powerpoint/2010/main" val="424004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80A0221-503C-4E4B-B142-56B6D2BAFCD7}" type="slidenum">
              <a:rPr lang="en-US"/>
              <a:pPr>
                <a:defRPr/>
              </a:pPr>
              <a:t>‹Nº›</a:t>
            </a:fld>
            <a:endParaRPr lang="en-US"/>
          </a:p>
        </p:txBody>
      </p:sp>
    </p:spTree>
    <p:extLst>
      <p:ext uri="{BB962C8B-B14F-4D97-AF65-F5344CB8AC3E}">
        <p14:creationId xmlns:p14="http://schemas.microsoft.com/office/powerpoint/2010/main" val="428751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318F20CC-8DE4-43FB-9C8D-9189901CBC78}" type="slidenum">
              <a:rPr lang="en-US"/>
              <a:pPr>
                <a:defRPr/>
              </a:pPr>
              <a:t>‹Nº›</a:t>
            </a:fld>
            <a:endParaRPr lang="en-US"/>
          </a:p>
        </p:txBody>
      </p:sp>
    </p:spTree>
    <p:extLst>
      <p:ext uri="{BB962C8B-B14F-4D97-AF65-F5344CB8AC3E}">
        <p14:creationId xmlns:p14="http://schemas.microsoft.com/office/powerpoint/2010/main" val="187215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Slide Number Placeholder 6"/>
          <p:cNvSpPr>
            <a:spLocks noGrp="1"/>
          </p:cNvSpPr>
          <p:nvPr>
            <p:ph type="sldNum" sz="quarter" idx="11"/>
          </p:nvPr>
        </p:nvSpPr>
        <p:spPr/>
        <p:txBody>
          <a:bodyPr/>
          <a:lstStyle>
            <a:lvl1pPr>
              <a:defRPr/>
            </a:lvl1pPr>
          </a:lstStyle>
          <a:p>
            <a:pPr>
              <a:defRPr/>
            </a:pPr>
            <a:fld id="{0B4313A3-AC13-4A95-896D-D70335442D64}" type="slidenum">
              <a:rPr lang="en-US"/>
              <a:pPr>
                <a:defRPr/>
              </a:pPr>
              <a:t>‹Nº›</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938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n-US" altLang="es-C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pPr>
              <a:defRPr/>
            </a:pPr>
            <a:fld id="{C3FF11D7-675F-4D96-82FE-9F82F35D7A38}" type="slidenum">
              <a:rPr lang="en-US"/>
              <a:pPr>
                <a:defRPr/>
              </a:pPr>
              <a:t>‹Nº›</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85" r:id="rId1"/>
    <p:sldLayoutId id="2147483780" r:id="rId2"/>
    <p:sldLayoutId id="2147483786" r:id="rId3"/>
    <p:sldLayoutId id="2147483781" r:id="rId4"/>
    <p:sldLayoutId id="2147483782" r:id="rId5"/>
    <p:sldLayoutId id="2147483783" r:id="rId6"/>
    <p:sldLayoutId id="2147483787" r:id="rId7"/>
    <p:sldLayoutId id="2147483788" r:id="rId8"/>
    <p:sldLayoutId id="2147483789" r:id="rId9"/>
    <p:sldLayoutId id="2147483784" r:id="rId10"/>
    <p:sldLayoutId id="2147483790" r:id="rId11"/>
    <p:sldLayoutId id="2147483791" r:id="rId12"/>
    <p:sldLayoutId id="2147483792" r:id="rId13"/>
    <p:sldLayoutId id="2147483793" r:id="rId14"/>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anose="02040602050305030304" pitchFamily="18" charset="0"/>
        </a:defRPr>
      </a:lvl2pPr>
      <a:lvl3pPr algn="ctr" rtl="0" eaLnBrk="0" fontAlgn="base" hangingPunct="0">
        <a:spcBef>
          <a:spcPct val="0"/>
        </a:spcBef>
        <a:spcAft>
          <a:spcPct val="0"/>
        </a:spcAft>
        <a:defRPr sz="3500">
          <a:solidFill>
            <a:srgbClr val="6B7D72"/>
          </a:solidFill>
          <a:latin typeface="Book Antiqua" panose="02040602050305030304" pitchFamily="18" charset="0"/>
        </a:defRPr>
      </a:lvl3pPr>
      <a:lvl4pPr algn="ctr" rtl="0" eaLnBrk="0" fontAlgn="base" hangingPunct="0">
        <a:spcBef>
          <a:spcPct val="0"/>
        </a:spcBef>
        <a:spcAft>
          <a:spcPct val="0"/>
        </a:spcAft>
        <a:defRPr sz="3500">
          <a:solidFill>
            <a:srgbClr val="6B7D72"/>
          </a:solidFill>
          <a:latin typeface="Book Antiqua" panose="02040602050305030304" pitchFamily="18" charset="0"/>
        </a:defRPr>
      </a:lvl4pPr>
      <a:lvl5pPr algn="ctr" rtl="0" eaLnBrk="0" fontAlgn="base" hangingPunct="0">
        <a:spcBef>
          <a:spcPct val="0"/>
        </a:spcBef>
        <a:spcAft>
          <a:spcPct val="0"/>
        </a:spcAft>
        <a:defRPr sz="3500">
          <a:solidFill>
            <a:srgbClr val="6B7D72"/>
          </a:solidFill>
          <a:latin typeface="Book Antiqua" panose="02040602050305030304" pitchFamily="18" charset="0"/>
        </a:defRPr>
      </a:lvl5pPr>
      <a:lvl6pPr marL="457200" algn="ctr" rtl="0" fontAlgn="base">
        <a:spcBef>
          <a:spcPct val="0"/>
        </a:spcBef>
        <a:spcAft>
          <a:spcPct val="0"/>
        </a:spcAft>
        <a:defRPr sz="3500">
          <a:solidFill>
            <a:srgbClr val="6B7D72"/>
          </a:solidFill>
          <a:latin typeface="Book Antiqua" panose="02040602050305030304" pitchFamily="18" charset="0"/>
        </a:defRPr>
      </a:lvl6pPr>
      <a:lvl7pPr marL="914400" algn="ctr" rtl="0" fontAlgn="base">
        <a:spcBef>
          <a:spcPct val="0"/>
        </a:spcBef>
        <a:spcAft>
          <a:spcPct val="0"/>
        </a:spcAft>
        <a:defRPr sz="3500">
          <a:solidFill>
            <a:srgbClr val="6B7D72"/>
          </a:solidFill>
          <a:latin typeface="Book Antiqua" panose="02040602050305030304" pitchFamily="18" charset="0"/>
        </a:defRPr>
      </a:lvl7pPr>
      <a:lvl8pPr marL="1371600" algn="ctr" rtl="0" fontAlgn="base">
        <a:spcBef>
          <a:spcPct val="0"/>
        </a:spcBef>
        <a:spcAft>
          <a:spcPct val="0"/>
        </a:spcAft>
        <a:defRPr sz="3500">
          <a:solidFill>
            <a:srgbClr val="6B7D72"/>
          </a:solidFill>
          <a:latin typeface="Book Antiqua" panose="02040602050305030304" pitchFamily="18" charset="0"/>
        </a:defRPr>
      </a:lvl8pPr>
      <a:lvl9pPr marL="1828800" algn="ctr" rtl="0" fontAlgn="base">
        <a:spcBef>
          <a:spcPct val="0"/>
        </a:spcBef>
        <a:spcAft>
          <a:spcPct val="0"/>
        </a:spcAft>
        <a:defRPr sz="3500">
          <a:solidFill>
            <a:srgbClr val="6B7D72"/>
          </a:solidFill>
          <a:latin typeface="Book Antiqua" panose="02040602050305030304"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Archivos%20de%20programa\Independencia\M&#250;sica\AZA1185.mp3" TargetMode="External"/><Relationship Id="rId5" Type="http://schemas.openxmlformats.org/officeDocument/2006/relationships/image" Target="../media/image3.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7.xml"/><Relationship Id="rId2" Type="http://schemas.openxmlformats.org/officeDocument/2006/relationships/slideLayout" Target="../slideLayouts/slideLayout6.xml"/><Relationship Id="rId1" Type="http://schemas.openxmlformats.org/officeDocument/2006/relationships/audio" Target="file:///C:\Archivos%20de%20programa\Independencia\M&#250;sica\AZA1381.mp3" TargetMode="Externa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14.xml"/><Relationship Id="rId5" Type="http://schemas.openxmlformats.org/officeDocument/2006/relationships/slide" Target="slide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audio" Target="file:///C:\Archivos%20de%20programa\Independencia\M&#250;sica\AZA1151.mp3" TargetMode="Externa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3.wav"/><Relationship Id="rId7"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5.jpe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7.xml"/><Relationship Id="rId2" Type="http://schemas.openxmlformats.org/officeDocument/2006/relationships/slideLayout" Target="../slideLayouts/slideLayout14.xml"/><Relationship Id="rId1" Type="http://schemas.openxmlformats.org/officeDocument/2006/relationships/audio" Target="file:///C:\Archivos%20de%20programa\Independencia\M&#250;sica\AZA1311.mp3" TargetMode="Externa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audio" Target="file:///C:\Archivos%20de%20programa\Independencia\M&#250;sica\AZA1453.mp3" TargetMode="External"/><Relationship Id="rId6" Type="http://schemas.openxmlformats.org/officeDocument/2006/relationships/image" Target="../media/image46.jpeg"/><Relationship Id="rId5" Type="http://schemas.openxmlformats.org/officeDocument/2006/relationships/image" Target="../media/image3.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14.xml"/><Relationship Id="rId5" Type="http://schemas.openxmlformats.org/officeDocument/2006/relationships/image" Target="../media/image48.jpeg"/><Relationship Id="rId4" Type="http://schemas.openxmlformats.org/officeDocument/2006/relationships/slide" Target="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13.xml"/><Relationship Id="rId7" Type="http://schemas.openxmlformats.org/officeDocument/2006/relationships/slide" Target="slide10.xml"/><Relationship Id="rId2" Type="http://schemas.openxmlformats.org/officeDocument/2006/relationships/audio" Target="file:///C:\Archivos%20de%20programa\Independencia\M&#250;sica\javiera.mp3" TargetMode="External"/><Relationship Id="rId1" Type="http://schemas.openxmlformats.org/officeDocument/2006/relationships/vmlDrawing" Target="../drawings/vmlDrawing4.vml"/><Relationship Id="rId6" Type="http://schemas.openxmlformats.org/officeDocument/2006/relationships/image" Target="../media/image55.png"/><Relationship Id="rId5" Type="http://schemas.openxmlformats.org/officeDocument/2006/relationships/oleObject" Target="../embeddings/oleObject4.bin"/><Relationship Id="rId10" Type="http://schemas.openxmlformats.org/officeDocument/2006/relationships/image" Target="../media/image57.jpeg"/><Relationship Id="rId4" Type="http://schemas.openxmlformats.org/officeDocument/2006/relationships/image" Target="../media/image3.png"/><Relationship Id="rId9" Type="http://schemas.openxmlformats.org/officeDocument/2006/relationships/image" Target="../media/image5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12.xml"/><Relationship Id="rId7" Type="http://schemas.openxmlformats.org/officeDocument/2006/relationships/oleObject" Target="../embeddings/oleObject1.bin"/><Relationship Id="rId2" Type="http://schemas.openxmlformats.org/officeDocument/2006/relationships/audio" Target="file:///C:\WINDOWS\Escritorio\IndependenciaESCRITORIO\M&#250;sica\listos\AZA1381.mp3" TargetMode="Externa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audio" Target="../media/audio1.wav"/><Relationship Id="rId10" Type="http://schemas.openxmlformats.org/officeDocument/2006/relationships/image" Target="../media/image12.jpeg"/><Relationship Id="rId4" Type="http://schemas.openxmlformats.org/officeDocument/2006/relationships/audio" Target="../media/audio2.wav"/><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Documento_de_Microsoft_Word_97-20031.doc"/><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audio" Target="file:///C:\Archivos%20de%20programa\Independencia\M&#250;sica\AZA1185.mp3"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audio" Target="../media/audio3.wav"/><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audio" Target="file:///C:\Archivos%20de%20programa\Independencia\M&#250;sica\AZA1016.mp3" TargetMode="External"/><Relationship Id="rId6" Type="http://schemas.openxmlformats.org/officeDocument/2006/relationships/slide" Target="slide7.xml"/><Relationship Id="rId11" Type="http://schemas.openxmlformats.org/officeDocument/2006/relationships/image" Target="../media/image23.jpeg"/><Relationship Id="rId5" Type="http://schemas.openxmlformats.org/officeDocument/2006/relationships/image" Target="../media/image3.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audio" Target="../media/audio1.wav"/><Relationship Id="rId9" Type="http://schemas.openxmlformats.org/officeDocument/2006/relationships/image" Target="../media/image21.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35" name="AZA1185.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058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066800" y="3810000"/>
            <a:ext cx="5486400" cy="838200"/>
          </a:xfrm>
        </p:spPr>
        <p:txBody>
          <a:bodyPr rtlCol="0"/>
          <a:lstStyle/>
          <a:p>
            <a:pPr eaLnBrk="1" fontAlgn="auto" hangingPunct="1">
              <a:spcAft>
                <a:spcPts val="0"/>
              </a:spcAft>
              <a:defRPr/>
            </a:pPr>
            <a:r>
              <a:rPr lang="es-ES_tradnl" sz="4800" b="1" i="1" dirty="0" smtClean="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ANTECEDENT</a:t>
            </a:r>
            <a:r>
              <a:rPr lang="es-ES_tradnl" sz="4800" b="1" i="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t>
            </a:r>
            <a:endParaRPr lang="es-ES_tradnl" sz="48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074" name="Rectangle 2"/>
          <p:cNvSpPr>
            <a:spLocks noGrp="1" noChangeArrowheads="1"/>
          </p:cNvSpPr>
          <p:nvPr>
            <p:ph type="ctrTitle"/>
          </p:nvPr>
        </p:nvSpPr>
        <p:spPr>
          <a:xfrm>
            <a:off x="381000" y="990600"/>
            <a:ext cx="7924800" cy="2209800"/>
          </a:xfrm>
        </p:spPr>
        <p:txBody>
          <a:bodyPr/>
          <a:lstStyle/>
          <a:p>
            <a:pPr eaLnBrk="1" fontAlgn="auto" hangingPunct="1">
              <a:spcAft>
                <a:spcPts val="0"/>
              </a:spcAft>
              <a:defRPr/>
            </a:pPr>
            <a:r>
              <a:rPr lang="es-ES_tradnl" sz="6600" b="1" dirty="0" smtClean="0">
                <a:latin typeface="Calibri" panose="020F0502020204030204" pitchFamily="34" charset="0"/>
                <a:cs typeface="Calibri" panose="020F0502020204030204" pitchFamily="34" charset="0"/>
              </a:rPr>
              <a:t>La Independencia </a:t>
            </a:r>
            <a:br>
              <a:rPr lang="es-ES_tradnl" sz="6600" b="1" dirty="0" smtClean="0">
                <a:latin typeface="Calibri" panose="020F0502020204030204" pitchFamily="34" charset="0"/>
                <a:cs typeface="Calibri" panose="020F0502020204030204" pitchFamily="34" charset="0"/>
              </a:rPr>
            </a:br>
            <a:r>
              <a:rPr lang="es-ES_tradnl" sz="6600" b="1" dirty="0" smtClean="0">
                <a:latin typeface="Calibri" panose="020F0502020204030204" pitchFamily="34" charset="0"/>
                <a:cs typeface="Calibri" panose="020F0502020204030204" pitchFamily="34" charset="0"/>
              </a:rPr>
              <a:t>   de Chile</a:t>
            </a:r>
            <a:endParaRPr lang="es-ES_tradnl" b="1" dirty="0" smtClean="0">
              <a:latin typeface="Calibri" panose="020F0502020204030204" pitchFamily="34" charset="0"/>
              <a:cs typeface="Calibri" panose="020F0502020204030204" pitchFamily="34" charset="0"/>
            </a:endParaRPr>
          </a:p>
        </p:txBody>
      </p:sp>
      <p:sp>
        <p:nvSpPr>
          <p:cNvPr id="3076" name="Rectangle 4"/>
          <p:cNvSpPr>
            <a:spLocks noChangeArrowheads="1"/>
          </p:cNvSpPr>
          <p:nvPr/>
        </p:nvSpPr>
        <p:spPr bwMode="auto">
          <a:xfrm>
            <a:off x="1835150" y="4897438"/>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defRPr/>
            </a:pPr>
            <a:r>
              <a:rPr lang="es-ES_tradnl" sz="4800" b="1" i="1" dirty="0">
                <a:effectLst>
                  <a:outerShdw blurRad="38100" dist="38100" dir="2700000" algn="tl">
                    <a:srgbClr val="000000"/>
                  </a:outerShdw>
                </a:effectLst>
                <a:latin typeface="Calibri" panose="020F0502020204030204" pitchFamily="34" charset="0"/>
                <a:cs typeface="Calibri" panose="020F0502020204030204" pitchFamily="34" charset="0"/>
              </a:rPr>
              <a:t>ETAPAS</a:t>
            </a:r>
            <a:endParaRPr lang="es-ES_tradnl" sz="5400" b="1" dirty="0">
              <a:latin typeface="Calibri" panose="020F0502020204030204" pitchFamily="34" charset="0"/>
              <a:cs typeface="Calibri" panose="020F0502020204030204" pitchFamily="34" charset="0"/>
            </a:endParaRPr>
          </a:p>
        </p:txBody>
      </p:sp>
      <p:sp>
        <p:nvSpPr>
          <p:cNvPr id="3098" name="AutoShape 26">
            <a:hlinkClick r:id="" action="ppaction://hlinkshowjump?jump=nextslide" highlightClick="1"/>
          </p:cNvPr>
          <p:cNvSpPr>
            <a:spLocks noChangeArrowheads="1"/>
          </p:cNvSpPr>
          <p:nvPr/>
        </p:nvSpPr>
        <p:spPr bwMode="auto">
          <a:xfrm>
            <a:off x="8229600" y="59436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135"/>
                                        </p:tgtEl>
                                      </p:cBhvr>
                                    </p:cmd>
                                  </p:childTnLst>
                                </p:cTn>
                              </p:par>
                              <p:par>
                                <p:cTn id="7" presetID="23" presetClass="entr" presetSubtype="528"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anim calcmode="lin" valueType="num">
                                      <p:cBhvr>
                                        <p:cTn id="11" dur="500" fill="hold"/>
                                        <p:tgtEl>
                                          <p:spTgt spid="3074"/>
                                        </p:tgtEl>
                                        <p:attrNameLst>
                                          <p:attrName>ppt_x</p:attrName>
                                        </p:attrNameLst>
                                      </p:cBhvr>
                                      <p:tavLst>
                                        <p:tav tm="0">
                                          <p:val>
                                            <p:fltVal val="0.5"/>
                                          </p:val>
                                        </p:tav>
                                        <p:tav tm="100000">
                                          <p:val>
                                            <p:strVal val="#ppt_x"/>
                                          </p:val>
                                        </p:tav>
                                      </p:tavLst>
                                    </p:anim>
                                    <p:anim calcmode="lin" valueType="num">
                                      <p:cBhvr>
                                        <p:cTn id="12" dur="500" fill="hold"/>
                                        <p:tgtEl>
                                          <p:spTgt spid="3074"/>
                                        </p:tgtEl>
                                        <p:attrNameLst>
                                          <p:attrName>ppt_y</p:attrName>
                                        </p:attrNameLst>
                                      </p:cBhvr>
                                      <p:tavLst>
                                        <p:tav tm="0">
                                          <p:val>
                                            <p:fltVal val="0.5"/>
                                          </p:val>
                                        </p:tav>
                                        <p:tav tm="100000">
                                          <p:val>
                                            <p:strVal val="#ppt_y"/>
                                          </p:val>
                                        </p:tav>
                                      </p:tavLst>
                                    </p:anim>
                                  </p:childTnLst>
                                </p:cTn>
                              </p:par>
                            </p:childTnLst>
                          </p:cTn>
                        </p:par>
                        <p:par>
                          <p:cTn id="13" fill="hold" nodeType="afterGroup">
                            <p:stCondLst>
                              <p:cond delay="500"/>
                            </p:stCondLst>
                            <p:childTnLst>
                              <p:par>
                                <p:cTn id="14" presetID="23" presetClass="entr" presetSubtype="528" fill="hold" grpId="0" nodeType="afterEffect">
                                  <p:stCondLst>
                                    <p:cond delay="1000"/>
                                  </p:stCondLst>
                                  <p:childTnLst>
                                    <p:set>
                                      <p:cBhvr>
                                        <p:cTn id="15" dur="1" fill="hold">
                                          <p:stCondLst>
                                            <p:cond delay="0"/>
                                          </p:stCondLst>
                                        </p:cTn>
                                        <p:tgtEl>
                                          <p:spTgt spid="3075">
                                            <p:txEl>
                                              <p:pRg st="0" end="0"/>
                                            </p:txEl>
                                          </p:spTgt>
                                        </p:tgtEl>
                                        <p:attrNameLst>
                                          <p:attrName>style.visibility</p:attrName>
                                        </p:attrNameLst>
                                      </p:cBhvr>
                                      <p:to>
                                        <p:strVal val="visible"/>
                                      </p:to>
                                    </p:set>
                                    <p:anim calcmode="lin" valueType="num">
                                      <p:cBhvr>
                                        <p:cTn id="16"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8" dur="500" fill="hold"/>
                                        <p:tgtEl>
                                          <p:spTgt spid="3075">
                                            <p:txEl>
                                              <p:pRg st="0" end="0"/>
                                            </p:txEl>
                                          </p:spTgt>
                                        </p:tgtEl>
                                        <p:attrNameLst>
                                          <p:attrName>ppt_x</p:attrName>
                                        </p:attrNameLst>
                                      </p:cBhvr>
                                      <p:tavLst>
                                        <p:tav tm="0">
                                          <p:val>
                                            <p:fltVal val="0.5"/>
                                          </p:val>
                                        </p:tav>
                                        <p:tav tm="100000">
                                          <p:val>
                                            <p:strVal val="#ppt_x"/>
                                          </p:val>
                                        </p:tav>
                                      </p:tavLst>
                                    </p:anim>
                                    <p:anim calcmode="lin" valueType="num">
                                      <p:cBhvr>
                                        <p:cTn id="19" dur="500" fill="hold"/>
                                        <p:tgtEl>
                                          <p:spTgt spid="3075">
                                            <p:txEl>
                                              <p:pRg st="0" end="0"/>
                                            </p:txEl>
                                          </p:spTgt>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2000"/>
                            </p:stCondLst>
                            <p:childTnLst>
                              <p:par>
                                <p:cTn id="21" presetID="23" presetClass="entr" presetSubtype="528" fill="hold" grpId="0" nodeType="afterEffect">
                                  <p:stCondLst>
                                    <p:cond delay="1000"/>
                                  </p:stCondLst>
                                  <p:childTnLst>
                                    <p:set>
                                      <p:cBhvr>
                                        <p:cTn id="22" dur="1" fill="hold">
                                          <p:stCondLst>
                                            <p:cond delay="0"/>
                                          </p:stCondLst>
                                        </p:cTn>
                                        <p:tgtEl>
                                          <p:spTgt spid="3076"/>
                                        </p:tgtEl>
                                        <p:attrNameLst>
                                          <p:attrName>style.visibility</p:attrName>
                                        </p:attrNameLst>
                                      </p:cBhvr>
                                      <p:to>
                                        <p:strVal val="visible"/>
                                      </p:to>
                                    </p:set>
                                    <p:anim calcmode="lin" valueType="num">
                                      <p:cBhvr>
                                        <p:cTn id="23" dur="500" fill="hold"/>
                                        <p:tgtEl>
                                          <p:spTgt spid="3076"/>
                                        </p:tgtEl>
                                        <p:attrNameLst>
                                          <p:attrName>ppt_w</p:attrName>
                                        </p:attrNameLst>
                                      </p:cBhvr>
                                      <p:tavLst>
                                        <p:tav tm="0">
                                          <p:val>
                                            <p:fltVal val="0"/>
                                          </p:val>
                                        </p:tav>
                                        <p:tav tm="100000">
                                          <p:val>
                                            <p:strVal val="#ppt_w"/>
                                          </p:val>
                                        </p:tav>
                                      </p:tavLst>
                                    </p:anim>
                                    <p:anim calcmode="lin" valueType="num">
                                      <p:cBhvr>
                                        <p:cTn id="24" dur="500" fill="hold"/>
                                        <p:tgtEl>
                                          <p:spTgt spid="3076"/>
                                        </p:tgtEl>
                                        <p:attrNameLst>
                                          <p:attrName>ppt_h</p:attrName>
                                        </p:attrNameLst>
                                      </p:cBhvr>
                                      <p:tavLst>
                                        <p:tav tm="0">
                                          <p:val>
                                            <p:fltVal val="0"/>
                                          </p:val>
                                        </p:tav>
                                        <p:tav tm="100000">
                                          <p:val>
                                            <p:strVal val="#ppt_h"/>
                                          </p:val>
                                        </p:tav>
                                      </p:tavLst>
                                    </p:anim>
                                    <p:anim calcmode="lin" valueType="num">
                                      <p:cBhvr>
                                        <p:cTn id="25" dur="500" fill="hold"/>
                                        <p:tgtEl>
                                          <p:spTgt spid="3076"/>
                                        </p:tgtEl>
                                        <p:attrNameLst>
                                          <p:attrName>ppt_x</p:attrName>
                                        </p:attrNameLst>
                                      </p:cBhvr>
                                      <p:tavLst>
                                        <p:tav tm="0">
                                          <p:val>
                                            <p:fltVal val="0.5"/>
                                          </p:val>
                                        </p:tav>
                                        <p:tav tm="100000">
                                          <p:val>
                                            <p:strVal val="#ppt_x"/>
                                          </p:val>
                                        </p:tav>
                                      </p:tavLst>
                                    </p:anim>
                                    <p:anim calcmode="lin" valueType="num">
                                      <p:cBhvr>
                                        <p:cTn id="26" dur="500" fill="hold"/>
                                        <p:tgtEl>
                                          <p:spTgt spid="3076"/>
                                        </p:tgtEl>
                                        <p:attrNameLst>
                                          <p:attrName>ppt_y</p:attrName>
                                        </p:attrNameLst>
                                      </p:cBhvr>
                                      <p:tavLst>
                                        <p:tav tm="0">
                                          <p:val>
                                            <p:fltVal val="0.5"/>
                                          </p:val>
                                        </p:tav>
                                        <p:tav tm="100000">
                                          <p:val>
                                            <p:strVal val="#ppt_y"/>
                                          </p:val>
                                        </p:tav>
                                      </p:tavLst>
                                    </p:anim>
                                  </p:childTnLst>
                                </p:cTn>
                              </p:par>
                            </p:childTnLst>
                          </p:cTn>
                        </p:par>
                        <p:par>
                          <p:cTn id="27" fill="hold" nodeType="afterGroup">
                            <p:stCondLst>
                              <p:cond delay="3500"/>
                            </p:stCondLst>
                            <p:childTnLst>
                              <p:par>
                                <p:cTn id="28" presetID="1" presetClass="entr" presetSubtype="0" fill="hold" grpId="0" nodeType="afterEffect">
                                  <p:stCondLst>
                                    <p:cond delay="2000"/>
                                  </p:stCondLst>
                                  <p:childTnLst>
                                    <p:set>
                                      <p:cBhvr>
                                        <p:cTn id="29" dur="1" fill="hold">
                                          <p:stCondLst>
                                            <p:cond delay="499"/>
                                          </p:stCondLst>
                                        </p:cTn>
                                        <p:tgtEl>
                                          <p:spTgt spid="309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numSld="8">
                <p:cTn id="30" repeatCount="indefinite" fill="hold" display="0">
                  <p:stCondLst>
                    <p:cond delay="indefinite"/>
                  </p:stCondLst>
                  <p:endCondLst>
                    <p:cond evt="onPrev" delay="0">
                      <p:tgtEl>
                        <p:sldTgt/>
                      </p:tgtEl>
                    </p:cond>
                    <p:cond evt="onStopAudio" delay="0">
                      <p:tgtEl>
                        <p:sldTgt/>
                      </p:tgtEl>
                    </p:cond>
                  </p:endCondLst>
                </p:cTn>
                <p:tgtEl>
                  <p:spTgt spid="3135"/>
                </p:tgtEl>
              </p:cMediaNode>
            </p:audio>
          </p:childTnLst>
        </p:cTn>
      </p:par>
    </p:tnLst>
    <p:bldLst>
      <p:bldP spid="3075" grpId="0" build="p" autoUpdateAnimBg="0" advAuto="1000"/>
      <p:bldP spid="3074" grpId="0" autoUpdateAnimBg="0"/>
      <p:bldP spid="3076" grpId="0" autoUpdateAnimBg="0"/>
      <p:bldP spid="30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142852"/>
            <a:ext cx="241059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Patria Vieja 1810 - 1814</a:t>
            </a:r>
          </a:p>
        </p:txBody>
      </p:sp>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642938"/>
            <a:ext cx="16430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5 Rectángulo"/>
          <p:cNvSpPr>
            <a:spLocks noChangeArrowheads="1"/>
          </p:cNvSpPr>
          <p:nvPr/>
        </p:nvSpPr>
        <p:spPr bwMode="auto">
          <a:xfrm>
            <a:off x="2786063" y="1785938"/>
            <a:ext cx="200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Primer Congreso Nacional</a:t>
            </a:r>
            <a:endParaRPr lang="es-ES" altLang="es-CL" sz="1200" b="1">
              <a:latin typeface="Calibri" panose="020F0502020204030204" pitchFamily="34" charset="0"/>
            </a:endParaRPr>
          </a:p>
        </p:txBody>
      </p:sp>
      <p:pic>
        <p:nvPicPr>
          <p:cNvPr id="245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571500"/>
            <a:ext cx="7731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8 Rectángulo"/>
          <p:cNvSpPr>
            <a:spLocks noChangeArrowheads="1"/>
          </p:cNvSpPr>
          <p:nvPr/>
        </p:nvSpPr>
        <p:spPr bwMode="auto">
          <a:xfrm>
            <a:off x="5214938" y="1785938"/>
            <a:ext cx="1357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Gobierno de José Miguel Carrera,</a:t>
            </a:r>
            <a:endParaRPr lang="es-ES" altLang="es-CL" sz="1200" b="1">
              <a:latin typeface="Calibri" panose="020F0502020204030204" pitchFamily="34" charset="0"/>
            </a:endParaRPr>
          </a:p>
        </p:txBody>
      </p:sp>
      <p:pic>
        <p:nvPicPr>
          <p:cNvPr id="245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9638" y="500063"/>
            <a:ext cx="15271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10 Rectángulo"/>
          <p:cNvSpPr>
            <a:spLocks noChangeArrowheads="1"/>
          </p:cNvSpPr>
          <p:nvPr/>
        </p:nvSpPr>
        <p:spPr bwMode="auto">
          <a:xfrm>
            <a:off x="7215188" y="1785938"/>
            <a:ext cx="1357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Desastre de Rancagua</a:t>
            </a:r>
            <a:endParaRPr lang="es-ES" altLang="es-CL" sz="1200" b="1">
              <a:latin typeface="Calibri" panose="020F0502020204030204" pitchFamily="34" charset="0"/>
            </a:endParaRPr>
          </a:p>
        </p:txBody>
      </p:sp>
      <p:pic>
        <p:nvPicPr>
          <p:cNvPr id="245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6429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12 Rectángulo"/>
          <p:cNvSpPr>
            <a:spLocks noChangeArrowheads="1"/>
          </p:cNvSpPr>
          <p:nvPr/>
        </p:nvSpPr>
        <p:spPr bwMode="auto">
          <a:xfrm>
            <a:off x="285750" y="1857375"/>
            <a:ext cx="200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MX" altLang="es-CL" sz="1200" b="1">
                <a:latin typeface="Calibri" panose="020F0502020204030204" pitchFamily="34" charset="0"/>
              </a:rPr>
              <a:t>Primera Junta Nacional de Gobierno</a:t>
            </a:r>
            <a:endParaRPr lang="es-ES" altLang="es-CL" sz="1200" b="1">
              <a:latin typeface="Calibri" panose="020F0502020204030204" pitchFamily="34" charset="0"/>
            </a:endParaRPr>
          </a:p>
        </p:txBody>
      </p:sp>
      <p:sp>
        <p:nvSpPr>
          <p:cNvPr id="24589" name="13 Rectángulo"/>
          <p:cNvSpPr>
            <a:spLocks noChangeArrowheads="1"/>
          </p:cNvSpPr>
          <p:nvPr/>
        </p:nvSpPr>
        <p:spPr bwMode="auto">
          <a:xfrm>
            <a:off x="0" y="2286000"/>
            <a:ext cx="2286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 Creó nuevos cuerpos militares y reorganizó los existentes.</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Decretó la apertura de los puertos chilenos al tráfico internacional (Comercio Libre) y dictó una Ordenanza de Aduanas complementaria.</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Estableció relaciones con la Junta de Buenos Aires.</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Por una disposición especial, se eximió por un año y medio de todo impuesto a libros, planos, mapas, armas, imprentas, instrumentos de física, herramientas y maquinarias y todos los elementos que dan impulso al progreso de la sociedad.</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Convocó a un Congreso Nacional, cuya función seria relevar en el corto plazo a la Junta del mando.</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El golpe de estado Realista, conocido como "Motín de Figueroa", la obligó a disolver la Real Audiencia, institución que había sido tradicionalmente el principal reducto realista.</a:t>
            </a:r>
            <a:endParaRPr lang="es-ES" altLang="es-CL" sz="1000">
              <a:latin typeface="Calibri" panose="020F0502020204030204" pitchFamily="34" charset="0"/>
            </a:endParaRPr>
          </a:p>
        </p:txBody>
      </p:sp>
      <p:sp>
        <p:nvSpPr>
          <p:cNvPr id="24590" name="14 Rectángulo"/>
          <p:cNvSpPr>
            <a:spLocks noChangeArrowheads="1"/>
          </p:cNvSpPr>
          <p:nvPr/>
        </p:nvSpPr>
        <p:spPr bwMode="auto">
          <a:xfrm>
            <a:off x="2428875" y="2214563"/>
            <a:ext cx="2500313"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 Se creó el Tribunal Supremo Judiciario, en reemplazo de la disuelta Real Audiencia y del Consejo de Indias,</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En el orden administrativo, se creó una tercera provincia, la de Coquimbo.</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Se dispuso el cese del envío de dinero a Lima para la Inquisición que ejercía jurisdicción en Chile.</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En el orden económico, se autorizó, por dos años, el cultivo del tabaco, se aumentaron algunos impuestos y se disminuyeron los gastos fiscales.</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En asuntos eclesiásticos se suprimieron los derechos parroquiales, que se pagaban por la administración de sacramentos, y, en cambio, se acordó una pequeña subvención a la Iglesia por cuenta del Estado.</a:t>
            </a:r>
          </a:p>
          <a:p>
            <a:pPr eaLnBrk="1" hangingPunct="1"/>
            <a:endParaRPr lang="es-MX" altLang="es-CL" sz="1000">
              <a:latin typeface="Calibri" panose="020F0502020204030204" pitchFamily="34" charset="0"/>
            </a:endParaRPr>
          </a:p>
          <a:p>
            <a:pPr eaLnBrk="1" hangingPunct="1"/>
            <a:r>
              <a:rPr lang="es-MX" altLang="es-CL" sz="1000">
                <a:latin typeface="Calibri" panose="020F0502020204030204" pitchFamily="34" charset="0"/>
              </a:rPr>
              <a:t>· Una de las reformas más importante fue la abolición parcial de la esclavitud, por iniciativa de Manuel de Salas. Se declaró libre a todo hijo de esclavo Nacido en Chile. Asimismo, se prohibió la internación de esclavos al país. Esta ley fue conocida como de "Libertad de vientres"</a:t>
            </a:r>
            <a:endParaRPr lang="es-ES" altLang="es-CL" sz="1000">
              <a:latin typeface="Calibri" panose="020F0502020204030204" pitchFamily="34" charset="0"/>
            </a:endParaRPr>
          </a:p>
        </p:txBody>
      </p:sp>
      <p:sp>
        <p:nvSpPr>
          <p:cNvPr id="24591" name="15 Rectángulo"/>
          <p:cNvSpPr>
            <a:spLocks noChangeArrowheads="1"/>
          </p:cNvSpPr>
          <p:nvPr/>
        </p:nvSpPr>
        <p:spPr bwMode="auto">
          <a:xfrm>
            <a:off x="5143500" y="2214563"/>
            <a:ext cx="200025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 Por decreto del 16 de Enero se dicta la ley que establece la Prensa en Chile, fundando "La Aurora de Chile".</a:t>
            </a:r>
          </a:p>
          <a:p>
            <a:pPr eaLnBrk="1" hangingPunct="1"/>
            <a:r>
              <a:rPr lang="es-MX" altLang="es-CL" sz="1000">
                <a:latin typeface="Calibri" panose="020F0502020204030204" pitchFamily="34" charset="0"/>
              </a:rPr>
              <a:t>· Por decreto del 1º de Junio se funda el Instituto Nacional.</a:t>
            </a:r>
          </a:p>
          <a:p>
            <a:pPr eaLnBrk="1" hangingPunct="1"/>
            <a:r>
              <a:rPr lang="es-MX" altLang="es-CL" sz="1000">
                <a:latin typeface="Calibri" panose="020F0502020204030204" pitchFamily="34" charset="0"/>
              </a:rPr>
              <a:t>· 04 de Julio, da a conocer primera bandera nacional (azul, blanco y amarillo).</a:t>
            </a:r>
          </a:p>
          <a:p>
            <a:pPr eaLnBrk="1" hangingPunct="1"/>
            <a:r>
              <a:rPr lang="es-MX" altLang="es-CL" sz="1000">
                <a:latin typeface="Calibri" panose="020F0502020204030204" pitchFamily="34" charset="0"/>
              </a:rPr>
              <a:t>· Por decreto del 3 de Agosto se funda la Biblioteca Nacional.</a:t>
            </a:r>
          </a:p>
          <a:p>
            <a:pPr eaLnBrk="1" hangingPunct="1"/>
            <a:r>
              <a:rPr lang="es-MX" altLang="es-CL" sz="1000">
                <a:latin typeface="Calibri" panose="020F0502020204030204" pitchFamily="34" charset="0"/>
              </a:rPr>
              <a:t>· Por decreto del 21 de Agosto se abren las primeras escuelas públicas de Beneficencia.</a:t>
            </a:r>
          </a:p>
          <a:p>
            <a:pPr eaLnBrk="1" hangingPunct="1"/>
            <a:r>
              <a:rPr lang="es-MX" altLang="es-CL" sz="1000">
                <a:latin typeface="Calibri" panose="020F0502020204030204" pitchFamily="34" charset="0"/>
              </a:rPr>
              <a:t>· Creó la Junta de Vacuna.</a:t>
            </a:r>
          </a:p>
          <a:p>
            <a:pPr eaLnBrk="1" hangingPunct="1"/>
            <a:r>
              <a:rPr lang="es-MX" altLang="es-CL" sz="1000">
                <a:latin typeface="Calibri" panose="020F0502020204030204" pitchFamily="34" charset="0"/>
              </a:rPr>
              <a:t>· 26 de Octubre, se aprueba la Primera Constitución.</a:t>
            </a:r>
          </a:p>
          <a:p>
            <a:pPr eaLnBrk="1" hangingPunct="1"/>
            <a:r>
              <a:rPr lang="es-MX" altLang="es-CL" sz="1000">
                <a:latin typeface="Calibri" panose="020F0502020204030204" pitchFamily="34" charset="0"/>
              </a:rPr>
              <a:t>· Primeras Relaciones Diplomáticas.</a:t>
            </a:r>
          </a:p>
          <a:p>
            <a:pPr eaLnBrk="1" hangingPunct="1"/>
            <a:r>
              <a:rPr lang="es-MX" altLang="es-CL" sz="1000">
                <a:latin typeface="Calibri" panose="020F0502020204030204" pitchFamily="34" charset="0"/>
              </a:rPr>
              <a:t>· Promueve la construcción de un cuartel para el cuerpo militar "Granaderos".</a:t>
            </a:r>
          </a:p>
          <a:p>
            <a:pPr eaLnBrk="1" hangingPunct="1"/>
            <a:r>
              <a:rPr lang="es-MX" altLang="es-CL" sz="1000">
                <a:latin typeface="Calibri" panose="020F0502020204030204" pitchFamily="34" charset="0"/>
              </a:rPr>
              <a:t>· 30 de Octubre, Primer Escudo Nacional.</a:t>
            </a:r>
          </a:p>
          <a:p>
            <a:pPr eaLnBrk="1" hangingPunct="1"/>
            <a:r>
              <a:rPr lang="es-MX" altLang="es-CL" sz="1000">
                <a:latin typeface="Calibri" panose="020F0502020204030204" pitchFamily="34" charset="0"/>
              </a:rPr>
              <a:t>· Como Presidente de Chile, echó las bases de las instituciones democráticas y organizó el ejército que debía librar las primeras batallas de la Independencia.</a:t>
            </a:r>
          </a:p>
          <a:p>
            <a:pPr eaLnBrk="1" hangingPunct="1"/>
            <a:r>
              <a:rPr lang="es-MX" altLang="es-CL" sz="1000" b="1">
                <a:latin typeface="Calibri" panose="020F0502020204030204" pitchFamily="34" charset="0"/>
              </a:rPr>
              <a:t>1813</a:t>
            </a:r>
            <a:endParaRPr lang="es-MX" altLang="es-CL" sz="1000">
              <a:latin typeface="Calibri" panose="020F0502020204030204" pitchFamily="34" charset="0"/>
            </a:endParaRPr>
          </a:p>
        </p:txBody>
      </p:sp>
      <p:sp>
        <p:nvSpPr>
          <p:cNvPr id="24592" name="16 Rectángulo"/>
          <p:cNvSpPr>
            <a:spLocks noChangeArrowheads="1"/>
          </p:cNvSpPr>
          <p:nvPr/>
        </p:nvSpPr>
        <p:spPr bwMode="auto">
          <a:xfrm>
            <a:off x="7215188" y="2214563"/>
            <a:ext cx="15716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Después de 33 horas de resistencia, O'Higgins decidió salir con sus tropas y atravesar, a sangre y fuego, la línea enemiga. Sólo un tercio de los soldados chilenos sobrevivieron. Por eso la historia conoce este episodio como el Desastre de Rancagua. Con él se puso fin al primer intento independentista de Chile, que se conoce como Patria Vieja; y se inició el periodo de Reconquista, por parte de los españoles.</a:t>
            </a:r>
            <a:endParaRPr lang="es-ES" altLang="es-CL" sz="1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06" name="AZA138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8486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descr="JOSEM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09800"/>
            <a:ext cx="18875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685800" y="1143000"/>
            <a:ext cx="7772400" cy="1143000"/>
          </a:xfrm>
        </p:spPr>
        <p:txBody>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CAMPAÑA</a:t>
            </a:r>
            <a:r>
              <a:rPr lang="es-ES_tradnl" sz="4000" b="1" i="1" dirty="0" smtClean="0">
                <a:solidFill>
                  <a:schemeClr val="accent1">
                    <a:lumMod val="75000"/>
                  </a:schemeClr>
                </a:solidFill>
                <a:latin typeface="Calibri" panose="020F0502020204030204" pitchFamily="34" charset="0"/>
                <a:cs typeface="Calibri" panose="020F0502020204030204" pitchFamily="34" charset="0"/>
              </a:rPr>
              <a:t> </a:t>
            </a: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MILITAR DE</a:t>
            </a:r>
            <a:r>
              <a:rPr lang="es-ES_tradnl" sz="4000" b="1" i="1" dirty="0" smtClean="0">
                <a:solidFill>
                  <a:schemeClr val="accent1">
                    <a:lumMod val="75000"/>
                  </a:schemeClr>
                </a:solidFill>
                <a:latin typeface="Calibri" panose="020F0502020204030204" pitchFamily="34" charset="0"/>
                <a:cs typeface="Calibri" panose="020F0502020204030204" pitchFamily="34" charset="0"/>
              </a:rPr>
              <a:t> </a:t>
            </a: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hlinkClick r:id="" action="ppaction://noaction"/>
              </a:rPr>
              <a:t>1813 </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12291" name="Rectangle 3"/>
          <p:cNvSpPr>
            <a:spLocks noChangeArrowheads="1"/>
          </p:cNvSpPr>
          <p:nvPr/>
        </p:nvSpPr>
        <p:spPr bwMode="auto">
          <a:xfrm>
            <a:off x="762000" y="731838"/>
            <a:ext cx="20812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sz="2500" b="1" i="1" dirty="0">
                <a:effectLst>
                  <a:outerShdw blurRad="38100" dist="38100" dir="2700000" algn="tl">
                    <a:srgbClr val="000000"/>
                  </a:outerShdw>
                </a:effectLst>
                <a:latin typeface="Calibri" panose="020F0502020204030204" pitchFamily="34" charset="0"/>
                <a:cs typeface="Calibri" panose="020F0502020204030204" pitchFamily="34" charset="0"/>
              </a:rPr>
              <a:t>PATRIA VIEJA</a:t>
            </a:r>
          </a:p>
        </p:txBody>
      </p:sp>
      <p:sp>
        <p:nvSpPr>
          <p:cNvPr id="12294" name="Text Box 6"/>
          <p:cNvSpPr txBox="1">
            <a:spLocks noChangeArrowheads="1"/>
          </p:cNvSpPr>
          <p:nvPr/>
        </p:nvSpPr>
        <p:spPr bwMode="auto">
          <a:xfrm>
            <a:off x="2514600" y="2133600"/>
            <a:ext cx="62484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CL" sz="1600"/>
              <a:t>	  </a:t>
            </a:r>
            <a:r>
              <a:rPr lang="es-ES_tradnl" altLang="es-CL" sz="1800" i="1">
                <a:latin typeface="Calibri" panose="020F0502020204030204" pitchFamily="34" charset="0"/>
                <a:cs typeface="Calibri" panose="020F0502020204030204" pitchFamily="34" charset="0"/>
              </a:rPr>
              <a:t>El Virrey José Fernando de Abascal decidió dominar la “insurrección de Chile” y envió para ello al brigadier </a:t>
            </a:r>
            <a:r>
              <a:rPr lang="es-ES_tradnl" altLang="es-CL" sz="1800" b="1" i="1">
                <a:latin typeface="Calibri" panose="020F0502020204030204" pitchFamily="34" charset="0"/>
                <a:cs typeface="Calibri" panose="020F0502020204030204" pitchFamily="34" charset="0"/>
              </a:rPr>
              <a:t>Antonio Pareja, </a:t>
            </a:r>
            <a:r>
              <a:rPr lang="es-ES_tradnl" altLang="es-CL" sz="1800" i="1">
                <a:latin typeface="Calibri" panose="020F0502020204030204" pitchFamily="34" charset="0"/>
                <a:cs typeface="Calibri" panose="020F0502020204030204" pitchFamily="34" charset="0"/>
              </a:rPr>
              <a:t>quien en Valdivia y Chiloé reunió una fuerza de 2.000 hombres, tomó Concepción, y desde allí, con 3.000 hombres partió hacia Santiago en lo que suponía un “paseo triunfal”</a:t>
            </a:r>
          </a:p>
          <a:p>
            <a:pPr algn="ctr">
              <a:spcBef>
                <a:spcPct val="50000"/>
              </a:spcBef>
            </a:pPr>
            <a:r>
              <a:rPr lang="es-ES_tradnl" altLang="es-CL" sz="1800" i="1">
                <a:latin typeface="Calibri" panose="020F0502020204030204" pitchFamily="34" charset="0"/>
                <a:cs typeface="Calibri" panose="020F0502020204030204" pitchFamily="34" charset="0"/>
              </a:rPr>
              <a:t>	 </a:t>
            </a:r>
            <a:r>
              <a:rPr lang="es-ES_tradnl" altLang="es-CL" sz="1800" b="1" i="1">
                <a:latin typeface="Calibri" panose="020F0502020204030204" pitchFamily="34" charset="0"/>
                <a:cs typeface="Calibri" panose="020F0502020204030204" pitchFamily="34" charset="0"/>
              </a:rPr>
              <a:t>José Miguel Carrera </a:t>
            </a:r>
            <a:r>
              <a:rPr lang="es-ES_tradnl" altLang="es-CL" sz="1800" i="1">
                <a:latin typeface="Calibri" panose="020F0502020204030204" pitchFamily="34" charset="0"/>
                <a:cs typeface="Calibri" panose="020F0502020204030204" pitchFamily="34" charset="0"/>
              </a:rPr>
              <a:t>formó un ejército de 9.000 personas y partió  al sur encontrando a Pareja en </a:t>
            </a:r>
            <a:r>
              <a:rPr lang="es-ES_tradnl" altLang="es-CL" sz="1800" b="1" i="1">
                <a:latin typeface="Calibri" panose="020F0502020204030204" pitchFamily="34" charset="0"/>
                <a:cs typeface="Calibri" panose="020F0502020204030204" pitchFamily="34" charset="0"/>
              </a:rPr>
              <a:t>Yerbas Buenas</a:t>
            </a:r>
            <a:r>
              <a:rPr lang="es-ES_tradnl" altLang="es-CL" sz="1800" i="1">
                <a:latin typeface="Calibri" panose="020F0502020204030204" pitchFamily="34" charset="0"/>
                <a:cs typeface="Calibri" panose="020F0502020204030204" pitchFamily="34" charset="0"/>
              </a:rPr>
              <a:t> con resultado favorable a los españoles.</a:t>
            </a:r>
          </a:p>
          <a:p>
            <a:pPr algn="ctr">
              <a:spcBef>
                <a:spcPct val="50000"/>
              </a:spcBef>
            </a:pPr>
            <a:r>
              <a:rPr lang="es-ES_tradnl" altLang="es-CL" sz="1800" i="1">
                <a:latin typeface="Calibri" panose="020F0502020204030204" pitchFamily="34" charset="0"/>
                <a:cs typeface="Calibri" panose="020F0502020204030204" pitchFamily="34" charset="0"/>
              </a:rPr>
              <a:t>	Carrera retrocede a Talca y Pareja vuelve a Chillán donde es sitiado durante el invierno.</a:t>
            </a:r>
          </a:p>
          <a:p>
            <a:pPr algn="ctr">
              <a:spcBef>
                <a:spcPct val="50000"/>
              </a:spcBef>
            </a:pPr>
            <a:r>
              <a:rPr lang="es-ES_tradnl" altLang="es-CL" sz="1800" i="1">
                <a:latin typeface="Calibri" panose="020F0502020204030204" pitchFamily="34" charset="0"/>
                <a:cs typeface="Calibri" panose="020F0502020204030204" pitchFamily="34" charset="0"/>
              </a:rPr>
              <a:t>	La inmovilidad desprestigió a Carrera y la Junta de Gobierno lo remplazó por O’Higgins en el mando el ejército.</a:t>
            </a:r>
          </a:p>
        </p:txBody>
      </p:sp>
      <p:sp>
        <p:nvSpPr>
          <p:cNvPr id="12295" name="AutoShape 7">
            <a:hlinkClick r:id="" action="ppaction://hlinkshowjump?jump=firstslide" highlightClick="1"/>
          </p:cNvPr>
          <p:cNvSpPr>
            <a:spLocks noChangeArrowheads="1"/>
          </p:cNvSpPr>
          <p:nvPr/>
        </p:nvSpPr>
        <p:spPr bwMode="auto">
          <a:xfrm>
            <a:off x="3048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2296" name="AutoShape 8">
            <a:hlinkClick r:id="rId7" action="ppaction://hlinksldjump" highlightClick="1"/>
          </p:cNvPr>
          <p:cNvSpPr>
            <a:spLocks noChangeArrowheads="1"/>
          </p:cNvSpPr>
          <p:nvPr/>
        </p:nvSpPr>
        <p:spPr bwMode="auto">
          <a:xfrm>
            <a:off x="9906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2297" name="AutoShape 9">
            <a:hlinkClick r:id="" action="ppaction://hlinkshowjump?jump=nextslide" highlightClick="1"/>
          </p:cNvPr>
          <p:cNvSpPr>
            <a:spLocks noChangeArrowheads="1"/>
          </p:cNvSpPr>
          <p:nvPr/>
        </p:nvSpPr>
        <p:spPr bwMode="auto">
          <a:xfrm>
            <a:off x="83820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2298" name="AutoShape 10">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PEGIO.WAV"/>
                                        </p:tgtEl>
                                      </p:cMediaNode>
                                    </p:audio>
                                  </p:sub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linds(vertical)">
                                      <p:cBhvr>
                                        <p:cTn id="12" dur="500"/>
                                        <p:tgtEl>
                                          <p:spTgt spid="12290"/>
                                        </p:tgtEl>
                                      </p:cBhvr>
                                    </p:animEffect>
                                  </p:childTnLst>
                                </p:cTn>
                              </p:par>
                            </p:childTnLst>
                          </p:cTn>
                        </p:par>
                        <p:par>
                          <p:cTn id="13" fill="hold" nodeType="afterGroup">
                            <p:stCondLst>
                              <p:cond delay="1000"/>
                            </p:stCondLst>
                            <p:childTnLst>
                              <p:par>
                                <p:cTn id="14" presetID="1" presetClass="mediacall" presetSubtype="0" fill="hold" nodeType="afterEffect">
                                  <p:stCondLst>
                                    <p:cond delay="1000"/>
                                  </p:stCondLst>
                                  <p:childTnLst>
                                    <p:cmd type="call" cmd="playFrom(0.0)">
                                      <p:cBhvr>
                                        <p:cTn id="15" dur="1" fill="hold"/>
                                        <p:tgtEl>
                                          <p:spTgt spid="12306"/>
                                        </p:tgtEl>
                                      </p:cBhvr>
                                    </p:cmd>
                                  </p:childTnLst>
                                </p:cTn>
                              </p:par>
                              <p:par>
                                <p:cTn id="16" presetID="17" presetClass="entr" presetSubtype="1" fill="hold" nodeType="withEffect">
                                  <p:stCondLst>
                                    <p:cond delay="1000"/>
                                  </p:stCondLst>
                                  <p:childTnLst>
                                    <p:set>
                                      <p:cBhvr>
                                        <p:cTn id="17" dur="1" fill="hold">
                                          <p:stCondLst>
                                            <p:cond delay="0"/>
                                          </p:stCondLst>
                                        </p:cTn>
                                        <p:tgtEl>
                                          <p:spTgt spid="12304"/>
                                        </p:tgtEl>
                                        <p:attrNameLst>
                                          <p:attrName>style.visibility</p:attrName>
                                        </p:attrNameLst>
                                      </p:cBhvr>
                                      <p:to>
                                        <p:strVal val="visible"/>
                                      </p:to>
                                    </p:set>
                                    <p:anim calcmode="lin" valueType="num">
                                      <p:cBhvr>
                                        <p:cTn id="18" dur="500" fill="hold"/>
                                        <p:tgtEl>
                                          <p:spTgt spid="12304"/>
                                        </p:tgtEl>
                                        <p:attrNameLst>
                                          <p:attrName>ppt_x</p:attrName>
                                        </p:attrNameLst>
                                      </p:cBhvr>
                                      <p:tavLst>
                                        <p:tav tm="0">
                                          <p:val>
                                            <p:strVal val="#ppt_x"/>
                                          </p:val>
                                        </p:tav>
                                        <p:tav tm="100000">
                                          <p:val>
                                            <p:strVal val="#ppt_x"/>
                                          </p:val>
                                        </p:tav>
                                      </p:tavLst>
                                    </p:anim>
                                    <p:anim calcmode="lin" valueType="num">
                                      <p:cBhvr>
                                        <p:cTn id="19" dur="500" fill="hold"/>
                                        <p:tgtEl>
                                          <p:spTgt spid="12304"/>
                                        </p:tgtEl>
                                        <p:attrNameLst>
                                          <p:attrName>ppt_y</p:attrName>
                                        </p:attrNameLst>
                                      </p:cBhvr>
                                      <p:tavLst>
                                        <p:tav tm="0">
                                          <p:val>
                                            <p:strVal val="#ppt_y-#ppt_h/2"/>
                                          </p:val>
                                        </p:tav>
                                        <p:tav tm="100000">
                                          <p:val>
                                            <p:strVal val="#ppt_y"/>
                                          </p:val>
                                        </p:tav>
                                      </p:tavLst>
                                    </p:anim>
                                    <p:anim calcmode="lin" valueType="num">
                                      <p:cBhvr>
                                        <p:cTn id="20" dur="500" fill="hold"/>
                                        <p:tgtEl>
                                          <p:spTgt spid="12304"/>
                                        </p:tgtEl>
                                        <p:attrNameLst>
                                          <p:attrName>ppt_w</p:attrName>
                                        </p:attrNameLst>
                                      </p:cBhvr>
                                      <p:tavLst>
                                        <p:tav tm="0">
                                          <p:val>
                                            <p:strVal val="#ppt_w"/>
                                          </p:val>
                                        </p:tav>
                                        <p:tav tm="100000">
                                          <p:val>
                                            <p:strVal val="#ppt_w"/>
                                          </p:val>
                                        </p:tav>
                                      </p:tavLst>
                                    </p:anim>
                                    <p:anim calcmode="lin" valueType="num">
                                      <p:cBhvr>
                                        <p:cTn id="21" dur="500" fill="hold"/>
                                        <p:tgtEl>
                                          <p:spTgt spid="1230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17" presetClass="entr" presetSubtype="1" fill="hold" grpId="0" nodeType="after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p:cTn id="25" dur="500" fill="hold"/>
                                        <p:tgtEl>
                                          <p:spTgt spid="12294"/>
                                        </p:tgtEl>
                                        <p:attrNameLst>
                                          <p:attrName>ppt_x</p:attrName>
                                        </p:attrNameLst>
                                      </p:cBhvr>
                                      <p:tavLst>
                                        <p:tav tm="0">
                                          <p:val>
                                            <p:strVal val="#ppt_x"/>
                                          </p:val>
                                        </p:tav>
                                        <p:tav tm="100000">
                                          <p:val>
                                            <p:strVal val="#ppt_x"/>
                                          </p:val>
                                        </p:tav>
                                      </p:tavLst>
                                    </p:anim>
                                    <p:anim calcmode="lin" valueType="num">
                                      <p:cBhvr>
                                        <p:cTn id="26" dur="500" fill="hold"/>
                                        <p:tgtEl>
                                          <p:spTgt spid="12294"/>
                                        </p:tgtEl>
                                        <p:attrNameLst>
                                          <p:attrName>ppt_y</p:attrName>
                                        </p:attrNameLst>
                                      </p:cBhvr>
                                      <p:tavLst>
                                        <p:tav tm="0">
                                          <p:val>
                                            <p:strVal val="#ppt_y-#ppt_h/2"/>
                                          </p:val>
                                        </p:tav>
                                        <p:tav tm="100000">
                                          <p:val>
                                            <p:strVal val="#ppt_y"/>
                                          </p:val>
                                        </p:tav>
                                      </p:tavLst>
                                    </p:anim>
                                    <p:anim calcmode="lin" valueType="num">
                                      <p:cBhvr>
                                        <p:cTn id="27" dur="500" fill="hold"/>
                                        <p:tgtEl>
                                          <p:spTgt spid="12294"/>
                                        </p:tgtEl>
                                        <p:attrNameLst>
                                          <p:attrName>ppt_w</p:attrName>
                                        </p:attrNameLst>
                                      </p:cBhvr>
                                      <p:tavLst>
                                        <p:tav tm="0">
                                          <p:val>
                                            <p:strVal val="#ppt_w"/>
                                          </p:val>
                                        </p:tav>
                                        <p:tav tm="100000">
                                          <p:val>
                                            <p:strVal val="#ppt_w"/>
                                          </p:val>
                                        </p:tav>
                                      </p:tavLst>
                                    </p:anim>
                                    <p:anim calcmode="lin" valueType="num">
                                      <p:cBhvr>
                                        <p:cTn id="28" dur="500" fill="hold"/>
                                        <p:tgtEl>
                                          <p:spTgt spid="1229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000"/>
                            </p:stCondLst>
                            <p:childTnLst>
                              <p:par>
                                <p:cTn id="30" presetID="1" presetClass="entr" presetSubtype="0" fill="hold" grpId="0" nodeType="afterEffect">
                                  <p:stCondLst>
                                    <p:cond delay="2000"/>
                                  </p:stCondLst>
                                  <p:childTnLst>
                                    <p:set>
                                      <p:cBhvr>
                                        <p:cTn id="31" dur="1" fill="hold">
                                          <p:stCondLst>
                                            <p:cond delay="499"/>
                                          </p:stCondLst>
                                        </p:cTn>
                                        <p:tgtEl>
                                          <p:spTgt spid="1229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WAV"/>
                                        </p:tgtEl>
                                      </p:cMediaNode>
                                    </p:audio>
                                  </p:subTnLst>
                                </p:cTn>
                              </p:par>
                            </p:childTnLst>
                          </p:cTn>
                        </p:par>
                        <p:par>
                          <p:cTn id="32" fill="hold" nodeType="afterGroup">
                            <p:stCondLst>
                              <p:cond delay="5500"/>
                            </p:stCondLst>
                            <p:childTnLst>
                              <p:par>
                                <p:cTn id="33" presetID="1" presetClass="entr" presetSubtype="0" fill="hold" grpId="0" nodeType="afterEffect">
                                  <p:stCondLst>
                                    <p:cond delay="0"/>
                                  </p:stCondLst>
                                  <p:childTnLst>
                                    <p:set>
                                      <p:cBhvr>
                                        <p:cTn id="34" dur="1" fill="hold">
                                          <p:stCondLst>
                                            <p:cond delay="499"/>
                                          </p:stCondLst>
                                        </p:cTn>
                                        <p:tgtEl>
                                          <p:spTgt spid="1229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WAV"/>
                                        </p:tgtEl>
                                      </p:cMediaNode>
                                    </p:audio>
                                  </p:subTnLst>
                                </p:cTn>
                              </p:par>
                            </p:childTnLst>
                          </p:cTn>
                        </p:par>
                        <p:par>
                          <p:cTn id="35" fill="hold" nodeType="afterGroup">
                            <p:stCondLst>
                              <p:cond delay="6000"/>
                            </p:stCondLst>
                            <p:childTnLst>
                              <p:par>
                                <p:cTn id="36" presetID="1" presetClass="entr" presetSubtype="0" fill="hold" grpId="0" nodeType="afterEffect">
                                  <p:stCondLst>
                                    <p:cond delay="0"/>
                                  </p:stCondLst>
                                  <p:childTnLst>
                                    <p:set>
                                      <p:cBhvr>
                                        <p:cTn id="37" dur="1" fill="hold">
                                          <p:stCondLst>
                                            <p:cond delay="499"/>
                                          </p:stCondLst>
                                        </p:cTn>
                                        <p:tgtEl>
                                          <p:spTgt spid="1229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WAV"/>
                                        </p:tgtEl>
                                      </p:cMediaNode>
                                    </p:audio>
                                  </p:subTnLst>
                                </p:cTn>
                              </p:par>
                            </p:childTnLst>
                          </p:cTn>
                        </p:par>
                        <p:par>
                          <p:cTn id="38" fill="hold" nodeType="afterGroup">
                            <p:stCondLst>
                              <p:cond delay="6500"/>
                            </p:stCondLst>
                            <p:childTnLst>
                              <p:par>
                                <p:cTn id="39" presetID="1" presetClass="entr" presetSubtype="0" fill="hold" grpId="0" nodeType="afterEffect">
                                  <p:stCondLst>
                                    <p:cond delay="0"/>
                                  </p:stCondLst>
                                  <p:childTnLst>
                                    <p:set>
                                      <p:cBhvr>
                                        <p:cTn id="40" dur="1" fill="hold">
                                          <p:stCondLst>
                                            <p:cond delay="499"/>
                                          </p:stCondLst>
                                        </p:cTn>
                                        <p:tgtEl>
                                          <p:spTgt spid="1229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numSld="10">
                <p:cTn id="41" repeatCount="indefinite" fill="hold" display="0">
                  <p:stCondLst>
                    <p:cond delay="indefinite"/>
                  </p:stCondLst>
                  <p:endCondLst>
                    <p:cond evt="onPrev" delay="0">
                      <p:tgtEl>
                        <p:sldTgt/>
                      </p:tgtEl>
                    </p:cond>
                    <p:cond evt="onStopAudio" delay="0">
                      <p:tgtEl>
                        <p:sldTgt/>
                      </p:tgtEl>
                    </p:cond>
                  </p:endCondLst>
                </p:cTn>
                <p:tgtEl>
                  <p:spTgt spid="12306"/>
                </p:tgtEl>
              </p:cMediaNode>
            </p:audio>
          </p:childTnLst>
        </p:cTn>
      </p:par>
    </p:tnLst>
    <p:bldLst>
      <p:bldP spid="12290" grpId="0" autoUpdateAnimBg="0"/>
      <p:bldP spid="12291" grpId="0" autoUpdateAnimBg="0"/>
      <p:bldP spid="12294" grpId="0" autoUpdateAnimBg="0"/>
      <p:bldP spid="12295" grpId="0" animBg="1"/>
      <p:bldP spid="12296" grpId="0" animBg="1"/>
      <p:bldP spid="12297" grpId="0" animBg="1"/>
      <p:bldP spid="1229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00200" y="1295400"/>
            <a:ext cx="5638800" cy="914400"/>
          </a:xfrm>
        </p:spPr>
        <p:txBody>
          <a:bodyPr>
            <a:normAutofit fontScale="90000"/>
          </a:bodyPr>
          <a:lstStyle/>
          <a:p>
            <a:pPr eaLnBrk="1" fontAlgn="auto" hangingPunct="1">
              <a:spcAft>
                <a:spcPts val="0"/>
              </a:spcAft>
              <a:defRPr/>
            </a:pPr>
            <a:r>
              <a:rPr lang="es-ES_tradnl" sz="44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JUNTA DE 1813</a:t>
            </a:r>
            <a:r>
              <a:rPr lang="es-ES_tradnl" sz="4000" b="1" i="1" dirty="0" smtClean="0">
                <a:solidFill>
                  <a:schemeClr val="accent1">
                    <a:lumMod val="75000"/>
                  </a:schemeClr>
                </a:solidFill>
                <a:effectLst>
                  <a:outerShdw blurRad="38100" dist="38100" dir="2700000" algn="tl">
                    <a:srgbClr val="000000"/>
                  </a:outerShdw>
                </a:effectLst>
                <a:latin typeface="Technical" pitchFamily="66" charset="0"/>
              </a:rPr>
              <a:t/>
            </a:r>
            <a:br>
              <a:rPr lang="es-ES_tradnl" sz="4000" b="1" i="1" dirty="0" smtClean="0">
                <a:solidFill>
                  <a:schemeClr val="accent1">
                    <a:lumMod val="75000"/>
                  </a:schemeClr>
                </a:solidFill>
                <a:effectLst>
                  <a:outerShdw blurRad="38100" dist="38100" dir="2700000" algn="tl">
                    <a:srgbClr val="000000"/>
                  </a:outerShdw>
                </a:effectLst>
                <a:latin typeface="Technical" pitchFamily="66" charset="0"/>
              </a:rPr>
            </a:br>
            <a:endParaRPr lang="es-ES_tradnl" dirty="0" smtClean="0">
              <a:solidFill>
                <a:schemeClr val="accent1">
                  <a:lumMod val="75000"/>
                </a:schemeClr>
              </a:solidFill>
            </a:endParaRPr>
          </a:p>
        </p:txBody>
      </p:sp>
      <p:sp>
        <p:nvSpPr>
          <p:cNvPr id="14339" name="Rectangle 3"/>
          <p:cNvSpPr>
            <a:spLocks noGrp="1" noChangeArrowheads="1"/>
          </p:cNvSpPr>
          <p:nvPr>
            <p:ph type="body" sz="half" idx="1"/>
          </p:nvPr>
        </p:nvSpPr>
        <p:spPr>
          <a:xfrm>
            <a:off x="4572000" y="2895600"/>
            <a:ext cx="4114800" cy="3200400"/>
          </a:xfrm>
        </p:spPr>
        <p:txBody>
          <a:bodyPr/>
          <a:lstStyle/>
          <a:p>
            <a:pPr marL="476250" indent="-476250" eaLnBrk="1" hangingPunct="1">
              <a:buFont typeface="Monotype Sorts" pitchFamily="2" charset="2"/>
              <a:buChar char="d"/>
            </a:pPr>
            <a:r>
              <a:rPr lang="es-ES_tradnl" altLang="es-CL" i="1" smtClean="0">
                <a:latin typeface="Calibri" panose="020F0502020204030204" pitchFamily="34" charset="0"/>
                <a:cs typeface="Calibri" panose="020F0502020204030204" pitchFamily="34" charset="0"/>
              </a:rPr>
              <a:t>Declaración de la libertad de imprenta</a:t>
            </a:r>
          </a:p>
          <a:p>
            <a:pPr marL="476250" indent="-476250" eaLnBrk="1" hangingPunct="1">
              <a:buFont typeface="Monotype Sorts" pitchFamily="2" charset="2"/>
              <a:buChar char="d"/>
            </a:pPr>
            <a:r>
              <a:rPr lang="es-ES_tradnl" altLang="es-CL" i="1" smtClean="0">
                <a:latin typeface="Calibri" panose="020F0502020204030204" pitchFamily="34" charset="0"/>
                <a:cs typeface="Calibri" panose="020F0502020204030204" pitchFamily="34" charset="0"/>
              </a:rPr>
              <a:t>Fundación del Instituto Nacional</a:t>
            </a:r>
          </a:p>
          <a:p>
            <a:pPr marL="476250" indent="-476250" eaLnBrk="1" hangingPunct="1">
              <a:buFont typeface="Monotype Sorts" pitchFamily="2" charset="2"/>
              <a:buChar char="d"/>
            </a:pPr>
            <a:r>
              <a:rPr lang="es-ES_tradnl" altLang="es-CL" i="1" smtClean="0">
                <a:latin typeface="Calibri" panose="020F0502020204030204" pitchFamily="34" charset="0"/>
                <a:cs typeface="Calibri" panose="020F0502020204030204" pitchFamily="34" charset="0"/>
              </a:rPr>
              <a:t>Creación de la Biblioteca Nacional</a:t>
            </a:r>
          </a:p>
        </p:txBody>
      </p:sp>
      <p:sp>
        <p:nvSpPr>
          <p:cNvPr id="14341" name="Rectangle 5"/>
          <p:cNvSpPr>
            <a:spLocks noChangeArrowheads="1"/>
          </p:cNvSpPr>
          <p:nvPr/>
        </p:nvSpPr>
        <p:spPr bwMode="auto">
          <a:xfrm>
            <a:off x="914400" y="762000"/>
            <a:ext cx="1912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s-ES_tradnl" sz="2000" b="1" i="1">
                <a:effectLst>
                  <a:outerShdw blurRad="38100" dist="38100" dir="2700000" algn="tl">
                    <a:srgbClr val="000000"/>
                  </a:outerShdw>
                </a:effectLst>
                <a:latin typeface="Papyrus LET" pitchFamily="2" charset="0"/>
              </a:rPr>
              <a:t>PATRIA VIEJA</a:t>
            </a:r>
            <a:endParaRPr lang="es-ES_tradnl" b="1" i="1">
              <a:effectLst>
                <a:outerShdw blurRad="38100" dist="38100" dir="2700000" algn="tl">
                  <a:srgbClr val="000000"/>
                </a:outerShdw>
              </a:effectLst>
              <a:latin typeface="Garamond" pitchFamily="18" charset="0"/>
            </a:endParaRPr>
          </a:p>
        </p:txBody>
      </p:sp>
      <p:sp>
        <p:nvSpPr>
          <p:cNvPr id="14343" name="Rectangle 7"/>
          <p:cNvSpPr>
            <a:spLocks noChangeArrowheads="1"/>
          </p:cNvSpPr>
          <p:nvPr/>
        </p:nvSpPr>
        <p:spPr bwMode="auto">
          <a:xfrm>
            <a:off x="4953000" y="2057400"/>
            <a:ext cx="32750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s-CL" sz="3000" b="1" i="1">
                <a:latin typeface="Calibri" panose="020F0502020204030204" pitchFamily="34" charset="0"/>
                <a:cs typeface="Calibri" panose="020F0502020204030204" pitchFamily="34" charset="0"/>
              </a:rPr>
              <a:t>REALIZACIONES</a:t>
            </a:r>
          </a:p>
        </p:txBody>
      </p:sp>
      <p:sp>
        <p:nvSpPr>
          <p:cNvPr id="14344" name="Text Box 8"/>
          <p:cNvSpPr txBox="1">
            <a:spLocks noChangeArrowheads="1"/>
          </p:cNvSpPr>
          <p:nvPr/>
        </p:nvSpPr>
        <p:spPr bwMode="auto">
          <a:xfrm>
            <a:off x="685800" y="1905000"/>
            <a:ext cx="358140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CL" i="1">
                <a:latin typeface="Garamond" panose="02020404030301010803" pitchFamily="18" charset="0"/>
              </a:rPr>
              <a:t>        </a:t>
            </a:r>
            <a:r>
              <a:rPr lang="es-ES_tradnl" altLang="es-CL" sz="2000" i="1">
                <a:latin typeface="Calibri" panose="020F0502020204030204" pitchFamily="34" charset="0"/>
                <a:cs typeface="Calibri" panose="020F0502020204030204" pitchFamily="34" charset="0"/>
              </a:rPr>
              <a:t>Al partir al sur al encuentro de Pareja, José Miguel Carrera dejó el poder en manos de una </a:t>
            </a:r>
            <a:r>
              <a:rPr lang="es-ES_tradnl" altLang="es-CL" sz="2000" b="1" i="1">
                <a:latin typeface="Calibri" panose="020F0502020204030204" pitchFamily="34" charset="0"/>
                <a:cs typeface="Calibri" panose="020F0502020204030204" pitchFamily="34" charset="0"/>
              </a:rPr>
              <a:t>Junta de Gobierno </a:t>
            </a:r>
            <a:r>
              <a:rPr lang="es-ES_tradnl" altLang="es-CL" sz="2000" i="1">
                <a:latin typeface="Calibri" panose="020F0502020204030204" pitchFamily="34" charset="0"/>
                <a:cs typeface="Calibri" panose="020F0502020204030204" pitchFamily="34" charset="0"/>
              </a:rPr>
              <a:t>integrada por </a:t>
            </a:r>
            <a:r>
              <a:rPr lang="es-ES_tradnl" altLang="es-CL" sz="2000" b="1" i="1">
                <a:latin typeface="Calibri" panose="020F0502020204030204" pitchFamily="34" charset="0"/>
                <a:cs typeface="Calibri" panose="020F0502020204030204" pitchFamily="34" charset="0"/>
              </a:rPr>
              <a:t>José Miguel Infante, Agustín de Eyzaguirre y Francisco Antonio Pérez</a:t>
            </a:r>
            <a:r>
              <a:rPr lang="es-ES_tradnl" altLang="es-CL" sz="2000" i="1">
                <a:latin typeface="Calibri" panose="020F0502020204030204" pitchFamily="34" charset="0"/>
                <a:cs typeface="Calibri" panose="020F0502020204030204" pitchFamily="34" charset="0"/>
              </a:rPr>
              <a:t>, prestigiosos representantes de la Aristocracia. Esta junta además de ayudar en la organización del ejército llevó a cabo las siguientes tareas:</a:t>
            </a:r>
          </a:p>
        </p:txBody>
      </p:sp>
      <p:sp>
        <p:nvSpPr>
          <p:cNvPr id="14345" name="AutoShape 9">
            <a:hlinkClick r:id="" action="ppaction://hlinkshowjump?jump=firstslide" highlightClick="1"/>
          </p:cNvPr>
          <p:cNvSpPr>
            <a:spLocks noChangeArrowheads="1"/>
          </p:cNvSpPr>
          <p:nvPr/>
        </p:nvSpPr>
        <p:spPr bwMode="auto">
          <a:xfrm>
            <a:off x="2286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4346" name="AutoShape 10">
            <a:hlinkClick r:id="rId4" action="ppaction://hlinksldjump" highlightClick="1"/>
          </p:cNvPr>
          <p:cNvSpPr>
            <a:spLocks noChangeArrowheads="1"/>
          </p:cNvSpPr>
          <p:nvPr/>
        </p:nvSpPr>
        <p:spPr bwMode="auto">
          <a:xfrm>
            <a:off x="8382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4347" name="AutoShape 11">
            <a:hlinkClick r:id="" action="ppaction://hlinkshowjump?jump=nextslide" highlightClick="1"/>
          </p:cNvPr>
          <p:cNvSpPr>
            <a:spLocks noChangeArrowheads="1"/>
          </p:cNvSpPr>
          <p:nvPr/>
        </p:nvSpPr>
        <p:spPr bwMode="auto">
          <a:xfrm>
            <a:off x="83058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4348" name="AutoShape 12">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blinds(vertical)">
                                      <p:cBhvr>
                                        <p:cTn id="12" dur="500"/>
                                        <p:tgtEl>
                                          <p:spTgt spid="14338"/>
                                        </p:tgtEl>
                                      </p:cBhvr>
                                    </p:animEffect>
                                  </p:childTnLst>
                                </p:cTn>
                              </p:par>
                            </p:childTnLst>
                          </p:cTn>
                        </p:par>
                        <p:par>
                          <p:cTn id="13" fill="hold" nodeType="afterGroup">
                            <p:stCondLst>
                              <p:cond delay="1000"/>
                            </p:stCondLst>
                            <p:childTnLst>
                              <p:par>
                                <p:cTn id="14" presetID="17" presetClass="entr" presetSubtype="1" fill="hold" grpId="0" nodeType="afterEffect">
                                  <p:stCondLst>
                                    <p:cond delay="1000"/>
                                  </p:stCondLst>
                                  <p:childTnLst>
                                    <p:set>
                                      <p:cBhvr>
                                        <p:cTn id="15" dur="1" fill="hold">
                                          <p:stCondLst>
                                            <p:cond delay="0"/>
                                          </p:stCondLst>
                                        </p:cTn>
                                        <p:tgtEl>
                                          <p:spTgt spid="14344"/>
                                        </p:tgtEl>
                                        <p:attrNameLst>
                                          <p:attrName>style.visibility</p:attrName>
                                        </p:attrNameLst>
                                      </p:cBhvr>
                                      <p:to>
                                        <p:strVal val="visible"/>
                                      </p:to>
                                    </p:set>
                                    <p:anim calcmode="lin" valueType="num">
                                      <p:cBhvr>
                                        <p:cTn id="16" dur="500" fill="hold"/>
                                        <p:tgtEl>
                                          <p:spTgt spid="14344"/>
                                        </p:tgtEl>
                                        <p:attrNameLst>
                                          <p:attrName>ppt_x</p:attrName>
                                        </p:attrNameLst>
                                      </p:cBhvr>
                                      <p:tavLst>
                                        <p:tav tm="0">
                                          <p:val>
                                            <p:strVal val="#ppt_x"/>
                                          </p:val>
                                        </p:tav>
                                        <p:tav tm="100000">
                                          <p:val>
                                            <p:strVal val="#ppt_x"/>
                                          </p:val>
                                        </p:tav>
                                      </p:tavLst>
                                    </p:anim>
                                    <p:anim calcmode="lin" valueType="num">
                                      <p:cBhvr>
                                        <p:cTn id="17" dur="500" fill="hold"/>
                                        <p:tgtEl>
                                          <p:spTgt spid="14344"/>
                                        </p:tgtEl>
                                        <p:attrNameLst>
                                          <p:attrName>ppt_y</p:attrName>
                                        </p:attrNameLst>
                                      </p:cBhvr>
                                      <p:tavLst>
                                        <p:tav tm="0">
                                          <p:val>
                                            <p:strVal val="#ppt_y-#ppt_h/2"/>
                                          </p:val>
                                        </p:tav>
                                        <p:tav tm="100000">
                                          <p:val>
                                            <p:strVal val="#ppt_y"/>
                                          </p:val>
                                        </p:tav>
                                      </p:tavLst>
                                    </p:anim>
                                    <p:anim calcmode="lin" valueType="num">
                                      <p:cBhvr>
                                        <p:cTn id="18" dur="500" fill="hold"/>
                                        <p:tgtEl>
                                          <p:spTgt spid="14344"/>
                                        </p:tgtEl>
                                        <p:attrNameLst>
                                          <p:attrName>ppt_w</p:attrName>
                                        </p:attrNameLst>
                                      </p:cBhvr>
                                      <p:tavLst>
                                        <p:tav tm="0">
                                          <p:val>
                                            <p:strVal val="#ppt_w"/>
                                          </p:val>
                                        </p:tav>
                                        <p:tav tm="100000">
                                          <p:val>
                                            <p:strVal val="#ppt_w"/>
                                          </p:val>
                                        </p:tav>
                                      </p:tavLst>
                                    </p:anim>
                                    <p:anim calcmode="lin" valueType="num">
                                      <p:cBhvr>
                                        <p:cTn id="19" dur="500" fill="hold"/>
                                        <p:tgtEl>
                                          <p:spTgt spid="14344"/>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500"/>
                            </p:stCondLst>
                            <p:childTnLst>
                              <p:par>
                                <p:cTn id="21" presetID="17" presetClass="entr" presetSubtype="1" fill="hold" grpId="0" nodeType="afterEffect">
                                  <p:stCondLst>
                                    <p:cond delay="0"/>
                                  </p:stCondLst>
                                  <p:childTnLst>
                                    <p:set>
                                      <p:cBhvr>
                                        <p:cTn id="22" dur="1" fill="hold">
                                          <p:stCondLst>
                                            <p:cond delay="0"/>
                                          </p:stCondLst>
                                        </p:cTn>
                                        <p:tgtEl>
                                          <p:spTgt spid="14343"/>
                                        </p:tgtEl>
                                        <p:attrNameLst>
                                          <p:attrName>style.visibility</p:attrName>
                                        </p:attrNameLst>
                                      </p:cBhvr>
                                      <p:to>
                                        <p:strVal val="visible"/>
                                      </p:to>
                                    </p:set>
                                    <p:anim calcmode="lin" valueType="num">
                                      <p:cBhvr>
                                        <p:cTn id="23" dur="500" fill="hold"/>
                                        <p:tgtEl>
                                          <p:spTgt spid="14343"/>
                                        </p:tgtEl>
                                        <p:attrNameLst>
                                          <p:attrName>ppt_x</p:attrName>
                                        </p:attrNameLst>
                                      </p:cBhvr>
                                      <p:tavLst>
                                        <p:tav tm="0">
                                          <p:val>
                                            <p:strVal val="#ppt_x"/>
                                          </p:val>
                                        </p:tav>
                                        <p:tav tm="100000">
                                          <p:val>
                                            <p:strVal val="#ppt_x"/>
                                          </p:val>
                                        </p:tav>
                                      </p:tavLst>
                                    </p:anim>
                                    <p:anim calcmode="lin" valueType="num">
                                      <p:cBhvr>
                                        <p:cTn id="24" dur="500" fill="hold"/>
                                        <p:tgtEl>
                                          <p:spTgt spid="14343"/>
                                        </p:tgtEl>
                                        <p:attrNameLst>
                                          <p:attrName>ppt_y</p:attrName>
                                        </p:attrNameLst>
                                      </p:cBhvr>
                                      <p:tavLst>
                                        <p:tav tm="0">
                                          <p:val>
                                            <p:strVal val="#ppt_y-#ppt_h/2"/>
                                          </p:val>
                                        </p:tav>
                                        <p:tav tm="100000">
                                          <p:val>
                                            <p:strVal val="#ppt_y"/>
                                          </p:val>
                                        </p:tav>
                                      </p:tavLst>
                                    </p:anim>
                                    <p:anim calcmode="lin" valueType="num">
                                      <p:cBhvr>
                                        <p:cTn id="25" dur="500" fill="hold"/>
                                        <p:tgtEl>
                                          <p:spTgt spid="14343"/>
                                        </p:tgtEl>
                                        <p:attrNameLst>
                                          <p:attrName>ppt_w</p:attrName>
                                        </p:attrNameLst>
                                      </p:cBhvr>
                                      <p:tavLst>
                                        <p:tav tm="0">
                                          <p:val>
                                            <p:strVal val="#ppt_w"/>
                                          </p:val>
                                        </p:tav>
                                        <p:tav tm="100000">
                                          <p:val>
                                            <p:strVal val="#ppt_w"/>
                                          </p:val>
                                        </p:tav>
                                      </p:tavLst>
                                    </p:anim>
                                    <p:anim calcmode="lin" valueType="num">
                                      <p:cBhvr>
                                        <p:cTn id="26" dur="500" fill="hold"/>
                                        <p:tgtEl>
                                          <p:spTgt spid="14343"/>
                                        </p:tgtEl>
                                        <p:attrNameLst>
                                          <p:attrName>ppt_h</p:attrName>
                                        </p:attrNameLst>
                                      </p:cBhvr>
                                      <p:tavLst>
                                        <p:tav tm="0">
                                          <p:val>
                                            <p:fltVal val="0"/>
                                          </p:val>
                                        </p:tav>
                                        <p:tav tm="100000">
                                          <p:val>
                                            <p:strVal val="#ppt_h"/>
                                          </p:val>
                                        </p:tav>
                                      </p:tavLst>
                                    </p:anim>
                                  </p:childTnLst>
                                </p:cTn>
                              </p:par>
                            </p:childTnLst>
                          </p:cTn>
                        </p:par>
                        <p:par>
                          <p:cTn id="27" fill="hold" nodeType="afterGroup">
                            <p:stCondLst>
                              <p:cond delay="3000"/>
                            </p:stCondLst>
                            <p:childTnLst>
                              <p:par>
                                <p:cTn id="28" presetID="17" presetClass="entr" presetSubtype="1" fill="hold" grpId="0" nodeType="afterEffect">
                                  <p:stCondLst>
                                    <p:cond delay="0"/>
                                  </p:stCondLst>
                                  <p:childTnLst>
                                    <p:set>
                                      <p:cBhvr>
                                        <p:cTn id="29" dur="1" fill="hold">
                                          <p:stCondLst>
                                            <p:cond delay="0"/>
                                          </p:stCondLst>
                                        </p:cTn>
                                        <p:tgtEl>
                                          <p:spTgt spid="14339">
                                            <p:txEl>
                                              <p:pRg st="0" end="0"/>
                                            </p:txEl>
                                          </p:spTgt>
                                        </p:tgtEl>
                                        <p:attrNameLst>
                                          <p:attrName>style.visibility</p:attrName>
                                        </p:attrNameLst>
                                      </p:cBhvr>
                                      <p:to>
                                        <p:strVal val="visible"/>
                                      </p:to>
                                    </p:set>
                                    <p:anim calcmode="lin" valueType="num">
                                      <p:cBhvr>
                                        <p:cTn id="30"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4339">
                                            <p:txEl>
                                              <p:pRg st="0" end="0"/>
                                            </p:txEl>
                                          </p:spTgt>
                                        </p:tgtEl>
                                        <p:attrNameLst>
                                          <p:attrName>ppt_y</p:attrName>
                                        </p:attrNameLst>
                                      </p:cBhvr>
                                      <p:tavLst>
                                        <p:tav tm="0">
                                          <p:val>
                                            <p:strVal val="#ppt_y-#ppt_h/2"/>
                                          </p:val>
                                        </p:tav>
                                        <p:tav tm="100000">
                                          <p:val>
                                            <p:strVal val="#ppt_y"/>
                                          </p:val>
                                        </p:tav>
                                      </p:tavLst>
                                    </p:anim>
                                    <p:anim calcmode="lin" valueType="num">
                                      <p:cBhvr>
                                        <p:cTn id="32" dur="500" fill="hold"/>
                                        <p:tgtEl>
                                          <p:spTgt spid="14339">
                                            <p:txEl>
                                              <p:pRg st="0" end="0"/>
                                            </p:txEl>
                                          </p:spTgt>
                                        </p:tgtEl>
                                        <p:attrNameLst>
                                          <p:attrName>ppt_w</p:attrName>
                                        </p:attrNameLst>
                                      </p:cBhvr>
                                      <p:tavLst>
                                        <p:tav tm="0">
                                          <p:val>
                                            <p:strVal val="#ppt_w"/>
                                          </p:val>
                                        </p:tav>
                                        <p:tav tm="100000">
                                          <p:val>
                                            <p:strVal val="#ppt_w"/>
                                          </p:val>
                                        </p:tav>
                                      </p:tavLst>
                                    </p:anim>
                                    <p:anim calcmode="lin" valueType="num">
                                      <p:cBhvr>
                                        <p:cTn id="33"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500"/>
                            </p:stCondLst>
                            <p:childTnLst>
                              <p:par>
                                <p:cTn id="35" presetID="17" presetClass="entr" presetSubtype="1" fill="hold" grpId="0" nodeType="afterEffect">
                                  <p:stCondLst>
                                    <p:cond delay="0"/>
                                  </p:stCondLst>
                                  <p:childTnLst>
                                    <p:set>
                                      <p:cBhvr>
                                        <p:cTn id="36" dur="1" fill="hold">
                                          <p:stCondLst>
                                            <p:cond delay="0"/>
                                          </p:stCondLst>
                                        </p:cTn>
                                        <p:tgtEl>
                                          <p:spTgt spid="14339">
                                            <p:txEl>
                                              <p:pRg st="1" end="1"/>
                                            </p:txEl>
                                          </p:spTgt>
                                        </p:tgtEl>
                                        <p:attrNameLst>
                                          <p:attrName>style.visibility</p:attrName>
                                        </p:attrNameLst>
                                      </p:cBhvr>
                                      <p:to>
                                        <p:strVal val="visible"/>
                                      </p:to>
                                    </p:set>
                                    <p:anim calcmode="lin" valueType="num">
                                      <p:cBhvr>
                                        <p:cTn id="3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14339">
                                            <p:txEl>
                                              <p:pRg st="1" end="1"/>
                                            </p:txEl>
                                          </p:spTgt>
                                        </p:tgtEl>
                                        <p:attrNameLst>
                                          <p:attrName>ppt_y</p:attrName>
                                        </p:attrNameLst>
                                      </p:cBhvr>
                                      <p:tavLst>
                                        <p:tav tm="0">
                                          <p:val>
                                            <p:strVal val="#ppt_y-#ppt_h/2"/>
                                          </p:val>
                                        </p:tav>
                                        <p:tav tm="100000">
                                          <p:val>
                                            <p:strVal val="#ppt_y"/>
                                          </p:val>
                                        </p:tav>
                                      </p:tavLst>
                                    </p:anim>
                                    <p:anim calcmode="lin" valueType="num">
                                      <p:cBhvr>
                                        <p:cTn id="39" dur="500" fill="hold"/>
                                        <p:tgtEl>
                                          <p:spTgt spid="14339">
                                            <p:txEl>
                                              <p:pRg st="1" end="1"/>
                                            </p:txEl>
                                          </p:spTgt>
                                        </p:tgtEl>
                                        <p:attrNameLst>
                                          <p:attrName>ppt_w</p:attrName>
                                        </p:attrNameLst>
                                      </p:cBhvr>
                                      <p:tavLst>
                                        <p:tav tm="0">
                                          <p:val>
                                            <p:strVal val="#ppt_w"/>
                                          </p:val>
                                        </p:tav>
                                        <p:tav tm="100000">
                                          <p:val>
                                            <p:strVal val="#ppt_w"/>
                                          </p:val>
                                        </p:tav>
                                      </p:tavLst>
                                    </p:anim>
                                    <p:anim calcmode="lin" valueType="num">
                                      <p:cBhvr>
                                        <p:cTn id="40"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17" presetClass="entr" presetSubtype="1" fill="hold" grpId="0" nodeType="afterEffect">
                                  <p:stCondLst>
                                    <p:cond delay="0"/>
                                  </p:stCondLst>
                                  <p:childTnLst>
                                    <p:set>
                                      <p:cBhvr>
                                        <p:cTn id="43" dur="1" fill="hold">
                                          <p:stCondLst>
                                            <p:cond delay="0"/>
                                          </p:stCondLst>
                                        </p:cTn>
                                        <p:tgtEl>
                                          <p:spTgt spid="14339">
                                            <p:txEl>
                                              <p:pRg st="2" end="2"/>
                                            </p:txEl>
                                          </p:spTgt>
                                        </p:tgtEl>
                                        <p:attrNameLst>
                                          <p:attrName>style.visibility</p:attrName>
                                        </p:attrNameLst>
                                      </p:cBhvr>
                                      <p:to>
                                        <p:strVal val="visible"/>
                                      </p:to>
                                    </p:set>
                                    <p:anim calcmode="lin" valueType="num">
                                      <p:cBhvr>
                                        <p:cTn id="44"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14339">
                                            <p:txEl>
                                              <p:pRg st="2" end="2"/>
                                            </p:txEl>
                                          </p:spTgt>
                                        </p:tgtEl>
                                        <p:attrNameLst>
                                          <p:attrName>ppt_y</p:attrName>
                                        </p:attrNameLst>
                                      </p:cBhvr>
                                      <p:tavLst>
                                        <p:tav tm="0">
                                          <p:val>
                                            <p:strVal val="#ppt_y-#ppt_h/2"/>
                                          </p:val>
                                        </p:tav>
                                        <p:tav tm="100000">
                                          <p:val>
                                            <p:strVal val="#ppt_y"/>
                                          </p:val>
                                        </p:tav>
                                      </p:tavLst>
                                    </p:anim>
                                    <p:anim calcmode="lin" valueType="num">
                                      <p:cBhvr>
                                        <p:cTn id="46" dur="500" fill="hold"/>
                                        <p:tgtEl>
                                          <p:spTgt spid="14339">
                                            <p:txEl>
                                              <p:pRg st="2" end="2"/>
                                            </p:txEl>
                                          </p:spTgt>
                                        </p:tgtEl>
                                        <p:attrNameLst>
                                          <p:attrName>ppt_w</p:attrName>
                                        </p:attrNameLst>
                                      </p:cBhvr>
                                      <p:tavLst>
                                        <p:tav tm="0">
                                          <p:val>
                                            <p:strVal val="#ppt_w"/>
                                          </p:val>
                                        </p:tav>
                                        <p:tav tm="100000">
                                          <p:val>
                                            <p:strVal val="#ppt_w"/>
                                          </p:val>
                                        </p:tav>
                                      </p:tavLst>
                                    </p:anim>
                                    <p:anim calcmode="lin" valueType="num">
                                      <p:cBhvr>
                                        <p:cTn id="47"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par>
                          <p:cTn id="48" fill="hold" nodeType="afterGroup">
                            <p:stCondLst>
                              <p:cond delay="4500"/>
                            </p:stCondLst>
                            <p:childTnLst>
                              <p:par>
                                <p:cTn id="49" presetID="1" presetClass="entr" presetSubtype="0" fill="hold" grpId="0" nodeType="afterEffect">
                                  <p:stCondLst>
                                    <p:cond delay="2000"/>
                                  </p:stCondLst>
                                  <p:childTnLst>
                                    <p:set>
                                      <p:cBhvr>
                                        <p:cTn id="50" dur="1" fill="hold">
                                          <p:stCondLst>
                                            <p:cond delay="499"/>
                                          </p:stCondLst>
                                        </p:cTn>
                                        <p:tgtEl>
                                          <p:spTgt spid="1434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LIC.WAV"/>
                                        </p:tgtEl>
                                      </p:cMediaNode>
                                    </p:audio>
                                  </p:subTnLst>
                                </p:cTn>
                              </p:par>
                            </p:childTnLst>
                          </p:cTn>
                        </p:par>
                        <p:par>
                          <p:cTn id="51" fill="hold" nodeType="afterGroup">
                            <p:stCondLst>
                              <p:cond delay="7000"/>
                            </p:stCondLst>
                            <p:childTnLst>
                              <p:par>
                                <p:cTn id="52" presetID="1" presetClass="entr" presetSubtype="0" fill="hold" grpId="0" nodeType="afterEffect">
                                  <p:stCondLst>
                                    <p:cond delay="0"/>
                                  </p:stCondLst>
                                  <p:childTnLst>
                                    <p:set>
                                      <p:cBhvr>
                                        <p:cTn id="53" dur="1" fill="hold">
                                          <p:stCondLst>
                                            <p:cond delay="499"/>
                                          </p:stCondLst>
                                        </p:cTn>
                                        <p:tgtEl>
                                          <p:spTgt spid="14346"/>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WAV"/>
                                        </p:tgtEl>
                                      </p:cMediaNode>
                                    </p:audio>
                                  </p:subTnLst>
                                </p:cTn>
                              </p:par>
                            </p:childTnLst>
                          </p:cTn>
                        </p:par>
                        <p:par>
                          <p:cTn id="54" fill="hold" nodeType="afterGroup">
                            <p:stCondLst>
                              <p:cond delay="7500"/>
                            </p:stCondLst>
                            <p:childTnLst>
                              <p:par>
                                <p:cTn id="55" presetID="1" presetClass="entr" presetSubtype="0" fill="hold" grpId="0" nodeType="afterEffect">
                                  <p:stCondLst>
                                    <p:cond delay="0"/>
                                  </p:stCondLst>
                                  <p:childTnLst>
                                    <p:set>
                                      <p:cBhvr>
                                        <p:cTn id="56" dur="1" fill="hold">
                                          <p:stCondLst>
                                            <p:cond delay="499"/>
                                          </p:stCondLst>
                                        </p:cTn>
                                        <p:tgtEl>
                                          <p:spTgt spid="1434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CLIC.WAV"/>
                                        </p:tgtEl>
                                      </p:cMediaNode>
                                    </p:audio>
                                  </p:subTnLst>
                                </p:cTn>
                              </p:par>
                            </p:childTnLst>
                          </p:cTn>
                        </p:par>
                        <p:par>
                          <p:cTn id="57" fill="hold" nodeType="afterGroup">
                            <p:stCondLst>
                              <p:cond delay="8000"/>
                            </p:stCondLst>
                            <p:childTnLst>
                              <p:par>
                                <p:cTn id="58" presetID="1" presetClass="entr" presetSubtype="0" fill="hold" grpId="0" nodeType="afterEffect">
                                  <p:stCondLst>
                                    <p:cond delay="0"/>
                                  </p:stCondLst>
                                  <p:childTnLst>
                                    <p:set>
                                      <p:cBhvr>
                                        <p:cTn id="59" dur="1" fill="hold">
                                          <p:stCondLst>
                                            <p:cond delay="499"/>
                                          </p:stCondLst>
                                        </p:cTn>
                                        <p:tgtEl>
                                          <p:spTgt spid="143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bldLvl="3" autoUpdateAnimBg="0" advAuto="0"/>
      <p:bldP spid="14341" grpId="0" autoUpdateAnimBg="0"/>
      <p:bldP spid="14343" grpId="0" autoUpdateAnimBg="0"/>
      <p:bldP spid="14344" grpId="0" autoUpdateAnimBg="0"/>
      <p:bldP spid="14345" grpId="0" animBg="1"/>
      <p:bldP spid="14346" grpId="0" animBg="1"/>
      <p:bldP spid="14347" grpId="0" animBg="1"/>
      <p:bldP spid="1434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990600"/>
            <a:ext cx="7772400" cy="1143000"/>
          </a:xfrm>
        </p:spPr>
        <p:txBody>
          <a:bodyPr/>
          <a:lstStyle/>
          <a:p>
            <a:pPr eaLnBrk="1" fontAlgn="auto" hangingPunct="1">
              <a:spcAft>
                <a:spcPts val="0"/>
              </a:spcAft>
              <a:defRPr/>
            </a:pPr>
            <a:r>
              <a:rPr lang="es-ES_tradnl" sz="42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CAMPAÑA</a:t>
            </a:r>
            <a:r>
              <a:rPr lang="es-ES_tradnl" sz="4200" b="1" i="1" dirty="0" smtClean="0">
                <a:solidFill>
                  <a:schemeClr val="accent1">
                    <a:lumMod val="75000"/>
                  </a:schemeClr>
                </a:solidFill>
                <a:latin typeface="Calibri" panose="020F0502020204030204" pitchFamily="34" charset="0"/>
                <a:cs typeface="Calibri" panose="020F0502020204030204" pitchFamily="34" charset="0"/>
              </a:rPr>
              <a:t> </a:t>
            </a:r>
            <a:r>
              <a:rPr lang="es-ES_tradnl" sz="42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MILITAR DE</a:t>
            </a:r>
            <a:r>
              <a:rPr lang="es-ES_tradnl" sz="4200" b="1" i="1" dirty="0" smtClean="0">
                <a:solidFill>
                  <a:schemeClr val="accent1">
                    <a:lumMod val="75000"/>
                  </a:schemeClr>
                </a:solidFill>
                <a:latin typeface="Calibri" panose="020F0502020204030204" pitchFamily="34" charset="0"/>
                <a:cs typeface="Calibri" panose="020F0502020204030204" pitchFamily="34" charset="0"/>
              </a:rPr>
              <a:t> </a:t>
            </a:r>
            <a:r>
              <a:rPr lang="es-ES_tradnl" sz="42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hlinkClick r:id="" action="ppaction://noaction"/>
              </a:rPr>
              <a:t>1814</a:t>
            </a:r>
            <a:endParaRPr lang="es-ES_tradnl" sz="42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69635" name="Rectangle 3"/>
          <p:cNvSpPr>
            <a:spLocks noChangeArrowheads="1"/>
          </p:cNvSpPr>
          <p:nvPr/>
        </p:nvSpPr>
        <p:spPr bwMode="auto">
          <a:xfrm>
            <a:off x="914400" y="762000"/>
            <a:ext cx="17160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PATRIA VIEJA</a:t>
            </a:r>
          </a:p>
        </p:txBody>
      </p:sp>
      <p:sp>
        <p:nvSpPr>
          <p:cNvPr id="69636" name="Text Box 4"/>
          <p:cNvSpPr txBox="1">
            <a:spLocks noChangeArrowheads="1"/>
          </p:cNvSpPr>
          <p:nvPr/>
        </p:nvSpPr>
        <p:spPr bwMode="auto">
          <a:xfrm>
            <a:off x="609600" y="1971675"/>
            <a:ext cx="79248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dirty="0"/>
              <a:t>	</a:t>
            </a:r>
            <a:r>
              <a:rPr lang="es-ES_tradnl" sz="2000" i="1" dirty="0">
                <a:latin typeface="Calibri" panose="020F0502020204030204" pitchFamily="34" charset="0"/>
                <a:cs typeface="Calibri" panose="020F0502020204030204" pitchFamily="34" charset="0"/>
              </a:rPr>
              <a:t>En 1814 llega el general Gabino </a:t>
            </a:r>
            <a:r>
              <a:rPr lang="es-ES_tradnl" sz="2000" i="1" dirty="0" err="1">
                <a:latin typeface="Calibri" panose="020F0502020204030204" pitchFamily="34" charset="0"/>
                <a:cs typeface="Calibri" panose="020F0502020204030204" pitchFamily="34" charset="0"/>
              </a:rPr>
              <a:t>Gaínza</a:t>
            </a:r>
            <a:r>
              <a:rPr lang="es-ES_tradnl" sz="2000" i="1" dirty="0">
                <a:latin typeface="Calibri" panose="020F0502020204030204" pitchFamily="34" charset="0"/>
                <a:cs typeface="Calibri" panose="020F0502020204030204" pitchFamily="34" charset="0"/>
              </a:rPr>
              <a:t> al mando de una nueva fuerza española. Los encuentros de </a:t>
            </a:r>
            <a:r>
              <a:rPr lang="es-ES_tradnl" sz="2000" b="1" i="1" dirty="0">
                <a:latin typeface="Calibri" panose="020F0502020204030204" pitchFamily="34" charset="0"/>
                <a:cs typeface="Calibri" panose="020F0502020204030204" pitchFamily="34" charset="0"/>
              </a:rPr>
              <a:t>El Quilo</a:t>
            </a:r>
            <a:r>
              <a:rPr lang="es-ES_tradnl" sz="2000" i="1" dirty="0">
                <a:latin typeface="Calibri" panose="020F0502020204030204" pitchFamily="34" charset="0"/>
                <a:cs typeface="Calibri" panose="020F0502020204030204" pitchFamily="34" charset="0"/>
              </a:rPr>
              <a:t> y </a:t>
            </a:r>
            <a:r>
              <a:rPr lang="es-ES_tradnl" sz="2000" b="1" i="1" dirty="0">
                <a:latin typeface="Calibri" panose="020F0502020204030204" pitchFamily="34" charset="0"/>
                <a:cs typeface="Calibri" panose="020F0502020204030204" pitchFamily="34" charset="0"/>
              </a:rPr>
              <a:t>Membrillar</a:t>
            </a:r>
            <a:r>
              <a:rPr lang="es-ES_tradnl" sz="2000" i="1" dirty="0">
                <a:latin typeface="Calibri" panose="020F0502020204030204" pitchFamily="34" charset="0"/>
                <a:cs typeface="Calibri" panose="020F0502020204030204" pitchFamily="34" charset="0"/>
              </a:rPr>
              <a:t> no son decisivos y en </a:t>
            </a:r>
            <a:r>
              <a:rPr lang="es-ES_tradnl" sz="2000" b="1" i="1" dirty="0">
                <a:latin typeface="Calibri" panose="020F0502020204030204" pitchFamily="34" charset="0"/>
                <a:cs typeface="Calibri" panose="020F0502020204030204" pitchFamily="34" charset="0"/>
              </a:rPr>
              <a:t>Cancha Rayada</a:t>
            </a:r>
            <a:r>
              <a:rPr lang="es-ES_tradnl" sz="2000" i="1" dirty="0">
                <a:latin typeface="Calibri" panose="020F0502020204030204" pitchFamily="34" charset="0"/>
                <a:cs typeface="Calibri" panose="020F0502020204030204" pitchFamily="34" charset="0"/>
              </a:rPr>
              <a:t> O’Higgins es derrotado y su ejército se retira hacia el norte. En </a:t>
            </a:r>
            <a:r>
              <a:rPr lang="es-ES_tradnl" sz="2000" b="1" i="1" dirty="0" err="1">
                <a:latin typeface="Calibri" panose="020F0502020204030204" pitchFamily="34" charset="0"/>
                <a:cs typeface="Calibri" panose="020F0502020204030204" pitchFamily="34" charset="0"/>
              </a:rPr>
              <a:t>Quechereguas</a:t>
            </a:r>
            <a:r>
              <a:rPr lang="es-ES_tradnl" sz="2000" i="1" dirty="0">
                <a:latin typeface="Calibri" panose="020F0502020204030204" pitchFamily="34" charset="0"/>
                <a:cs typeface="Calibri" panose="020F0502020204030204" pitchFamily="34" charset="0"/>
              </a:rPr>
              <a:t> puede rechazar a los españoles que deciden invernar en Talca.</a:t>
            </a:r>
          </a:p>
          <a:p>
            <a:pPr>
              <a:spcBef>
                <a:spcPct val="50000"/>
              </a:spcBef>
              <a:defRPr/>
            </a:pPr>
            <a:r>
              <a:rPr lang="es-ES_tradnl" sz="2000" i="1" dirty="0">
                <a:latin typeface="Calibri" panose="020F0502020204030204" pitchFamily="34" charset="0"/>
                <a:cs typeface="Calibri" panose="020F0502020204030204" pitchFamily="34" charset="0"/>
              </a:rPr>
              <a:t>	Se firma el </a:t>
            </a:r>
            <a:r>
              <a:rPr lang="es-ES_tradnl" sz="2000" b="1" i="1" dirty="0">
                <a:effectLst>
                  <a:outerShdw blurRad="38100" dist="38100" dir="2700000" algn="tl">
                    <a:srgbClr val="000000"/>
                  </a:outerShdw>
                </a:effectLst>
                <a:latin typeface="Calibri" panose="020F0502020204030204" pitchFamily="34" charset="0"/>
                <a:cs typeface="Calibri" panose="020F0502020204030204" pitchFamily="34" charset="0"/>
              </a:rPr>
              <a:t>Tratado de </a:t>
            </a:r>
            <a:r>
              <a:rPr lang="es-ES_tradnl" sz="2000" b="1" i="1" dirty="0" err="1">
                <a:effectLst>
                  <a:outerShdw blurRad="38100" dist="38100" dir="2700000" algn="tl">
                    <a:srgbClr val="000000"/>
                  </a:outerShdw>
                </a:effectLst>
                <a:latin typeface="Calibri" panose="020F0502020204030204" pitchFamily="34" charset="0"/>
                <a:cs typeface="Calibri" panose="020F0502020204030204" pitchFamily="34" charset="0"/>
              </a:rPr>
              <a:t>Lircay</a:t>
            </a:r>
            <a:r>
              <a:rPr lang="es-ES_tradnl" sz="2000" i="1" dirty="0">
                <a:latin typeface="Calibri" panose="020F0502020204030204" pitchFamily="34" charset="0"/>
                <a:cs typeface="Calibri" panose="020F0502020204030204" pitchFamily="34" charset="0"/>
              </a:rPr>
              <a:t> y </a:t>
            </a:r>
            <a:r>
              <a:rPr lang="es-ES_tradnl" sz="2000" i="1" dirty="0" err="1">
                <a:latin typeface="Calibri" panose="020F0502020204030204" pitchFamily="34" charset="0"/>
                <a:cs typeface="Calibri" panose="020F0502020204030204" pitchFamily="34" charset="0"/>
              </a:rPr>
              <a:t>Gaínza</a:t>
            </a:r>
            <a:r>
              <a:rPr lang="es-ES_tradnl" sz="2000" i="1" dirty="0">
                <a:latin typeface="Calibri" panose="020F0502020204030204" pitchFamily="34" charset="0"/>
                <a:cs typeface="Calibri" panose="020F0502020204030204" pitchFamily="34" charset="0"/>
              </a:rPr>
              <a:t> deja libres a José Miguel y Luis Carrera (apresados meses atrás) seguro que estorbarían la causa patriota.</a:t>
            </a:r>
          </a:p>
          <a:p>
            <a:pPr>
              <a:spcBef>
                <a:spcPct val="50000"/>
              </a:spcBef>
              <a:defRPr/>
            </a:pPr>
            <a:r>
              <a:rPr lang="es-ES_tradnl" sz="2000" i="1" dirty="0">
                <a:latin typeface="Calibri" panose="020F0502020204030204" pitchFamily="34" charset="0"/>
                <a:cs typeface="Calibri" panose="020F0502020204030204" pitchFamily="34" charset="0"/>
              </a:rPr>
              <a:t>	El virrey Abascal envía al general Mariano Osorio con el regimiento Talavera. Se unen a las fuerzas de </a:t>
            </a:r>
            <a:r>
              <a:rPr lang="es-ES_tradnl" sz="2000" i="1" dirty="0" err="1">
                <a:latin typeface="Calibri" panose="020F0502020204030204" pitchFamily="34" charset="0"/>
                <a:cs typeface="Calibri" panose="020F0502020204030204" pitchFamily="34" charset="0"/>
              </a:rPr>
              <a:t>Gaínza</a:t>
            </a:r>
            <a:r>
              <a:rPr lang="es-ES_tradnl" sz="2000" i="1" dirty="0">
                <a:latin typeface="Calibri" panose="020F0502020204030204" pitchFamily="34" charset="0"/>
                <a:cs typeface="Calibri" panose="020F0502020204030204" pitchFamily="34" charset="0"/>
              </a:rPr>
              <a:t> en Chillán formando un ejército de 4.500 soldados de primera línea que va a poner sitio al ejército patriota refugiado en Rancagua al mando de O‘Higgins.</a:t>
            </a:r>
          </a:p>
        </p:txBody>
      </p:sp>
      <p:sp>
        <p:nvSpPr>
          <p:cNvPr id="69638" name="AutoShape 6">
            <a:hlinkClick r:id="" action="ppaction://hlinkshowjump?jump=firstslide" highlightClick="1"/>
          </p:cNvPr>
          <p:cNvSpPr>
            <a:spLocks noChangeArrowheads="1"/>
          </p:cNvSpPr>
          <p:nvPr/>
        </p:nvSpPr>
        <p:spPr bwMode="auto">
          <a:xfrm>
            <a:off x="228600" y="60198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69639" name="AutoShape 7">
            <a:hlinkClick r:id="rId4" action="ppaction://hlinksldjump" highlightClick="1"/>
          </p:cNvPr>
          <p:cNvSpPr>
            <a:spLocks noChangeArrowheads="1"/>
          </p:cNvSpPr>
          <p:nvPr/>
        </p:nvSpPr>
        <p:spPr bwMode="auto">
          <a:xfrm>
            <a:off x="838200" y="60198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69640" name="AutoShape 8">
            <a:hlinkClick r:id="" action="ppaction://hlinkshowjump?jump=nextslide" highlightClick="1"/>
          </p:cNvPr>
          <p:cNvSpPr>
            <a:spLocks noChangeArrowheads="1"/>
          </p:cNvSpPr>
          <p:nvPr/>
        </p:nvSpPr>
        <p:spPr bwMode="auto">
          <a:xfrm>
            <a:off x="83058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69641" name="AutoShape 9">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0-#ppt_w/2"/>
                                          </p:val>
                                        </p:tav>
                                        <p:tav tm="100000">
                                          <p:val>
                                            <p:strVal val="#ppt_x"/>
                                          </p:val>
                                        </p:tav>
                                      </p:tavLst>
                                    </p:anim>
                                    <p:anim calcmode="lin" valueType="num">
                                      <p:cBhvr additive="base">
                                        <p:cTn id="8" dur="500" fill="hold"/>
                                        <p:tgtEl>
                                          <p:spTgt spid="696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69634"/>
                                        </p:tgtEl>
                                        <p:attrNameLst>
                                          <p:attrName>style.visibility</p:attrName>
                                        </p:attrNameLst>
                                      </p:cBhvr>
                                      <p:to>
                                        <p:strVal val="visible"/>
                                      </p:to>
                                    </p:set>
                                    <p:animEffect transition="in" filter="blinds(vertical)">
                                      <p:cBhvr>
                                        <p:cTn id="12" dur="500"/>
                                        <p:tgtEl>
                                          <p:spTgt spid="69634"/>
                                        </p:tgtEl>
                                      </p:cBhvr>
                                    </p:animEffect>
                                  </p:childTnLst>
                                </p:cTn>
                              </p:par>
                            </p:childTnLst>
                          </p:cTn>
                        </p:par>
                        <p:par>
                          <p:cTn id="13" fill="hold" nodeType="afterGroup">
                            <p:stCondLst>
                              <p:cond delay="1000"/>
                            </p:stCondLst>
                            <p:childTnLst>
                              <p:par>
                                <p:cTn id="14" presetID="17" presetClass="entr" presetSubtype="4" fill="hold" grpId="0" nodeType="afterEffect">
                                  <p:stCondLst>
                                    <p:cond delay="1000"/>
                                  </p:stCondLst>
                                  <p:childTnLst>
                                    <p:set>
                                      <p:cBhvr>
                                        <p:cTn id="15" dur="1" fill="hold">
                                          <p:stCondLst>
                                            <p:cond delay="0"/>
                                          </p:stCondLst>
                                        </p:cTn>
                                        <p:tgtEl>
                                          <p:spTgt spid="69636"/>
                                        </p:tgtEl>
                                        <p:attrNameLst>
                                          <p:attrName>style.visibility</p:attrName>
                                        </p:attrNameLst>
                                      </p:cBhvr>
                                      <p:to>
                                        <p:strVal val="visible"/>
                                      </p:to>
                                    </p:set>
                                    <p:anim calcmode="lin" valueType="num">
                                      <p:cBhvr>
                                        <p:cTn id="16" dur="500" fill="hold"/>
                                        <p:tgtEl>
                                          <p:spTgt spid="69636"/>
                                        </p:tgtEl>
                                        <p:attrNameLst>
                                          <p:attrName>ppt_x</p:attrName>
                                        </p:attrNameLst>
                                      </p:cBhvr>
                                      <p:tavLst>
                                        <p:tav tm="0">
                                          <p:val>
                                            <p:strVal val="#ppt_x"/>
                                          </p:val>
                                        </p:tav>
                                        <p:tav tm="100000">
                                          <p:val>
                                            <p:strVal val="#ppt_x"/>
                                          </p:val>
                                        </p:tav>
                                      </p:tavLst>
                                    </p:anim>
                                    <p:anim calcmode="lin" valueType="num">
                                      <p:cBhvr>
                                        <p:cTn id="17" dur="500" fill="hold"/>
                                        <p:tgtEl>
                                          <p:spTgt spid="69636"/>
                                        </p:tgtEl>
                                        <p:attrNameLst>
                                          <p:attrName>ppt_y</p:attrName>
                                        </p:attrNameLst>
                                      </p:cBhvr>
                                      <p:tavLst>
                                        <p:tav tm="0">
                                          <p:val>
                                            <p:strVal val="#ppt_y+#ppt_h/2"/>
                                          </p:val>
                                        </p:tav>
                                        <p:tav tm="100000">
                                          <p:val>
                                            <p:strVal val="#ppt_y"/>
                                          </p:val>
                                        </p:tav>
                                      </p:tavLst>
                                    </p:anim>
                                    <p:anim calcmode="lin" valueType="num">
                                      <p:cBhvr>
                                        <p:cTn id="18" dur="500" fill="hold"/>
                                        <p:tgtEl>
                                          <p:spTgt spid="69636"/>
                                        </p:tgtEl>
                                        <p:attrNameLst>
                                          <p:attrName>ppt_w</p:attrName>
                                        </p:attrNameLst>
                                      </p:cBhvr>
                                      <p:tavLst>
                                        <p:tav tm="0">
                                          <p:val>
                                            <p:strVal val="#ppt_w"/>
                                          </p:val>
                                        </p:tav>
                                        <p:tav tm="100000">
                                          <p:val>
                                            <p:strVal val="#ppt_w"/>
                                          </p:val>
                                        </p:tav>
                                      </p:tavLst>
                                    </p:anim>
                                    <p:anim calcmode="lin" valueType="num">
                                      <p:cBhvr>
                                        <p:cTn id="19" dur="500" fill="hold"/>
                                        <p:tgtEl>
                                          <p:spTgt spid="69636"/>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500"/>
                            </p:stCondLst>
                            <p:childTnLst>
                              <p:par>
                                <p:cTn id="21" presetID="1" presetClass="entr" presetSubtype="0" fill="hold" grpId="0" nodeType="afterEffect">
                                  <p:stCondLst>
                                    <p:cond delay="2000"/>
                                  </p:stCondLst>
                                  <p:childTnLst>
                                    <p:set>
                                      <p:cBhvr>
                                        <p:cTn id="22" dur="1" fill="hold">
                                          <p:stCondLst>
                                            <p:cond delay="499"/>
                                          </p:stCondLst>
                                        </p:cTn>
                                        <p:tgtEl>
                                          <p:spTgt spid="6963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LIC.WAV"/>
                                        </p:tgtEl>
                                      </p:cMediaNode>
                                    </p:audio>
                                  </p:subTnLst>
                                </p:cTn>
                              </p:par>
                            </p:childTnLst>
                          </p:cTn>
                        </p:par>
                        <p:par>
                          <p:cTn id="23" fill="hold" nodeType="afterGroup">
                            <p:stCondLst>
                              <p:cond delay="5000"/>
                            </p:stCondLst>
                            <p:childTnLst>
                              <p:par>
                                <p:cTn id="24" presetID="1" presetClass="entr" presetSubtype="0" fill="hold" grpId="0" nodeType="afterEffect">
                                  <p:stCondLst>
                                    <p:cond delay="0"/>
                                  </p:stCondLst>
                                  <p:childTnLst>
                                    <p:set>
                                      <p:cBhvr>
                                        <p:cTn id="25" dur="1" fill="hold">
                                          <p:stCondLst>
                                            <p:cond delay="499"/>
                                          </p:stCondLst>
                                        </p:cTn>
                                        <p:tgtEl>
                                          <p:spTgt spid="6963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CLIC.WAV"/>
                                        </p:tgtEl>
                                      </p:cMediaNode>
                                    </p:audio>
                                  </p:subTnLst>
                                </p:cTn>
                              </p:par>
                            </p:childTnLst>
                          </p:cTn>
                        </p:par>
                        <p:par>
                          <p:cTn id="26" fill="hold" nodeType="afterGroup">
                            <p:stCondLst>
                              <p:cond delay="5500"/>
                            </p:stCondLst>
                            <p:childTnLst>
                              <p:par>
                                <p:cTn id="27" presetID="1" presetClass="entr" presetSubtype="0" fill="hold" grpId="0" nodeType="afterEffect">
                                  <p:stCondLst>
                                    <p:cond delay="0"/>
                                  </p:stCondLst>
                                  <p:childTnLst>
                                    <p:set>
                                      <p:cBhvr>
                                        <p:cTn id="28" dur="1" fill="hold">
                                          <p:stCondLst>
                                            <p:cond delay="499"/>
                                          </p:stCondLst>
                                        </p:cTn>
                                        <p:tgtEl>
                                          <p:spTgt spid="696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CLIC.WAV"/>
                                        </p:tgtEl>
                                      </p:cMediaNode>
                                    </p:audio>
                                  </p:subTnLst>
                                </p:cTn>
                              </p:par>
                            </p:childTnLst>
                          </p:cTn>
                        </p:par>
                        <p:par>
                          <p:cTn id="29" fill="hold" nodeType="afterGroup">
                            <p:stCondLst>
                              <p:cond delay="6000"/>
                            </p:stCondLst>
                            <p:childTnLst>
                              <p:par>
                                <p:cTn id="30" presetID="1" presetClass="entr" presetSubtype="0" fill="hold" grpId="0" nodeType="afterEffect">
                                  <p:stCondLst>
                                    <p:cond delay="0"/>
                                  </p:stCondLst>
                                  <p:childTnLst>
                                    <p:set>
                                      <p:cBhvr>
                                        <p:cTn id="31" dur="1" fill="hold">
                                          <p:stCondLst>
                                            <p:cond delay="499"/>
                                          </p:stCondLst>
                                        </p:cTn>
                                        <p:tgtEl>
                                          <p:spTgt spid="6964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6" grpId="0" autoUpdateAnimBg="0"/>
      <p:bldP spid="69638" grpId="0" animBg="1"/>
      <p:bldP spid="69639" grpId="0" animBg="1"/>
      <p:bldP spid="69640" grpId="0" animBg="1"/>
      <p:bldP spid="6964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4" descr="RANCAGUA"/>
          <p:cNvPicPr>
            <a:picLocks noChangeAspect="1" noChangeArrowheads="1"/>
          </p:cNvPicPr>
          <p:nvPr/>
        </p:nvPicPr>
        <p:blipFill>
          <a:blip r:embed="rId4">
            <a:extLst>
              <a:ext uri="{28A0092B-C50C-407E-A947-70E740481C1C}">
                <a14:useLocalDpi xmlns:a14="http://schemas.microsoft.com/office/drawing/2010/main" val="0"/>
              </a:ext>
            </a:extLst>
          </a:blip>
          <a:srcRect l="9091"/>
          <a:stretch>
            <a:fillRect/>
          </a:stretch>
        </p:blipFill>
        <p:spPr bwMode="auto">
          <a:xfrm>
            <a:off x="228600" y="2590800"/>
            <a:ext cx="38100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838200" y="685800"/>
            <a:ext cx="17160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PATRIA VIEJA</a:t>
            </a:r>
            <a:endParaRPr lang="es-ES_tradnl" sz="2200" b="1" i="1" dirty="0">
              <a:latin typeface="Calibri" panose="020F0502020204030204" pitchFamily="34" charset="0"/>
              <a:cs typeface="Calibri" panose="020F0502020204030204" pitchFamily="34" charset="0"/>
            </a:endParaRPr>
          </a:p>
        </p:txBody>
      </p:sp>
      <p:sp>
        <p:nvSpPr>
          <p:cNvPr id="15362" name="Rectangle 2"/>
          <p:cNvSpPr>
            <a:spLocks noGrp="1" noChangeArrowheads="1"/>
          </p:cNvSpPr>
          <p:nvPr>
            <p:ph type="title"/>
          </p:nvPr>
        </p:nvSpPr>
        <p:spPr>
          <a:xfrm>
            <a:off x="2916238" y="923925"/>
            <a:ext cx="5181600" cy="1143000"/>
          </a:xfrm>
        </p:spPr>
        <p:txBody>
          <a:bodyPr>
            <a:noAutofit/>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EL DESASTRE DE    </a:t>
            </a:r>
            <a:b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         RANCAGUA</a:t>
            </a:r>
            <a:endParaRPr lang="es-ES_tradnl" sz="4000"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15368" name="Text Box 8"/>
          <p:cNvSpPr txBox="1">
            <a:spLocks noChangeArrowheads="1"/>
          </p:cNvSpPr>
          <p:nvPr/>
        </p:nvSpPr>
        <p:spPr bwMode="auto">
          <a:xfrm>
            <a:off x="3962400" y="2209800"/>
            <a:ext cx="48768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CL" sz="1800"/>
              <a:t>	</a:t>
            </a:r>
            <a:r>
              <a:rPr lang="es-ES_tradnl" altLang="es-CL" sz="1500" i="1">
                <a:latin typeface="Calibri" panose="020F0502020204030204" pitchFamily="34" charset="0"/>
                <a:cs typeface="Calibri" panose="020F0502020204030204" pitchFamily="34" charset="0"/>
              </a:rPr>
              <a:t>El 1º de octubre de 1814 Juan José Carrera y        Bernardo O’Higgins se hallaban encerrados en la plaza de Rancagua bien defendidos con parapetos y barricadas pero escasos de municiones y víveres.</a:t>
            </a:r>
          </a:p>
          <a:p>
            <a:pPr algn="ctr">
              <a:spcBef>
                <a:spcPct val="50000"/>
              </a:spcBef>
            </a:pPr>
            <a:r>
              <a:rPr lang="es-ES_tradnl" altLang="es-CL" sz="1500" i="1">
                <a:latin typeface="Calibri" panose="020F0502020204030204" pitchFamily="34" charset="0"/>
                <a:cs typeface="Calibri" panose="020F0502020204030204" pitchFamily="34" charset="0"/>
              </a:rPr>
              <a:t>	Osorio intentó hacerlos salir con sucesivos ataques que fueron rechazados hasta el anochecer.</a:t>
            </a:r>
          </a:p>
          <a:p>
            <a:pPr algn="ctr">
              <a:spcBef>
                <a:spcPct val="50000"/>
              </a:spcBef>
            </a:pPr>
            <a:r>
              <a:rPr lang="es-ES_tradnl" altLang="es-CL" sz="1500" i="1">
                <a:latin typeface="Calibri" panose="020F0502020204030204" pitchFamily="34" charset="0"/>
                <a:cs typeface="Calibri" panose="020F0502020204030204" pitchFamily="34" charset="0"/>
              </a:rPr>
              <a:t>	En la mañana del día 2, los realistas        comenzaron a incendiar las casas que rodeaban la plaza. Los patriotas no aceptaron rendirse.</a:t>
            </a:r>
          </a:p>
          <a:p>
            <a:pPr algn="ctr">
              <a:spcBef>
                <a:spcPct val="50000"/>
              </a:spcBef>
            </a:pPr>
            <a:r>
              <a:rPr lang="es-ES_tradnl" altLang="es-CL" sz="1500" i="1">
                <a:latin typeface="Calibri" panose="020F0502020204030204" pitchFamily="34" charset="0"/>
                <a:cs typeface="Calibri" panose="020F0502020204030204" pitchFamily="34" charset="0"/>
              </a:rPr>
              <a:t>	A las 3 de la tarde, O’Higgins con 500 jinetes salió de la plaza mientras Rancagua ardía en llamas .</a:t>
            </a:r>
          </a:p>
          <a:p>
            <a:pPr algn="ctr">
              <a:spcBef>
                <a:spcPct val="50000"/>
              </a:spcBef>
            </a:pPr>
            <a:r>
              <a:rPr lang="es-ES_tradnl" altLang="es-CL" sz="1500" i="1">
                <a:latin typeface="Calibri" panose="020F0502020204030204" pitchFamily="34" charset="0"/>
                <a:cs typeface="Calibri" panose="020F0502020204030204" pitchFamily="34" charset="0"/>
              </a:rPr>
              <a:t>	Osorio ya pudo dominar el pais sin dificultad. Era el fin de la Patria Vieja. </a:t>
            </a:r>
          </a:p>
        </p:txBody>
      </p:sp>
      <p:sp>
        <p:nvSpPr>
          <p:cNvPr id="15372" name="AutoShape 12"/>
          <p:cNvSpPr>
            <a:spLocks noChangeArrowheads="1"/>
          </p:cNvSpPr>
          <p:nvPr/>
        </p:nvSpPr>
        <p:spPr bwMode="auto">
          <a:xfrm rot="-748022">
            <a:off x="304800" y="1600200"/>
            <a:ext cx="3600450" cy="1143000"/>
          </a:xfrm>
          <a:prstGeom prst="wedgeRoundRectCallout">
            <a:avLst>
              <a:gd name="adj1" fmla="val -24324"/>
              <a:gd name="adj2" fmla="val 115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ES_tradnl" altLang="es-CL"/>
          </a:p>
        </p:txBody>
      </p:sp>
      <p:sp>
        <p:nvSpPr>
          <p:cNvPr id="15375" name="Text Box 15"/>
          <p:cNvSpPr txBox="1">
            <a:spLocks noChangeArrowheads="1"/>
          </p:cNvSpPr>
          <p:nvPr/>
        </p:nvSpPr>
        <p:spPr bwMode="auto">
          <a:xfrm rot="-774670">
            <a:off x="457200" y="18288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_tradnl" sz="2000" b="1" i="1">
                <a:effectLst>
                  <a:outerShdw blurRad="38100" dist="38100" dir="2700000" algn="tl">
                    <a:srgbClr val="000000"/>
                  </a:outerShdw>
                </a:effectLst>
              </a:rPr>
              <a:t>¡EL QUE SEA VALIENTE, QUE </a:t>
            </a:r>
            <a:r>
              <a:rPr lang="es-ES_tradnl" sz="2000" b="1" i="1">
                <a:effectLst>
                  <a:outerShdw blurRad="38100" dist="38100" dir="2700000" algn="tl">
                    <a:srgbClr val="000000"/>
                  </a:outerShdw>
                </a:effectLst>
                <a:hlinkClick r:id="" action="ppaction://noaction"/>
              </a:rPr>
              <a:t>ME SIGA</a:t>
            </a:r>
            <a:r>
              <a:rPr lang="es-ES_tradnl" sz="2000" b="1" i="1">
                <a:effectLst>
                  <a:outerShdw blurRad="38100" dist="38100" dir="2700000" algn="tl">
                    <a:srgbClr val="000000"/>
                  </a:outerShdw>
                </a:effectLst>
              </a:rPr>
              <a:t>!</a:t>
            </a:r>
          </a:p>
        </p:txBody>
      </p:sp>
      <p:sp>
        <p:nvSpPr>
          <p:cNvPr id="15376" name="AutoShape 16">
            <a:hlinkClick r:id="" action="ppaction://hlinkshowjump?jump=firstslide" highlightClick="1"/>
          </p:cNvPr>
          <p:cNvSpPr>
            <a:spLocks noChangeArrowheads="1"/>
          </p:cNvSpPr>
          <p:nvPr/>
        </p:nvSpPr>
        <p:spPr bwMode="auto">
          <a:xfrm>
            <a:off x="228600" y="60198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5377" name="AutoShape 17">
            <a:hlinkClick r:id="rId5" action="ppaction://hlinksldjump" highlightClick="1"/>
          </p:cNvPr>
          <p:cNvSpPr>
            <a:spLocks noChangeArrowheads="1"/>
          </p:cNvSpPr>
          <p:nvPr/>
        </p:nvSpPr>
        <p:spPr bwMode="auto">
          <a:xfrm>
            <a:off x="762000" y="60198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5379" name="AutoShape 19">
            <a:hlinkClick r:id="" action="ppaction://hlinkshowjump?jump=previousslide" highlightClick="1"/>
          </p:cNvPr>
          <p:cNvSpPr>
            <a:spLocks noChangeArrowheads="1"/>
          </p:cNvSpPr>
          <p:nvPr/>
        </p:nvSpPr>
        <p:spPr bwMode="auto">
          <a:xfrm>
            <a:off x="83820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8683" name="Marcador de texto 1"/>
          <p:cNvSpPr>
            <a:spLocks noGrp="1"/>
          </p:cNvSpPr>
          <p:nvPr>
            <p:ph type="body" sz="half" idx="2"/>
          </p:nvPr>
        </p:nvSpPr>
        <p:spPr/>
        <p:txBody>
          <a:bodyPr/>
          <a:lstStyle/>
          <a:p>
            <a:pPr marL="114300" indent="0" eaLnBrk="1" hangingPunct="1">
              <a:buFont typeface="Arial" panose="020B0604020202020204" pitchFamily="34" charset="0"/>
              <a:buNone/>
            </a:pPr>
            <a:endParaRPr lang="es-CL" altLang="es-CL" smtClean="0">
              <a:latin typeface="Calibri" panose="020F0502020204030204" pitchFamily="34" charset="0"/>
              <a:cs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0-#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linds(vertical)">
                                      <p:cBhvr>
                                        <p:cTn id="12" dur="500"/>
                                        <p:tgtEl>
                                          <p:spTgt spid="15362"/>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2000"/>
                                  </p:stCondLst>
                                  <p:childTnLst>
                                    <p:set>
                                      <p:cBhvr>
                                        <p:cTn id="15" dur="1" fill="hold">
                                          <p:stCondLst>
                                            <p:cond delay="0"/>
                                          </p:stCondLst>
                                        </p:cTn>
                                        <p:tgtEl>
                                          <p:spTgt spid="15372"/>
                                        </p:tgtEl>
                                        <p:attrNameLst>
                                          <p:attrName>style.visibility</p:attrName>
                                        </p:attrNameLst>
                                      </p:cBhvr>
                                      <p:to>
                                        <p:strVal val="visible"/>
                                      </p:to>
                                    </p:set>
                                    <p:anim calcmode="lin" valueType="num">
                                      <p:cBhvr>
                                        <p:cTn id="16" dur="500" fill="hold"/>
                                        <p:tgtEl>
                                          <p:spTgt spid="15372"/>
                                        </p:tgtEl>
                                        <p:attrNameLst>
                                          <p:attrName>ppt_w</p:attrName>
                                        </p:attrNameLst>
                                      </p:cBhvr>
                                      <p:tavLst>
                                        <p:tav tm="0">
                                          <p:val>
                                            <p:fltVal val="0"/>
                                          </p:val>
                                        </p:tav>
                                        <p:tav tm="100000">
                                          <p:val>
                                            <p:strVal val="#ppt_w"/>
                                          </p:val>
                                        </p:tav>
                                      </p:tavLst>
                                    </p:anim>
                                    <p:anim calcmode="lin" valueType="num">
                                      <p:cBhvr>
                                        <p:cTn id="17" dur="500" fill="hold"/>
                                        <p:tgtEl>
                                          <p:spTgt spid="15372"/>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500"/>
                            </p:stCondLst>
                            <p:childTnLst>
                              <p:par>
                                <p:cTn id="19" presetID="23" presetClass="entr" presetSubtype="16" fill="hold" grpId="0" nodeType="afterEffect">
                                  <p:stCondLst>
                                    <p:cond delay="0"/>
                                  </p:stCondLst>
                                  <p:childTnLst>
                                    <p:set>
                                      <p:cBhvr>
                                        <p:cTn id="20" dur="1" fill="hold">
                                          <p:stCondLst>
                                            <p:cond delay="0"/>
                                          </p:stCondLst>
                                        </p:cTn>
                                        <p:tgtEl>
                                          <p:spTgt spid="15375"/>
                                        </p:tgtEl>
                                        <p:attrNameLst>
                                          <p:attrName>style.visibility</p:attrName>
                                        </p:attrNameLst>
                                      </p:cBhvr>
                                      <p:to>
                                        <p:strVal val="visible"/>
                                      </p:to>
                                    </p:set>
                                    <p:anim calcmode="lin" valueType="num">
                                      <p:cBhvr>
                                        <p:cTn id="21" dur="500" fill="hold"/>
                                        <p:tgtEl>
                                          <p:spTgt spid="15375"/>
                                        </p:tgtEl>
                                        <p:attrNameLst>
                                          <p:attrName>ppt_w</p:attrName>
                                        </p:attrNameLst>
                                      </p:cBhvr>
                                      <p:tavLst>
                                        <p:tav tm="0">
                                          <p:val>
                                            <p:fltVal val="0"/>
                                          </p:val>
                                        </p:tav>
                                        <p:tav tm="100000">
                                          <p:val>
                                            <p:strVal val="#ppt_w"/>
                                          </p:val>
                                        </p:tav>
                                      </p:tavLst>
                                    </p:anim>
                                    <p:anim calcmode="lin" valueType="num">
                                      <p:cBhvr>
                                        <p:cTn id="22" dur="500" fill="hold"/>
                                        <p:tgtEl>
                                          <p:spTgt spid="15375"/>
                                        </p:tgtEl>
                                        <p:attrNameLst>
                                          <p:attrName>ppt_h</p:attrName>
                                        </p:attrNameLst>
                                      </p:cBhvr>
                                      <p:tavLst>
                                        <p:tav tm="0">
                                          <p:val>
                                            <p:fltVal val="0"/>
                                          </p:val>
                                        </p:tav>
                                        <p:tav tm="100000">
                                          <p:val>
                                            <p:strVal val="#ppt_h"/>
                                          </p:val>
                                        </p:tav>
                                      </p:tavLst>
                                    </p:anim>
                                  </p:childTnLst>
                                </p:cTn>
                              </p:par>
                            </p:childTnLst>
                          </p:cTn>
                        </p:par>
                        <p:par>
                          <p:cTn id="23" fill="hold" nodeType="afterGroup">
                            <p:stCondLst>
                              <p:cond delay="4000"/>
                            </p:stCondLst>
                            <p:childTnLst>
                              <p:par>
                                <p:cTn id="24" presetID="23" presetClass="entr" presetSubtype="16" fill="hold" grpId="0" nodeType="afterEffect">
                                  <p:stCondLst>
                                    <p:cond delay="2000"/>
                                  </p:stCondLst>
                                  <p:childTnLst>
                                    <p:set>
                                      <p:cBhvr>
                                        <p:cTn id="25" dur="1" fill="hold">
                                          <p:stCondLst>
                                            <p:cond delay="0"/>
                                          </p:stCondLst>
                                        </p:cTn>
                                        <p:tgtEl>
                                          <p:spTgt spid="15368"/>
                                        </p:tgtEl>
                                        <p:attrNameLst>
                                          <p:attrName>style.visibility</p:attrName>
                                        </p:attrNameLst>
                                      </p:cBhvr>
                                      <p:to>
                                        <p:strVal val="visible"/>
                                      </p:to>
                                    </p:set>
                                    <p:anim calcmode="lin" valueType="num">
                                      <p:cBhvr>
                                        <p:cTn id="26" dur="500" fill="hold"/>
                                        <p:tgtEl>
                                          <p:spTgt spid="15368"/>
                                        </p:tgtEl>
                                        <p:attrNameLst>
                                          <p:attrName>ppt_w</p:attrName>
                                        </p:attrNameLst>
                                      </p:cBhvr>
                                      <p:tavLst>
                                        <p:tav tm="0">
                                          <p:val>
                                            <p:fltVal val="0"/>
                                          </p:val>
                                        </p:tav>
                                        <p:tav tm="100000">
                                          <p:val>
                                            <p:strVal val="#ppt_w"/>
                                          </p:val>
                                        </p:tav>
                                      </p:tavLst>
                                    </p:anim>
                                    <p:anim calcmode="lin" valueType="num">
                                      <p:cBhvr>
                                        <p:cTn id="27" dur="500" fill="hold"/>
                                        <p:tgtEl>
                                          <p:spTgt spid="15368"/>
                                        </p:tgtEl>
                                        <p:attrNameLst>
                                          <p:attrName>ppt_h</p:attrName>
                                        </p:attrNameLst>
                                      </p:cBhvr>
                                      <p:tavLst>
                                        <p:tav tm="0">
                                          <p:val>
                                            <p:fltVal val="0"/>
                                          </p:val>
                                        </p:tav>
                                        <p:tav tm="100000">
                                          <p:val>
                                            <p:strVal val="#ppt_h"/>
                                          </p:val>
                                        </p:tav>
                                      </p:tavLst>
                                    </p:anim>
                                  </p:childTnLst>
                                </p:cTn>
                              </p:par>
                            </p:childTnLst>
                          </p:cTn>
                        </p:par>
                        <p:par>
                          <p:cTn id="28" fill="hold" nodeType="afterGroup">
                            <p:stCondLst>
                              <p:cond delay="6500"/>
                            </p:stCondLst>
                            <p:childTnLst>
                              <p:par>
                                <p:cTn id="29" presetID="1" presetClass="entr" presetSubtype="0" fill="hold" grpId="0" nodeType="afterEffect">
                                  <p:stCondLst>
                                    <p:cond delay="2000"/>
                                  </p:stCondLst>
                                  <p:childTnLst>
                                    <p:set>
                                      <p:cBhvr>
                                        <p:cTn id="30" dur="1" fill="hold">
                                          <p:stCondLst>
                                            <p:cond delay="499"/>
                                          </p:stCondLst>
                                        </p:cTn>
                                        <p:tgtEl>
                                          <p:spTgt spid="1537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WAV"/>
                                        </p:tgtEl>
                                      </p:cMediaNode>
                                    </p:audio>
                                  </p:subTnLst>
                                </p:cTn>
                              </p:par>
                            </p:childTnLst>
                          </p:cTn>
                        </p:par>
                        <p:par>
                          <p:cTn id="31" fill="hold" nodeType="afterGroup">
                            <p:stCondLst>
                              <p:cond delay="9000"/>
                            </p:stCondLst>
                            <p:childTnLst>
                              <p:par>
                                <p:cTn id="32" presetID="1" presetClass="entr" presetSubtype="0" fill="hold" grpId="0" nodeType="afterEffect">
                                  <p:stCondLst>
                                    <p:cond delay="0"/>
                                  </p:stCondLst>
                                  <p:childTnLst>
                                    <p:set>
                                      <p:cBhvr>
                                        <p:cTn id="33" dur="1" fill="hold">
                                          <p:stCondLst>
                                            <p:cond delay="499"/>
                                          </p:stCondLst>
                                        </p:cTn>
                                        <p:tgtEl>
                                          <p:spTgt spid="1537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WAV"/>
                                        </p:tgtEl>
                                      </p:cMediaNode>
                                    </p:audio>
                                  </p:subTnLst>
                                </p:cTn>
                              </p:par>
                            </p:childTnLst>
                          </p:cTn>
                        </p:par>
                        <p:par>
                          <p:cTn id="34" fill="hold" nodeType="afterGroup">
                            <p:stCondLst>
                              <p:cond delay="9500"/>
                            </p:stCondLst>
                            <p:childTnLst>
                              <p:par>
                                <p:cTn id="35" presetID="1" presetClass="entr" presetSubtype="0" fill="hold" grpId="0" nodeType="afterEffect">
                                  <p:stCondLst>
                                    <p:cond delay="0"/>
                                  </p:stCondLst>
                                  <p:childTnLst>
                                    <p:set>
                                      <p:cBhvr>
                                        <p:cTn id="36" dur="1" fill="hold">
                                          <p:stCondLst>
                                            <p:cond delay="499"/>
                                          </p:stCondLst>
                                        </p:cTn>
                                        <p:tgtEl>
                                          <p:spTgt spid="1537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2" grpId="0" autoUpdateAnimBg="0"/>
      <p:bldP spid="15368" grpId="0" autoUpdateAnimBg="0"/>
      <p:bldP spid="15372" grpId="0" animBg="1" autoUpdateAnimBg="0"/>
      <p:bldP spid="15375" grpId="0" autoUpdateAnimBg="0"/>
      <p:bldP spid="15376" grpId="0" animBg="1"/>
      <p:bldP spid="15377" grpId="0" animBg="1"/>
      <p:bldP spid="153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142852"/>
            <a:ext cx="238866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effectLst>
                  <a:outerShdw blurRad="38100" dist="38100" dir="2700000" algn="tl">
                    <a:srgbClr val="000000">
                      <a:alpha val="43137"/>
                    </a:srgbClr>
                  </a:outerShdw>
                </a:effectLst>
                <a:latin typeface="+mn-lt"/>
              </a:rPr>
              <a:t>Reconquista 1814-1817</a:t>
            </a: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785813"/>
            <a:ext cx="1143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3 Rectángulo"/>
          <p:cNvSpPr>
            <a:spLocks noChangeArrowheads="1"/>
          </p:cNvSpPr>
          <p:nvPr/>
        </p:nvSpPr>
        <p:spPr bwMode="auto">
          <a:xfrm>
            <a:off x="500063" y="2286000"/>
            <a:ext cx="121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Mariano Osorio</a:t>
            </a:r>
            <a:endParaRPr lang="es-ES" altLang="es-CL" sz="1200" b="1">
              <a:latin typeface="Calibri" panose="020F0502020204030204" pitchFamily="34" charset="0"/>
            </a:endParaRPr>
          </a:p>
        </p:txBody>
      </p:sp>
      <p:pic>
        <p:nvPicPr>
          <p:cNvPr id="297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785813"/>
            <a:ext cx="1143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5 Rectángulo"/>
          <p:cNvSpPr>
            <a:spLocks noChangeArrowheads="1"/>
          </p:cNvSpPr>
          <p:nvPr/>
        </p:nvSpPr>
        <p:spPr bwMode="auto">
          <a:xfrm>
            <a:off x="2714625" y="2286000"/>
            <a:ext cx="121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Casimiro Marcó del Pont</a:t>
            </a:r>
            <a:endParaRPr lang="es-ES" altLang="es-CL" sz="1200" b="1">
              <a:latin typeface="Calibri" panose="020F0502020204030204" pitchFamily="34" charset="0"/>
            </a:endParaRPr>
          </a:p>
        </p:txBody>
      </p:sp>
      <p:pic>
        <p:nvPicPr>
          <p:cNvPr id="297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785813"/>
            <a:ext cx="1103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7 Rectángulo"/>
          <p:cNvSpPr>
            <a:spLocks noChangeArrowheads="1"/>
          </p:cNvSpPr>
          <p:nvPr/>
        </p:nvSpPr>
        <p:spPr bwMode="auto">
          <a:xfrm>
            <a:off x="4953000" y="2286000"/>
            <a:ext cx="1404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Manuel Rodríguez Erdoiza</a:t>
            </a:r>
            <a:endParaRPr lang="es-ES" altLang="es-CL" sz="1200" b="1">
              <a:latin typeface="Calibri" panose="020F0502020204030204" pitchFamily="34" charset="0"/>
            </a:endParaRPr>
          </a:p>
        </p:txBody>
      </p:sp>
      <p:pic>
        <p:nvPicPr>
          <p:cNvPr id="2970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75" y="785813"/>
            <a:ext cx="1905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9 Rectángulo"/>
          <p:cNvSpPr>
            <a:spLocks noChangeArrowheads="1"/>
          </p:cNvSpPr>
          <p:nvPr/>
        </p:nvSpPr>
        <p:spPr bwMode="auto">
          <a:xfrm>
            <a:off x="6745288" y="2143125"/>
            <a:ext cx="211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b="1">
                <a:latin typeface="Verdana" panose="020B0604030504040204" pitchFamily="34" charset="0"/>
              </a:rPr>
              <a:t>Batalla Chacabuco, 12 de febrero de 1817</a:t>
            </a:r>
            <a:endParaRPr lang="es-ES" altLang="es-CL" sz="1000" b="1">
              <a:latin typeface="Verdana" panose="020B0604030504040204" pitchFamily="34" charset="0"/>
            </a:endParaRPr>
          </a:p>
        </p:txBody>
      </p:sp>
      <p:sp>
        <p:nvSpPr>
          <p:cNvPr id="29709" name="10 Rectángulo"/>
          <p:cNvSpPr>
            <a:spLocks noChangeArrowheads="1"/>
          </p:cNvSpPr>
          <p:nvPr/>
        </p:nvSpPr>
        <p:spPr bwMode="auto">
          <a:xfrm>
            <a:off x="214313" y="2714625"/>
            <a:ext cx="17859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Luego de la Batalla de Rancagua, </a:t>
            </a:r>
            <a:r>
              <a:rPr lang="es-MX" altLang="es-CL" sz="1000" b="1">
                <a:latin typeface="Calibri" panose="020F0502020204030204" pitchFamily="34" charset="0"/>
              </a:rPr>
              <a:t>Mariano Osorio</a:t>
            </a:r>
            <a:r>
              <a:rPr lang="es-MX" altLang="es-CL" sz="1000">
                <a:latin typeface="Calibri" panose="020F0502020204030204" pitchFamily="34" charset="0"/>
              </a:rPr>
              <a:t> asume la Gobernación de Chile. El gobernador reinstaura el antiguo régimen y todas sus instituciones. De igual forma disuelve todo lo instaurado por los "patriotas" durante el periodo de la Patria Vieja. Osorio, a pesar de haber ordenado la deportación de una centena de notables patriotas al Archipiélago de Juan Fernández, intentó llevar a cabo conscientemente un gobierno de reconciliación entre los bandos enfrentados(patriotas y realistas); por eso ordenó el tribunal encargado de enjuiciar a posibles antiguos patriotas, con vecinos benevolentes que perdonaron en reiteradas ocasiones.</a:t>
            </a:r>
            <a:endParaRPr lang="es-ES" altLang="es-CL" sz="1000">
              <a:latin typeface="Calibri" panose="020F0502020204030204" pitchFamily="34" charset="0"/>
            </a:endParaRPr>
          </a:p>
        </p:txBody>
      </p:sp>
      <p:sp>
        <p:nvSpPr>
          <p:cNvPr id="29710" name="11 Rectángulo"/>
          <p:cNvSpPr>
            <a:spLocks noChangeArrowheads="1"/>
          </p:cNvSpPr>
          <p:nvPr/>
        </p:nvSpPr>
        <p:spPr bwMode="auto">
          <a:xfrm>
            <a:off x="2571750" y="2714625"/>
            <a:ext cx="1785938"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Durante su gobierno se llevó a cabo una represión brutal a todos los que habían participado en el movimiento independentista. Algunos notables fueron deportados al Archipiélago de Juan Fernández y otros sufrieron las vejaciones y humillaciones del tristemente famoso Regimiento Los Talaveras de la Reina, a cargo del Capitán Vicente San Bruno. Su mandato fue muy resistido por la población debido a la acción represiva, su odiosa gestión administrativa y a la estigmatización de su refinada figura. Manuel Rodríguez, el patriota a cuya cabeza le tenía puesta una recompensa, alguna vez le abrió la puerta de calesa, en la Plaza de Armas, obteniendo una moneda del gobernador.</a:t>
            </a:r>
            <a:endParaRPr lang="es-ES" altLang="es-CL" sz="1000">
              <a:latin typeface="Calibri" panose="020F0502020204030204" pitchFamily="34" charset="0"/>
            </a:endParaRPr>
          </a:p>
        </p:txBody>
      </p:sp>
      <p:sp>
        <p:nvSpPr>
          <p:cNvPr id="29711" name="12 Rectángulo"/>
          <p:cNvSpPr>
            <a:spLocks noChangeArrowheads="1"/>
          </p:cNvSpPr>
          <p:nvPr/>
        </p:nvSpPr>
        <p:spPr bwMode="auto">
          <a:xfrm>
            <a:off x="4857750" y="2714625"/>
            <a:ext cx="192881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Entre 1815 y 1817, Manuel Rodríguez logra llevar el desorden entre las tropas realistas y organiza una red de corresponsales que se convertían, cuando las circunstancias lo requerían, en jefes de partidas volantes que aparecían y desaparecían como por arte de magia. El guerrillero era un genio del disfraz y escurridizo como un fantasma. Su osadía llegó al punto de abrirle la puerta del carruaje al mismísimo Casimiro Marcó del Pont a la salida del edificio gubernamental y además recibir una moneda por el servicio de parte del gobernador. Pronto la figura del Montonero adquiere el relieve y la aureola de la leyenda con sus acciones revolucionarias a las mismas espaldas de los realistas. Sus hazañas fueron la comidilla de las tertulias populares del pueblo.</a:t>
            </a:r>
            <a:endParaRPr lang="es-ES" altLang="es-CL" sz="1000">
              <a:latin typeface="Calibri" panose="020F0502020204030204" pitchFamily="34" charset="0"/>
            </a:endParaRPr>
          </a:p>
        </p:txBody>
      </p:sp>
      <p:sp>
        <p:nvSpPr>
          <p:cNvPr id="29712" name="13 Rectángulo"/>
          <p:cNvSpPr>
            <a:spLocks noChangeArrowheads="1"/>
          </p:cNvSpPr>
          <p:nvPr/>
        </p:nvSpPr>
        <p:spPr bwMode="auto">
          <a:xfrm>
            <a:off x="6786563" y="2643188"/>
            <a:ext cx="19288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000">
                <a:latin typeface="Calibri" panose="020F0502020204030204" pitchFamily="34" charset="0"/>
              </a:rPr>
              <a:t>Gracias a la Batalla de Chacabuco, en la que los patriotas salieron victoriosos, pudieron recuperar a Chile y de ese modo finalizó el período de la Reconquista o Restauración y comenzó el período de la Patria Nueva</a:t>
            </a:r>
            <a:endParaRPr lang="es-ES" altLang="es-CL" sz="1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9" name="AZA115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685800" y="838200"/>
            <a:ext cx="7772400" cy="1143000"/>
          </a:xfrm>
        </p:spPr>
        <p:txBody>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GOBIERNO DE OSORIO</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16387" name="Rectangle 3"/>
          <p:cNvSpPr>
            <a:spLocks noGrp="1" noChangeArrowheads="1"/>
          </p:cNvSpPr>
          <p:nvPr>
            <p:ph idx="1"/>
          </p:nvPr>
        </p:nvSpPr>
        <p:spPr>
          <a:xfrm>
            <a:off x="304800" y="3124200"/>
            <a:ext cx="4724400" cy="2895600"/>
          </a:xfrm>
        </p:spPr>
        <p:txBody>
          <a:bodyPr/>
          <a:lstStyle/>
          <a:p>
            <a:pPr marL="476250" indent="-476250" eaLnBrk="1" hangingPunct="1">
              <a:buFont typeface="Monotype Sorts" pitchFamily="2" charset="2"/>
              <a:buChar char="a"/>
            </a:pPr>
            <a:r>
              <a:rPr lang="es-ES_tradnl" altLang="es-CL" sz="2500" i="1" smtClean="0">
                <a:latin typeface="Calibri" panose="020F0502020204030204" pitchFamily="34" charset="0"/>
                <a:cs typeface="Calibri" panose="020F0502020204030204" pitchFamily="34" charset="0"/>
              </a:rPr>
              <a:t>Se crea un Tribunal de Vindicación</a:t>
            </a:r>
          </a:p>
          <a:p>
            <a:pPr marL="476250" indent="-476250" eaLnBrk="1" hangingPunct="1">
              <a:buFont typeface="Monotype Sorts" pitchFamily="2" charset="2"/>
              <a:buChar char="a"/>
            </a:pPr>
            <a:r>
              <a:rPr lang="es-ES_tradnl" altLang="es-CL" sz="2500" i="1" smtClean="0">
                <a:latin typeface="Calibri" panose="020F0502020204030204" pitchFamily="34" charset="0"/>
                <a:cs typeface="Calibri" panose="020F0502020204030204" pitchFamily="34" charset="0"/>
              </a:rPr>
              <a:t>Se impuso el secuestro de bienes y contribuciones obligatorias</a:t>
            </a:r>
          </a:p>
          <a:p>
            <a:pPr marL="476250" indent="-476250" eaLnBrk="1" hangingPunct="1">
              <a:buFont typeface="Monotype Sorts" pitchFamily="2" charset="2"/>
              <a:buChar char="a"/>
            </a:pPr>
            <a:r>
              <a:rPr lang="es-ES_tradnl" altLang="es-CL" sz="2500" i="1" smtClean="0">
                <a:latin typeface="Calibri" panose="020F0502020204030204" pitchFamily="34" charset="0"/>
                <a:cs typeface="Calibri" panose="020F0502020204030204" pitchFamily="34" charset="0"/>
              </a:rPr>
              <a:t>Destierro de patriotas a Juan Fernández</a:t>
            </a:r>
            <a:endParaRPr lang="es-ES_tradnl" altLang="es-CL" sz="2500" smtClean="0">
              <a:latin typeface="Calibri" panose="020F0502020204030204" pitchFamily="34" charset="0"/>
              <a:cs typeface="Calibri" panose="020F0502020204030204" pitchFamily="34" charset="0"/>
            </a:endParaRPr>
          </a:p>
        </p:txBody>
      </p:sp>
      <p:sp>
        <p:nvSpPr>
          <p:cNvPr id="16388" name="Text Box 4"/>
          <p:cNvSpPr txBox="1">
            <a:spLocks noChangeArrowheads="1"/>
          </p:cNvSpPr>
          <p:nvPr/>
        </p:nvSpPr>
        <p:spPr bwMode="auto">
          <a:xfrm>
            <a:off x="762000" y="762000"/>
            <a:ext cx="2743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RECONQUISTA</a:t>
            </a:r>
            <a:endParaRPr lang="es-ES_tradnl" sz="2200" b="1" i="1" dirty="0">
              <a:latin typeface="Calibri" panose="020F0502020204030204" pitchFamily="34" charset="0"/>
              <a:cs typeface="Calibri" panose="020F0502020204030204" pitchFamily="34" charset="0"/>
            </a:endParaRPr>
          </a:p>
        </p:txBody>
      </p:sp>
      <p:sp>
        <p:nvSpPr>
          <p:cNvPr id="16389" name="Rectangle 5"/>
          <p:cNvSpPr>
            <a:spLocks noChangeArrowheads="1"/>
          </p:cNvSpPr>
          <p:nvPr/>
        </p:nvSpPr>
        <p:spPr bwMode="auto">
          <a:xfrm>
            <a:off x="1066800" y="2362200"/>
            <a:ext cx="3124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L" sz="3300" b="1" i="1">
                <a:latin typeface="Calibri" panose="020F0502020204030204" pitchFamily="34" charset="0"/>
                <a:cs typeface="Calibri" panose="020F0502020204030204" pitchFamily="34" charset="0"/>
              </a:rPr>
              <a:t>Obras</a:t>
            </a:r>
          </a:p>
        </p:txBody>
      </p:sp>
      <p:sp>
        <p:nvSpPr>
          <p:cNvPr id="16391" name="AutoShape 7">
            <a:hlinkClick r:id="" action="ppaction://hlinkshowjump?jump=firstslide" highlightClick="1"/>
          </p:cNvPr>
          <p:cNvSpPr>
            <a:spLocks noChangeArrowheads="1"/>
          </p:cNvSpPr>
          <p:nvPr/>
        </p:nvSpPr>
        <p:spPr bwMode="auto">
          <a:xfrm>
            <a:off x="2286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6392" name="AutoShape 8">
            <a:hlinkClick r:id="rId6" action="ppaction://hlinksldjump" highlightClick="1"/>
          </p:cNvPr>
          <p:cNvSpPr>
            <a:spLocks noChangeArrowheads="1"/>
          </p:cNvSpPr>
          <p:nvPr/>
        </p:nvSpPr>
        <p:spPr bwMode="auto">
          <a:xfrm>
            <a:off x="8382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6393" name="AutoShape 9">
            <a:hlinkClick r:id="" action="ppaction://hlinkshowjump?jump=nextslide" highlightClick="1"/>
          </p:cNvPr>
          <p:cNvSpPr>
            <a:spLocks noChangeArrowheads="1"/>
          </p:cNvSpPr>
          <p:nvPr/>
        </p:nvSpPr>
        <p:spPr bwMode="auto">
          <a:xfrm>
            <a:off x="8382000" y="61722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pic>
        <p:nvPicPr>
          <p:cNvPr id="16397" name="Picture 13" descr="MARIA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057400"/>
            <a:ext cx="3638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PEGIO.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additive="base">
                                        <p:cTn id="12" dur="500" fill="hold"/>
                                        <p:tgtEl>
                                          <p:spTgt spid="16386"/>
                                        </p:tgtEl>
                                        <p:attrNameLst>
                                          <p:attrName>ppt_x</p:attrName>
                                        </p:attrNameLst>
                                      </p:cBhvr>
                                      <p:tavLst>
                                        <p:tav tm="0">
                                          <p:val>
                                            <p:strVal val="#ppt_x"/>
                                          </p:val>
                                        </p:tav>
                                        <p:tav tm="100000">
                                          <p:val>
                                            <p:strVal val="#ppt_x"/>
                                          </p:val>
                                        </p:tav>
                                      </p:tavLst>
                                    </p:anim>
                                    <p:anim calcmode="lin" valueType="num">
                                      <p:cBhvr additive="base">
                                        <p:cTn id="13" dur="500" fill="hold"/>
                                        <p:tgtEl>
                                          <p:spTgt spid="1638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1" presetClass="mediacall" presetSubtype="0" fill="hold" nodeType="afterEffect">
                                  <p:stCondLst>
                                    <p:cond delay="1000"/>
                                  </p:stCondLst>
                                  <p:childTnLst>
                                    <p:cmd type="call" cmd="playFrom(0.0)">
                                      <p:cBhvr>
                                        <p:cTn id="16" dur="1" fill="hold"/>
                                        <p:tgtEl>
                                          <p:spTgt spid="16399"/>
                                        </p:tgtEl>
                                      </p:cBhvr>
                                    </p:cmd>
                                  </p:childTnLst>
                                </p:cTn>
                              </p:par>
                              <p:par>
                                <p:cTn id="17" presetID="14" presetClass="entr" presetSubtype="5" fill="hold" nodeType="withEffect">
                                  <p:stCondLst>
                                    <p:cond delay="2000"/>
                                  </p:stCondLst>
                                  <p:childTnLst>
                                    <p:set>
                                      <p:cBhvr>
                                        <p:cTn id="18" dur="1" fill="hold">
                                          <p:stCondLst>
                                            <p:cond delay="0"/>
                                          </p:stCondLst>
                                        </p:cTn>
                                        <p:tgtEl>
                                          <p:spTgt spid="16397"/>
                                        </p:tgtEl>
                                        <p:attrNameLst>
                                          <p:attrName>style.visibility</p:attrName>
                                        </p:attrNameLst>
                                      </p:cBhvr>
                                      <p:to>
                                        <p:strVal val="visible"/>
                                      </p:to>
                                    </p:set>
                                    <p:animEffect transition="in" filter="randombar(vertical)">
                                      <p:cBhvr>
                                        <p:cTn id="19" dur="500"/>
                                        <p:tgtEl>
                                          <p:spTgt spid="16397"/>
                                        </p:tgtEl>
                                      </p:cBhvr>
                                    </p:animEffect>
                                  </p:childTnLst>
                                </p:cTn>
                              </p:par>
                            </p:childTnLst>
                          </p:cTn>
                        </p:par>
                        <p:par>
                          <p:cTn id="20" fill="hold" nodeType="afterGroup">
                            <p:stCondLst>
                              <p:cond delay="3500"/>
                            </p:stCondLst>
                            <p:childTnLst>
                              <p:par>
                                <p:cTn id="21" presetID="14" presetClass="entr" presetSubtype="5" fill="hold" grpId="0" nodeType="afterEffect">
                                  <p:stCondLst>
                                    <p:cond delay="2000"/>
                                  </p:stCondLst>
                                  <p:childTnLst>
                                    <p:set>
                                      <p:cBhvr>
                                        <p:cTn id="22" dur="1" fill="hold">
                                          <p:stCondLst>
                                            <p:cond delay="0"/>
                                          </p:stCondLst>
                                        </p:cTn>
                                        <p:tgtEl>
                                          <p:spTgt spid="16389"/>
                                        </p:tgtEl>
                                        <p:attrNameLst>
                                          <p:attrName>style.visibility</p:attrName>
                                        </p:attrNameLst>
                                      </p:cBhvr>
                                      <p:to>
                                        <p:strVal val="visible"/>
                                      </p:to>
                                    </p:set>
                                    <p:animEffect transition="in" filter="randombar(vertical)">
                                      <p:cBhvr>
                                        <p:cTn id="23" dur="500"/>
                                        <p:tgtEl>
                                          <p:spTgt spid="16389"/>
                                        </p:tgtEl>
                                      </p:cBhvr>
                                    </p:animEffect>
                                  </p:childTnLst>
                                </p:cTn>
                              </p:par>
                            </p:childTnLst>
                          </p:cTn>
                        </p:par>
                        <p:par>
                          <p:cTn id="24" fill="hold" nodeType="afterGroup">
                            <p:stCondLst>
                              <p:cond delay="6000"/>
                            </p:stCondLst>
                            <p:childTnLst>
                              <p:par>
                                <p:cTn id="25" presetID="14" presetClass="entr" presetSubtype="5" fill="hold" grpId="0" nodeType="afterEffect">
                                  <p:stCondLst>
                                    <p:cond delay="1000"/>
                                  </p:stCondLst>
                                  <p:childTnLst>
                                    <p:set>
                                      <p:cBhvr>
                                        <p:cTn id="26" dur="1" fill="hold">
                                          <p:stCondLst>
                                            <p:cond delay="0"/>
                                          </p:stCondLst>
                                        </p:cTn>
                                        <p:tgtEl>
                                          <p:spTgt spid="16387">
                                            <p:txEl>
                                              <p:pRg st="0" end="0"/>
                                            </p:txEl>
                                          </p:spTgt>
                                        </p:tgtEl>
                                        <p:attrNameLst>
                                          <p:attrName>style.visibility</p:attrName>
                                        </p:attrNameLst>
                                      </p:cBhvr>
                                      <p:to>
                                        <p:strVal val="visible"/>
                                      </p:to>
                                    </p:set>
                                    <p:animEffect transition="in" filter="randombar(vertical)">
                                      <p:cBhvr>
                                        <p:cTn id="27" dur="500"/>
                                        <p:tgtEl>
                                          <p:spTgt spid="16387">
                                            <p:txEl>
                                              <p:pRg st="0" end="0"/>
                                            </p:txEl>
                                          </p:spTgt>
                                        </p:tgtEl>
                                      </p:cBhvr>
                                    </p:animEffect>
                                  </p:childTnLst>
                                </p:cTn>
                              </p:par>
                            </p:childTnLst>
                          </p:cTn>
                        </p:par>
                        <p:par>
                          <p:cTn id="28" fill="hold" nodeType="afterGroup">
                            <p:stCondLst>
                              <p:cond delay="7500"/>
                            </p:stCondLst>
                            <p:childTnLst>
                              <p:par>
                                <p:cTn id="29" presetID="14" presetClass="entr" presetSubtype="5" fill="hold" grpId="0" nodeType="afterEffect">
                                  <p:stCondLst>
                                    <p:cond delay="1000"/>
                                  </p:stCondLst>
                                  <p:childTnLst>
                                    <p:set>
                                      <p:cBhvr>
                                        <p:cTn id="30" dur="1" fill="hold">
                                          <p:stCondLst>
                                            <p:cond delay="0"/>
                                          </p:stCondLst>
                                        </p:cTn>
                                        <p:tgtEl>
                                          <p:spTgt spid="16387">
                                            <p:txEl>
                                              <p:pRg st="1" end="1"/>
                                            </p:txEl>
                                          </p:spTgt>
                                        </p:tgtEl>
                                        <p:attrNameLst>
                                          <p:attrName>style.visibility</p:attrName>
                                        </p:attrNameLst>
                                      </p:cBhvr>
                                      <p:to>
                                        <p:strVal val="visible"/>
                                      </p:to>
                                    </p:set>
                                    <p:animEffect transition="in" filter="randombar(vertical)">
                                      <p:cBhvr>
                                        <p:cTn id="31" dur="500"/>
                                        <p:tgtEl>
                                          <p:spTgt spid="16387">
                                            <p:txEl>
                                              <p:pRg st="1" end="1"/>
                                            </p:txEl>
                                          </p:spTgt>
                                        </p:tgtEl>
                                      </p:cBhvr>
                                    </p:animEffect>
                                  </p:childTnLst>
                                </p:cTn>
                              </p:par>
                            </p:childTnLst>
                          </p:cTn>
                        </p:par>
                        <p:par>
                          <p:cTn id="32" fill="hold" nodeType="afterGroup">
                            <p:stCondLst>
                              <p:cond delay="9000"/>
                            </p:stCondLst>
                            <p:childTnLst>
                              <p:par>
                                <p:cTn id="33" presetID="14" presetClass="entr" presetSubtype="5" fill="hold" grpId="0" nodeType="afterEffect">
                                  <p:stCondLst>
                                    <p:cond delay="1000"/>
                                  </p:stCondLst>
                                  <p:childTnLst>
                                    <p:set>
                                      <p:cBhvr>
                                        <p:cTn id="34" dur="1" fill="hold">
                                          <p:stCondLst>
                                            <p:cond delay="0"/>
                                          </p:stCondLst>
                                        </p:cTn>
                                        <p:tgtEl>
                                          <p:spTgt spid="16387">
                                            <p:txEl>
                                              <p:pRg st="2" end="2"/>
                                            </p:txEl>
                                          </p:spTgt>
                                        </p:tgtEl>
                                        <p:attrNameLst>
                                          <p:attrName>style.visibility</p:attrName>
                                        </p:attrNameLst>
                                      </p:cBhvr>
                                      <p:to>
                                        <p:strVal val="visible"/>
                                      </p:to>
                                    </p:set>
                                    <p:animEffect transition="in" filter="randombar(vertical)">
                                      <p:cBhvr>
                                        <p:cTn id="35" dur="500"/>
                                        <p:tgtEl>
                                          <p:spTgt spid="16387">
                                            <p:txEl>
                                              <p:pRg st="2" end="2"/>
                                            </p:txEl>
                                          </p:spTgt>
                                        </p:tgtEl>
                                      </p:cBhvr>
                                    </p:animEffect>
                                  </p:childTnLst>
                                </p:cTn>
                              </p:par>
                            </p:childTnLst>
                          </p:cTn>
                        </p:par>
                        <p:par>
                          <p:cTn id="36" fill="hold" nodeType="afterGroup">
                            <p:stCondLst>
                              <p:cond delay="10500"/>
                            </p:stCondLst>
                            <p:childTnLst>
                              <p:par>
                                <p:cTn id="37" presetID="1" presetClass="entr" presetSubtype="0" fill="hold" grpId="0" nodeType="afterEffect">
                                  <p:stCondLst>
                                    <p:cond delay="2000"/>
                                  </p:stCondLst>
                                  <p:childTnLst>
                                    <p:set>
                                      <p:cBhvr>
                                        <p:cTn id="38" dur="1" fill="hold">
                                          <p:stCondLst>
                                            <p:cond delay="499"/>
                                          </p:stCondLst>
                                        </p:cTn>
                                        <p:tgtEl>
                                          <p:spTgt spid="1639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CLIC.WAV"/>
                                        </p:tgtEl>
                                      </p:cMediaNode>
                                    </p:audio>
                                  </p:subTnLst>
                                </p:cTn>
                              </p:par>
                            </p:childTnLst>
                          </p:cTn>
                        </p:par>
                        <p:par>
                          <p:cTn id="39" fill="hold" nodeType="afterGroup">
                            <p:stCondLst>
                              <p:cond delay="13000"/>
                            </p:stCondLst>
                            <p:childTnLst>
                              <p:par>
                                <p:cTn id="40" presetID="1" presetClass="entr" presetSubtype="0" fill="hold" grpId="0" nodeType="afterEffect">
                                  <p:stCondLst>
                                    <p:cond delay="0"/>
                                  </p:stCondLst>
                                  <p:childTnLst>
                                    <p:set>
                                      <p:cBhvr>
                                        <p:cTn id="41" dur="1" fill="hold">
                                          <p:stCondLst>
                                            <p:cond delay="499"/>
                                          </p:stCondLst>
                                        </p:cTn>
                                        <p:tgtEl>
                                          <p:spTgt spid="1639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CLIC.WAV"/>
                                        </p:tgtEl>
                                      </p:cMediaNode>
                                    </p:audio>
                                  </p:subTnLst>
                                </p:cTn>
                              </p:par>
                            </p:childTnLst>
                          </p:cTn>
                        </p:par>
                        <p:par>
                          <p:cTn id="42" fill="hold" nodeType="afterGroup">
                            <p:stCondLst>
                              <p:cond delay="13500"/>
                            </p:stCondLst>
                            <p:childTnLst>
                              <p:par>
                                <p:cTn id="43" presetID="1" presetClass="entr" presetSubtype="0" fill="hold" grpId="0" nodeType="afterEffect">
                                  <p:stCondLst>
                                    <p:cond delay="0"/>
                                  </p:stCondLst>
                                  <p:childTnLst>
                                    <p:set>
                                      <p:cBhvr>
                                        <p:cTn id="44" dur="1" fill="hold">
                                          <p:stCondLst>
                                            <p:cond delay="499"/>
                                          </p:stCondLst>
                                        </p:cTn>
                                        <p:tgtEl>
                                          <p:spTgt spid="1639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numSld="3">
                <p:cTn id="45" repeatCount="indefinite" fill="hold" display="0">
                  <p:stCondLst>
                    <p:cond delay="indefinite"/>
                  </p:stCondLst>
                  <p:endCondLst>
                    <p:cond evt="onPrev" delay="0">
                      <p:tgtEl>
                        <p:sldTgt/>
                      </p:tgtEl>
                    </p:cond>
                    <p:cond evt="onStopAudio" delay="0">
                      <p:tgtEl>
                        <p:sldTgt/>
                      </p:tgtEl>
                    </p:cond>
                  </p:endCondLst>
                </p:cTn>
                <p:tgtEl>
                  <p:spTgt spid="16399"/>
                </p:tgtEl>
              </p:cMediaNode>
            </p:audio>
          </p:childTnLst>
        </p:cTn>
      </p:par>
    </p:tnLst>
    <p:bldLst>
      <p:bldP spid="16386" grpId="0" autoUpdateAnimBg="0"/>
      <p:bldP spid="16387" grpId="0" build="p" bldLvl="3" autoUpdateAnimBg="0" advAuto="1000"/>
      <p:bldP spid="16388" grpId="0" autoUpdateAnimBg="0"/>
      <p:bldP spid="16389" grpId="0" autoUpdateAnimBg="0"/>
      <p:bldP spid="16391" grpId="0" animBg="1"/>
      <p:bldP spid="16392" grpId="0" animBg="1"/>
      <p:bldP spid="1639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838200"/>
            <a:ext cx="7772400" cy="1600200"/>
          </a:xfrm>
        </p:spPr>
        <p:txBody>
          <a:bodyPr/>
          <a:lstStyle/>
          <a:p>
            <a:pPr eaLnBrk="1" fontAlgn="auto" hangingPunct="1">
              <a:spcAft>
                <a:spcPts val="0"/>
              </a:spcAft>
              <a:defRPr/>
            </a:pPr>
            <a:r>
              <a:rPr lang="es-ES_tradnl" sz="4000" b="1" i="1" smtClean="0">
                <a:solidFill>
                  <a:schemeClr val="accent1">
                    <a:lumMod val="75000"/>
                  </a:schemeClr>
                </a:solidFill>
                <a:effectLst>
                  <a:outerShdw blurRad="38100" dist="38100" dir="2700000" algn="tl">
                    <a:srgbClr val="000000"/>
                  </a:outerShdw>
                </a:effectLst>
                <a:latin typeface="Technical" pitchFamily="66" charset="0"/>
              </a:rPr>
              <a:t>GOBIERNO DE MARCÓ DEL PONT</a:t>
            </a:r>
            <a:endParaRPr lang="es-ES_tradnl" smtClean="0">
              <a:solidFill>
                <a:schemeClr val="accent1">
                  <a:lumMod val="75000"/>
                </a:schemeClr>
              </a:solidFill>
            </a:endParaRPr>
          </a:p>
        </p:txBody>
      </p:sp>
      <p:sp>
        <p:nvSpPr>
          <p:cNvPr id="17411" name="Rectangle 3"/>
          <p:cNvSpPr>
            <a:spLocks noGrp="1" noChangeArrowheads="1"/>
          </p:cNvSpPr>
          <p:nvPr>
            <p:ph idx="1"/>
          </p:nvPr>
        </p:nvSpPr>
        <p:spPr>
          <a:xfrm>
            <a:off x="381000" y="3124200"/>
            <a:ext cx="5105400" cy="2667000"/>
          </a:xfrm>
        </p:spPr>
        <p:txBody>
          <a:bodyPr/>
          <a:lstStyle/>
          <a:p>
            <a:pPr marL="476250" indent="-476250" eaLnBrk="1" hangingPunct="1">
              <a:buFont typeface="Monotype Sorts" pitchFamily="2" charset="2"/>
              <a:buChar char="g"/>
            </a:pPr>
            <a:r>
              <a:rPr lang="es-ES_tradnl" altLang="es-CL" i="1" smtClean="0">
                <a:latin typeface="Calibri" panose="020F0502020204030204" pitchFamily="34" charset="0"/>
                <a:cs typeface="Calibri" panose="020F0502020204030204" pitchFamily="34" charset="0"/>
              </a:rPr>
              <a:t>Impuestos extraordinarios</a:t>
            </a:r>
          </a:p>
          <a:p>
            <a:pPr marL="476250" indent="-476250" eaLnBrk="1" hangingPunct="1">
              <a:buFont typeface="Monotype Sorts" pitchFamily="2" charset="2"/>
              <a:buChar char="g"/>
            </a:pPr>
            <a:r>
              <a:rPr lang="es-ES_tradnl" altLang="es-CL" i="1" smtClean="0">
                <a:latin typeface="Calibri" panose="020F0502020204030204" pitchFamily="34" charset="0"/>
                <a:cs typeface="Calibri" panose="020F0502020204030204" pitchFamily="34" charset="0"/>
              </a:rPr>
              <a:t>Ejecuciones y torturas</a:t>
            </a:r>
          </a:p>
          <a:p>
            <a:pPr marL="476250" indent="-476250" eaLnBrk="1" hangingPunct="1">
              <a:buFont typeface="Monotype Sorts" pitchFamily="2" charset="2"/>
              <a:buChar char="g"/>
            </a:pPr>
            <a:r>
              <a:rPr lang="es-ES_tradnl" altLang="es-CL" i="1" smtClean="0">
                <a:latin typeface="Calibri" panose="020F0502020204030204" pitchFamily="34" charset="0"/>
                <a:cs typeface="Calibri" panose="020F0502020204030204" pitchFamily="34" charset="0"/>
              </a:rPr>
              <a:t>Surge el odio al español y prospera la causa patriota: Manuel Rodríguez encarna la resistencia al opresor</a:t>
            </a:r>
          </a:p>
        </p:txBody>
      </p:sp>
      <p:sp>
        <p:nvSpPr>
          <p:cNvPr id="17412" name="Text Box 4"/>
          <p:cNvSpPr txBox="1">
            <a:spLocks noChangeArrowheads="1"/>
          </p:cNvSpPr>
          <p:nvPr/>
        </p:nvSpPr>
        <p:spPr bwMode="auto">
          <a:xfrm>
            <a:off x="762000" y="6096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sz="2000" b="1" i="1">
                <a:effectLst>
                  <a:outerShdw blurRad="38100" dist="38100" dir="2700000" algn="tl">
                    <a:srgbClr val="000000"/>
                  </a:outerShdw>
                </a:effectLst>
                <a:latin typeface="Papyrus LET" pitchFamily="2" charset="0"/>
              </a:rPr>
              <a:t>RECONQUISTA</a:t>
            </a:r>
            <a:endParaRPr lang="es-ES_tradnl" sz="2000" b="1" i="1">
              <a:latin typeface="Papyrus LET" pitchFamily="2" charset="0"/>
            </a:endParaRPr>
          </a:p>
        </p:txBody>
      </p:sp>
      <p:sp>
        <p:nvSpPr>
          <p:cNvPr id="17413" name="Rectangle 5"/>
          <p:cNvSpPr>
            <a:spLocks noChangeArrowheads="1"/>
          </p:cNvSpPr>
          <p:nvPr/>
        </p:nvSpPr>
        <p:spPr bwMode="auto">
          <a:xfrm>
            <a:off x="685800" y="2438400"/>
            <a:ext cx="4102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L" sz="2800" b="1" i="1">
                <a:latin typeface="Calibri" panose="020F0502020204030204" pitchFamily="34" charset="0"/>
                <a:cs typeface="Calibri" panose="020F0502020204030204" pitchFamily="34" charset="0"/>
              </a:rPr>
              <a:t>Acciones de su gobierno </a:t>
            </a:r>
            <a:r>
              <a:rPr lang="es-ES_tradnl" altLang="es-CL" sz="2800" b="1" i="1">
                <a:latin typeface="Technical" pitchFamily="66" charset="0"/>
              </a:rPr>
              <a:t>  </a:t>
            </a:r>
          </a:p>
        </p:txBody>
      </p:sp>
      <p:sp>
        <p:nvSpPr>
          <p:cNvPr id="17416" name="AutoShape 8">
            <a:hlinkClick r:id="" action="ppaction://hlinkshowjump?jump=firstslide" highlightClick="1"/>
          </p:cNvPr>
          <p:cNvSpPr>
            <a:spLocks noChangeArrowheads="1"/>
          </p:cNvSpPr>
          <p:nvPr/>
        </p:nvSpPr>
        <p:spPr bwMode="auto">
          <a:xfrm>
            <a:off x="228600" y="60198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7417" name="AutoShape 9">
            <a:hlinkClick r:id="rId4" action="ppaction://hlinksldjump" highlightClick="1"/>
          </p:cNvPr>
          <p:cNvSpPr>
            <a:spLocks noChangeArrowheads="1"/>
          </p:cNvSpPr>
          <p:nvPr/>
        </p:nvSpPr>
        <p:spPr bwMode="auto">
          <a:xfrm>
            <a:off x="762000" y="60198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7418" name="AutoShape 10">
            <a:hlinkClick r:id="" action="ppaction://hlinkshowjump?jump=nextslide" highlightClick="1"/>
          </p:cNvPr>
          <p:cNvSpPr>
            <a:spLocks noChangeArrowheads="1"/>
          </p:cNvSpPr>
          <p:nvPr/>
        </p:nvSpPr>
        <p:spPr bwMode="auto">
          <a:xfrm>
            <a:off x="83820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7419" name="AutoShape 11">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pic>
        <p:nvPicPr>
          <p:cNvPr id="17422" name="Picture 14" descr="CASIMI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57400"/>
            <a:ext cx="2624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ppt_x"/>
                                          </p:val>
                                        </p:tav>
                                        <p:tav tm="100000">
                                          <p:val>
                                            <p:strVal val="#ppt_x"/>
                                          </p:val>
                                        </p:tav>
                                      </p:tavLst>
                                    </p:anim>
                                    <p:anim calcmode="lin" valueType="num">
                                      <p:cBhvr additive="base">
                                        <p:cTn id="13" dur="500" fill="hold"/>
                                        <p:tgtEl>
                                          <p:spTgt spid="1741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14" presetClass="entr" presetSubtype="5" fill="hold" grpId="0" nodeType="afterEffect">
                                  <p:stCondLst>
                                    <p:cond delay="2000"/>
                                  </p:stCondLst>
                                  <p:childTnLst>
                                    <p:set>
                                      <p:cBhvr>
                                        <p:cTn id="16" dur="1" fill="hold">
                                          <p:stCondLst>
                                            <p:cond delay="0"/>
                                          </p:stCondLst>
                                        </p:cTn>
                                        <p:tgtEl>
                                          <p:spTgt spid="17413"/>
                                        </p:tgtEl>
                                        <p:attrNameLst>
                                          <p:attrName>style.visibility</p:attrName>
                                        </p:attrNameLst>
                                      </p:cBhvr>
                                      <p:to>
                                        <p:strVal val="visible"/>
                                      </p:to>
                                    </p:set>
                                    <p:animEffect transition="in" filter="randombar(vertical)">
                                      <p:cBhvr>
                                        <p:cTn id="17" dur="500"/>
                                        <p:tgtEl>
                                          <p:spTgt spid="17413"/>
                                        </p:tgtEl>
                                      </p:cBhvr>
                                    </p:animEffect>
                                  </p:childTnLst>
                                </p:cTn>
                              </p:par>
                            </p:childTnLst>
                          </p:cTn>
                        </p:par>
                        <p:par>
                          <p:cTn id="18" fill="hold" nodeType="afterGroup">
                            <p:stCondLst>
                              <p:cond delay="3500"/>
                            </p:stCondLst>
                            <p:childTnLst>
                              <p:par>
                                <p:cTn id="19" presetID="14" presetClass="entr" presetSubtype="5" fill="hold" grpId="0" nodeType="afterEffect">
                                  <p:stCondLst>
                                    <p:cond delay="2000"/>
                                  </p:stCondLst>
                                  <p:childTnLst>
                                    <p:set>
                                      <p:cBhvr>
                                        <p:cTn id="20" dur="1" fill="hold">
                                          <p:stCondLst>
                                            <p:cond delay="0"/>
                                          </p:stCondLst>
                                        </p:cTn>
                                        <p:tgtEl>
                                          <p:spTgt spid="17411">
                                            <p:txEl>
                                              <p:pRg st="0" end="0"/>
                                            </p:txEl>
                                          </p:spTgt>
                                        </p:tgtEl>
                                        <p:attrNameLst>
                                          <p:attrName>style.visibility</p:attrName>
                                        </p:attrNameLst>
                                      </p:cBhvr>
                                      <p:to>
                                        <p:strVal val="visible"/>
                                      </p:to>
                                    </p:set>
                                    <p:animEffect transition="in" filter="randombar(vertical)">
                                      <p:cBhvr>
                                        <p:cTn id="21" dur="500"/>
                                        <p:tgtEl>
                                          <p:spTgt spid="17411">
                                            <p:txEl>
                                              <p:pRg st="0" end="0"/>
                                            </p:txEl>
                                          </p:spTgt>
                                        </p:tgtEl>
                                      </p:cBhvr>
                                    </p:animEffect>
                                  </p:childTnLst>
                                </p:cTn>
                              </p:par>
                            </p:childTnLst>
                          </p:cTn>
                        </p:par>
                        <p:par>
                          <p:cTn id="22" fill="hold" nodeType="afterGroup">
                            <p:stCondLst>
                              <p:cond delay="6000"/>
                            </p:stCondLst>
                            <p:childTnLst>
                              <p:par>
                                <p:cTn id="23" presetID="14" presetClass="entr" presetSubtype="5" fill="hold" grpId="0" nodeType="afterEffect">
                                  <p:stCondLst>
                                    <p:cond delay="2000"/>
                                  </p:stCondLst>
                                  <p:childTnLst>
                                    <p:set>
                                      <p:cBhvr>
                                        <p:cTn id="24" dur="1" fill="hold">
                                          <p:stCondLst>
                                            <p:cond delay="0"/>
                                          </p:stCondLst>
                                        </p:cTn>
                                        <p:tgtEl>
                                          <p:spTgt spid="17411">
                                            <p:txEl>
                                              <p:pRg st="1" end="1"/>
                                            </p:txEl>
                                          </p:spTgt>
                                        </p:tgtEl>
                                        <p:attrNameLst>
                                          <p:attrName>style.visibility</p:attrName>
                                        </p:attrNameLst>
                                      </p:cBhvr>
                                      <p:to>
                                        <p:strVal val="visible"/>
                                      </p:to>
                                    </p:set>
                                    <p:animEffect transition="in" filter="randombar(vertical)">
                                      <p:cBhvr>
                                        <p:cTn id="25" dur="500"/>
                                        <p:tgtEl>
                                          <p:spTgt spid="17411">
                                            <p:txEl>
                                              <p:pRg st="1" end="1"/>
                                            </p:txEl>
                                          </p:spTgt>
                                        </p:tgtEl>
                                      </p:cBhvr>
                                    </p:animEffect>
                                  </p:childTnLst>
                                </p:cTn>
                              </p:par>
                            </p:childTnLst>
                          </p:cTn>
                        </p:par>
                        <p:par>
                          <p:cTn id="26" fill="hold" nodeType="afterGroup">
                            <p:stCondLst>
                              <p:cond delay="8500"/>
                            </p:stCondLst>
                            <p:childTnLst>
                              <p:par>
                                <p:cTn id="27" presetID="14" presetClass="entr" presetSubtype="5" fill="hold" grpId="0" nodeType="afterEffect">
                                  <p:stCondLst>
                                    <p:cond delay="2000"/>
                                  </p:stCondLst>
                                  <p:childTnLst>
                                    <p:set>
                                      <p:cBhvr>
                                        <p:cTn id="28" dur="1" fill="hold">
                                          <p:stCondLst>
                                            <p:cond delay="0"/>
                                          </p:stCondLst>
                                        </p:cTn>
                                        <p:tgtEl>
                                          <p:spTgt spid="17411">
                                            <p:txEl>
                                              <p:pRg st="2" end="2"/>
                                            </p:txEl>
                                          </p:spTgt>
                                        </p:tgtEl>
                                        <p:attrNameLst>
                                          <p:attrName>style.visibility</p:attrName>
                                        </p:attrNameLst>
                                      </p:cBhvr>
                                      <p:to>
                                        <p:strVal val="visible"/>
                                      </p:to>
                                    </p:set>
                                    <p:animEffect transition="in" filter="randombar(vertical)">
                                      <p:cBhvr>
                                        <p:cTn id="29" dur="500"/>
                                        <p:tgtEl>
                                          <p:spTgt spid="17411">
                                            <p:txEl>
                                              <p:pRg st="2" end="2"/>
                                            </p:txEl>
                                          </p:spTgt>
                                        </p:tgtEl>
                                      </p:cBhvr>
                                    </p:animEffect>
                                  </p:childTnLst>
                                </p:cTn>
                              </p:par>
                            </p:childTnLst>
                          </p:cTn>
                        </p:par>
                        <p:par>
                          <p:cTn id="30" fill="hold" nodeType="afterGroup">
                            <p:stCondLst>
                              <p:cond delay="11000"/>
                            </p:stCondLst>
                            <p:childTnLst>
                              <p:par>
                                <p:cTn id="31" presetID="14" presetClass="entr" presetSubtype="5" fill="hold" nodeType="afterEffect">
                                  <p:stCondLst>
                                    <p:cond delay="2000"/>
                                  </p:stCondLst>
                                  <p:childTnLst>
                                    <p:set>
                                      <p:cBhvr>
                                        <p:cTn id="32" dur="1" fill="hold">
                                          <p:stCondLst>
                                            <p:cond delay="0"/>
                                          </p:stCondLst>
                                        </p:cTn>
                                        <p:tgtEl>
                                          <p:spTgt spid="17422"/>
                                        </p:tgtEl>
                                        <p:attrNameLst>
                                          <p:attrName>style.visibility</p:attrName>
                                        </p:attrNameLst>
                                      </p:cBhvr>
                                      <p:to>
                                        <p:strVal val="visible"/>
                                      </p:to>
                                    </p:set>
                                    <p:animEffect transition="in" filter="randombar(vertical)">
                                      <p:cBhvr>
                                        <p:cTn id="33" dur="500"/>
                                        <p:tgtEl>
                                          <p:spTgt spid="17422"/>
                                        </p:tgtEl>
                                      </p:cBhvr>
                                    </p:animEffect>
                                  </p:childTnLst>
                                </p:cTn>
                              </p:par>
                            </p:childTnLst>
                          </p:cTn>
                        </p:par>
                        <p:par>
                          <p:cTn id="34" fill="hold" nodeType="afterGroup">
                            <p:stCondLst>
                              <p:cond delay="13500"/>
                            </p:stCondLst>
                            <p:childTnLst>
                              <p:par>
                                <p:cTn id="35" presetID="1" presetClass="entr" presetSubtype="0" fill="hold" grpId="0" nodeType="afterEffect">
                                  <p:stCondLst>
                                    <p:cond delay="2000"/>
                                  </p:stCondLst>
                                  <p:childTnLst>
                                    <p:set>
                                      <p:cBhvr>
                                        <p:cTn id="36" dur="1" fill="hold">
                                          <p:stCondLst>
                                            <p:cond delay="499"/>
                                          </p:stCondLst>
                                        </p:cTn>
                                        <p:tgtEl>
                                          <p:spTgt spid="1741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WAV"/>
                                        </p:tgtEl>
                                      </p:cMediaNode>
                                    </p:audio>
                                  </p:subTnLst>
                                </p:cTn>
                              </p:par>
                            </p:childTnLst>
                          </p:cTn>
                        </p:par>
                        <p:par>
                          <p:cTn id="37" fill="hold" nodeType="afterGroup">
                            <p:stCondLst>
                              <p:cond delay="16000"/>
                            </p:stCondLst>
                            <p:childTnLst>
                              <p:par>
                                <p:cTn id="38" presetID="1" presetClass="entr" presetSubtype="0" fill="hold" grpId="0" nodeType="afterEffect">
                                  <p:stCondLst>
                                    <p:cond delay="0"/>
                                  </p:stCondLst>
                                  <p:childTnLst>
                                    <p:set>
                                      <p:cBhvr>
                                        <p:cTn id="39" dur="1" fill="hold">
                                          <p:stCondLst>
                                            <p:cond delay="499"/>
                                          </p:stCondLst>
                                        </p:cTn>
                                        <p:tgtEl>
                                          <p:spTgt spid="174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WAV"/>
                                        </p:tgtEl>
                                      </p:cMediaNode>
                                    </p:audio>
                                  </p:subTnLst>
                                </p:cTn>
                              </p:par>
                            </p:childTnLst>
                          </p:cTn>
                        </p:par>
                        <p:par>
                          <p:cTn id="40" fill="hold" nodeType="afterGroup">
                            <p:stCondLst>
                              <p:cond delay="16500"/>
                            </p:stCondLst>
                            <p:childTnLst>
                              <p:par>
                                <p:cTn id="41" presetID="1" presetClass="entr" presetSubtype="0" fill="hold" grpId="0" nodeType="afterEffect">
                                  <p:stCondLst>
                                    <p:cond delay="0"/>
                                  </p:stCondLst>
                                  <p:childTnLst>
                                    <p:set>
                                      <p:cBhvr>
                                        <p:cTn id="42" dur="1" fill="hold">
                                          <p:stCondLst>
                                            <p:cond delay="499"/>
                                          </p:stCondLst>
                                        </p:cTn>
                                        <p:tgtEl>
                                          <p:spTgt spid="1741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WAV"/>
                                        </p:tgtEl>
                                      </p:cMediaNode>
                                    </p:audio>
                                  </p:subTnLst>
                                </p:cTn>
                              </p:par>
                            </p:childTnLst>
                          </p:cTn>
                        </p:par>
                        <p:par>
                          <p:cTn id="43" fill="hold" nodeType="afterGroup">
                            <p:stCondLst>
                              <p:cond delay="17000"/>
                            </p:stCondLst>
                            <p:childTnLst>
                              <p:par>
                                <p:cTn id="44" presetID="1" presetClass="entr" presetSubtype="0" fill="hold" grpId="0" nodeType="afterEffect">
                                  <p:stCondLst>
                                    <p:cond delay="0"/>
                                  </p:stCondLst>
                                  <p:childTnLst>
                                    <p:set>
                                      <p:cBhvr>
                                        <p:cTn id="45" dur="1" fill="hold">
                                          <p:stCondLst>
                                            <p:cond delay="499"/>
                                          </p:stCondLst>
                                        </p:cTn>
                                        <p:tgtEl>
                                          <p:spTgt spid="1741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3" autoUpdateAnimBg="0" advAuto="2000"/>
      <p:bldP spid="17412" grpId="0" autoUpdateAnimBg="0"/>
      <p:bldP spid="17413" grpId="0" autoUpdateAnimBg="0"/>
      <p:bldP spid="17416" grpId="0" animBg="1"/>
      <p:bldP spid="17417" grpId="0" animBg="1"/>
      <p:bldP spid="17418" grpId="0" animBg="1"/>
      <p:bldP spid="174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0" descr="CARRO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00400"/>
            <a:ext cx="3544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a:xfrm>
            <a:off x="609600" y="1143000"/>
            <a:ext cx="7772400" cy="1143000"/>
          </a:xfrm>
        </p:spPr>
        <p:txBody>
          <a:bodyPr>
            <a:normAutofit fontScale="90000"/>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MANUEL RODRÍGUEZ Y SU CAMPAÑA DE MONTONERAS</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18435" name="Rectangle 3"/>
          <p:cNvSpPr>
            <a:spLocks noGrp="1" noChangeArrowheads="1"/>
          </p:cNvSpPr>
          <p:nvPr>
            <p:ph type="body" sz="half" idx="1"/>
          </p:nvPr>
        </p:nvSpPr>
        <p:spPr>
          <a:xfrm>
            <a:off x="609600" y="3124200"/>
            <a:ext cx="3810000" cy="2819400"/>
          </a:xfrm>
        </p:spPr>
        <p:txBody>
          <a:bodyPr/>
          <a:lstStyle/>
          <a:p>
            <a:pPr marL="476250" indent="-476250" eaLnBrk="1" hangingPunct="1">
              <a:lnSpc>
                <a:spcPct val="90000"/>
              </a:lnSpc>
              <a:buFont typeface="Monotype Sorts" pitchFamily="2" charset="2"/>
              <a:buChar char="h"/>
            </a:pPr>
            <a:r>
              <a:rPr lang="es-ES_tradnl" altLang="es-CL" i="1" smtClean="0">
                <a:latin typeface="Calibri" panose="020F0502020204030204" pitchFamily="34" charset="0"/>
                <a:cs typeface="Calibri" panose="020F0502020204030204" pitchFamily="34" charset="0"/>
              </a:rPr>
              <a:t>Distrae a Marcó del Pont</a:t>
            </a:r>
          </a:p>
          <a:p>
            <a:pPr marL="476250" indent="-476250" eaLnBrk="1" hangingPunct="1">
              <a:lnSpc>
                <a:spcPct val="90000"/>
              </a:lnSpc>
              <a:buFont typeface="Monotype Sorts" pitchFamily="2" charset="2"/>
              <a:buChar char="h"/>
            </a:pPr>
            <a:r>
              <a:rPr lang="es-ES_tradnl" altLang="es-CL" i="1" smtClean="0">
                <a:latin typeface="Calibri" panose="020F0502020204030204" pitchFamily="34" charset="0"/>
                <a:cs typeface="Calibri" panose="020F0502020204030204" pitchFamily="34" charset="0"/>
              </a:rPr>
              <a:t>Dispersa las tropas realistas</a:t>
            </a:r>
          </a:p>
          <a:p>
            <a:pPr marL="476250" indent="-476250" eaLnBrk="1" hangingPunct="1">
              <a:lnSpc>
                <a:spcPct val="90000"/>
              </a:lnSpc>
              <a:buFont typeface="Monotype Sorts" pitchFamily="2" charset="2"/>
              <a:buChar char="h"/>
            </a:pPr>
            <a:r>
              <a:rPr lang="es-ES_tradnl" altLang="es-CL" i="1" smtClean="0">
                <a:latin typeface="Calibri" panose="020F0502020204030204" pitchFamily="34" charset="0"/>
                <a:cs typeface="Calibri" panose="020F0502020204030204" pitchFamily="34" charset="0"/>
              </a:rPr>
              <a:t>Trae noticias desde Cuyo</a:t>
            </a:r>
          </a:p>
          <a:p>
            <a:pPr marL="476250" indent="-476250" eaLnBrk="1" hangingPunct="1">
              <a:lnSpc>
                <a:spcPct val="90000"/>
              </a:lnSpc>
              <a:buFont typeface="Monotype Sorts" pitchFamily="2" charset="2"/>
              <a:buChar char="h"/>
            </a:pPr>
            <a:r>
              <a:rPr lang="es-ES_tradnl" altLang="es-CL" i="1" smtClean="0">
                <a:latin typeface="Calibri" panose="020F0502020204030204" pitchFamily="34" charset="0"/>
                <a:cs typeface="Calibri" panose="020F0502020204030204" pitchFamily="34" charset="0"/>
              </a:rPr>
              <a:t>Mantiene la esperanza de la </a:t>
            </a:r>
            <a:r>
              <a:rPr lang="es-ES_tradnl" altLang="es-CL" i="1" smtClean="0">
                <a:latin typeface="Calibri" panose="020F0502020204030204" pitchFamily="34" charset="0"/>
                <a:cs typeface="Calibri" panose="020F0502020204030204" pitchFamily="34" charset="0"/>
                <a:hlinkClick r:id="" action="ppaction://noaction"/>
              </a:rPr>
              <a:t>emancipación</a:t>
            </a:r>
            <a:endParaRPr lang="es-ES_tradnl" altLang="es-CL" smtClean="0">
              <a:latin typeface="Calibri" panose="020F0502020204030204" pitchFamily="34" charset="0"/>
              <a:cs typeface="Calibri" panose="020F0502020204030204" pitchFamily="34" charset="0"/>
              <a:hlinkClick r:id="" action="ppaction://noaction"/>
            </a:endParaRPr>
          </a:p>
        </p:txBody>
      </p:sp>
      <p:sp>
        <p:nvSpPr>
          <p:cNvPr id="18438" name="Text Box 6"/>
          <p:cNvSpPr txBox="1">
            <a:spLocks noChangeArrowheads="1"/>
          </p:cNvSpPr>
          <p:nvPr/>
        </p:nvSpPr>
        <p:spPr bwMode="auto">
          <a:xfrm>
            <a:off x="914400" y="762000"/>
            <a:ext cx="2362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b="1" i="1" dirty="0">
                <a:effectLst>
                  <a:outerShdw blurRad="38100" dist="38100" dir="2700000" algn="tl">
                    <a:srgbClr val="000000"/>
                  </a:outerShdw>
                </a:effectLst>
                <a:latin typeface="Calibri" panose="020F0502020204030204" pitchFamily="34" charset="0"/>
                <a:cs typeface="Calibri" panose="020F0502020204030204" pitchFamily="34" charset="0"/>
              </a:rPr>
              <a:t>RECONQUISTA</a:t>
            </a:r>
            <a:endParaRPr lang="es-ES_tradnl" b="1" i="1" dirty="0">
              <a:latin typeface="Calibri" panose="020F0502020204030204" pitchFamily="34" charset="0"/>
              <a:cs typeface="Calibri" panose="020F0502020204030204" pitchFamily="34" charset="0"/>
            </a:endParaRPr>
          </a:p>
        </p:txBody>
      </p:sp>
      <p:graphicFrame>
        <p:nvGraphicFramePr>
          <p:cNvPr id="18441" name="Object 9"/>
          <p:cNvGraphicFramePr>
            <a:graphicFrameLocks noChangeAspect="1"/>
          </p:cNvGraphicFramePr>
          <p:nvPr/>
        </p:nvGraphicFramePr>
        <p:xfrm>
          <a:off x="4495800" y="5486400"/>
          <a:ext cx="1143000" cy="1139825"/>
        </p:xfrm>
        <a:graphic>
          <a:graphicData uri="http://schemas.openxmlformats.org/presentationml/2006/ole">
            <mc:AlternateContent xmlns:mc="http://schemas.openxmlformats.org/markup-compatibility/2006">
              <mc:Choice xmlns:v="urn:schemas-microsoft-com:vml" Requires="v">
                <p:oleObj spid="_x0000_s32779" name="Imagen" r:id="rId6" imgW="497434" imgH="496519" progId="MS_ClipArt_Gallery.2">
                  <p:embed/>
                </p:oleObj>
              </mc:Choice>
              <mc:Fallback>
                <p:oleObj name="Imagen" r:id="rId6" imgW="497434" imgH="496519" progId="MS_ClipArt_Gallery.2">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486400"/>
                        <a:ext cx="11430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2" name="AutoShape 10">
            <a:hlinkClick r:id="" action="ppaction://hlinkshowjump?jump=firstslide" highlightClick="1"/>
          </p:cNvPr>
          <p:cNvSpPr>
            <a:spLocks noChangeArrowheads="1"/>
          </p:cNvSpPr>
          <p:nvPr/>
        </p:nvSpPr>
        <p:spPr bwMode="auto">
          <a:xfrm>
            <a:off x="3048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8443" name="AutoShape 11">
            <a:hlinkClick r:id="rId8" action="ppaction://hlinksldjump" highlightClick="1"/>
          </p:cNvPr>
          <p:cNvSpPr>
            <a:spLocks noChangeArrowheads="1"/>
          </p:cNvSpPr>
          <p:nvPr/>
        </p:nvSpPr>
        <p:spPr bwMode="auto">
          <a:xfrm>
            <a:off x="8382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8445" name="AutoShape 13">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8444" name="AutoShape 12">
            <a:hlinkClick r:id="" action="ppaction://hlinkshowjump?jump=nextslide" highlightClick="1"/>
          </p:cNvPr>
          <p:cNvSpPr>
            <a:spLocks noChangeArrowheads="1"/>
          </p:cNvSpPr>
          <p:nvPr/>
        </p:nvSpPr>
        <p:spPr bwMode="auto">
          <a:xfrm>
            <a:off x="83820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PEGIO.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500" fill="hold"/>
                                        <p:tgtEl>
                                          <p:spTgt spid="18434"/>
                                        </p:tgtEl>
                                        <p:attrNameLst>
                                          <p:attrName>ppt_x</p:attrName>
                                        </p:attrNameLst>
                                      </p:cBhvr>
                                      <p:tavLst>
                                        <p:tav tm="0">
                                          <p:val>
                                            <p:strVal val="#ppt_x"/>
                                          </p:val>
                                        </p:tav>
                                        <p:tav tm="100000">
                                          <p:val>
                                            <p:strVal val="#ppt_x"/>
                                          </p:val>
                                        </p:tav>
                                      </p:tavLst>
                                    </p:anim>
                                    <p:anim calcmode="lin" valueType="num">
                                      <p:cBhvr additive="base">
                                        <p:cTn id="13" dur="500" fill="hold"/>
                                        <p:tgtEl>
                                          <p:spTgt spid="1843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2" presetClass="entr" presetSubtype="1" fill="hold" grpId="0" nodeType="afterEffect">
                                  <p:stCondLst>
                                    <p:cond delay="1000"/>
                                  </p:stCondLst>
                                  <p:childTnLst>
                                    <p:set>
                                      <p:cBhvr>
                                        <p:cTn id="16" dur="1" fill="hold">
                                          <p:stCondLst>
                                            <p:cond delay="0"/>
                                          </p:stCondLst>
                                        </p:cTn>
                                        <p:tgtEl>
                                          <p:spTgt spid="18435">
                                            <p:txEl>
                                              <p:pRg st="0" end="0"/>
                                            </p:txEl>
                                          </p:spTgt>
                                        </p:tgtEl>
                                        <p:attrNameLst>
                                          <p:attrName>style.visibility</p:attrName>
                                        </p:attrNameLst>
                                      </p:cBhvr>
                                      <p:to>
                                        <p:strVal val="visible"/>
                                      </p:to>
                                    </p:set>
                                    <p:animEffect transition="in" filter="wipe(up)">
                                      <p:cBhvr>
                                        <p:cTn id="17" dur="500"/>
                                        <p:tgtEl>
                                          <p:spTgt spid="18435">
                                            <p:txEl>
                                              <p:pRg st="0" end="0"/>
                                            </p:txEl>
                                          </p:spTgt>
                                        </p:tgtEl>
                                      </p:cBhvr>
                                    </p:animEffect>
                                  </p:childTnLst>
                                </p:cTn>
                              </p:par>
                            </p:childTnLst>
                          </p:cTn>
                        </p:par>
                        <p:par>
                          <p:cTn id="18" fill="hold" nodeType="afterGroup">
                            <p:stCondLst>
                              <p:cond delay="2500"/>
                            </p:stCondLst>
                            <p:childTnLst>
                              <p:par>
                                <p:cTn id="19" presetID="22" presetClass="entr" presetSubtype="1" fill="hold" grpId="0" nodeType="afterEffect">
                                  <p:stCondLst>
                                    <p:cond delay="100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wipe(up)">
                                      <p:cBhvr>
                                        <p:cTn id="21" dur="500"/>
                                        <p:tgtEl>
                                          <p:spTgt spid="18435">
                                            <p:txEl>
                                              <p:pRg st="1" end="1"/>
                                            </p:txEl>
                                          </p:spTgt>
                                        </p:tgtEl>
                                      </p:cBhvr>
                                    </p:animEffect>
                                  </p:childTnLst>
                                </p:cTn>
                              </p:par>
                            </p:childTnLst>
                          </p:cTn>
                        </p:par>
                        <p:par>
                          <p:cTn id="22" fill="hold" nodeType="afterGroup">
                            <p:stCondLst>
                              <p:cond delay="4000"/>
                            </p:stCondLst>
                            <p:childTnLst>
                              <p:par>
                                <p:cTn id="23" presetID="22" presetClass="entr" presetSubtype="1" fill="hold" grpId="0" nodeType="afterEffect">
                                  <p:stCondLst>
                                    <p:cond delay="1000"/>
                                  </p:stCondLst>
                                  <p:childTnLst>
                                    <p:set>
                                      <p:cBhvr>
                                        <p:cTn id="24" dur="1" fill="hold">
                                          <p:stCondLst>
                                            <p:cond delay="0"/>
                                          </p:stCondLst>
                                        </p:cTn>
                                        <p:tgtEl>
                                          <p:spTgt spid="18435">
                                            <p:txEl>
                                              <p:pRg st="2" end="2"/>
                                            </p:txEl>
                                          </p:spTgt>
                                        </p:tgtEl>
                                        <p:attrNameLst>
                                          <p:attrName>style.visibility</p:attrName>
                                        </p:attrNameLst>
                                      </p:cBhvr>
                                      <p:to>
                                        <p:strVal val="visible"/>
                                      </p:to>
                                    </p:set>
                                    <p:animEffect transition="in" filter="wipe(up)">
                                      <p:cBhvr>
                                        <p:cTn id="25" dur="500"/>
                                        <p:tgtEl>
                                          <p:spTgt spid="18435">
                                            <p:txEl>
                                              <p:pRg st="2" end="2"/>
                                            </p:txEl>
                                          </p:spTgt>
                                        </p:tgtEl>
                                      </p:cBhvr>
                                    </p:animEffect>
                                  </p:childTnLst>
                                </p:cTn>
                              </p:par>
                            </p:childTnLst>
                          </p:cTn>
                        </p:par>
                        <p:par>
                          <p:cTn id="26" fill="hold" nodeType="afterGroup">
                            <p:stCondLst>
                              <p:cond delay="5500"/>
                            </p:stCondLst>
                            <p:childTnLst>
                              <p:par>
                                <p:cTn id="27" presetID="22" presetClass="entr" presetSubtype="1" fill="hold" grpId="0" nodeType="afterEffect">
                                  <p:stCondLst>
                                    <p:cond delay="1000"/>
                                  </p:stCondLst>
                                  <p:childTnLst>
                                    <p:set>
                                      <p:cBhvr>
                                        <p:cTn id="28" dur="1" fill="hold">
                                          <p:stCondLst>
                                            <p:cond delay="0"/>
                                          </p:stCondLst>
                                        </p:cTn>
                                        <p:tgtEl>
                                          <p:spTgt spid="18435">
                                            <p:txEl>
                                              <p:pRg st="3" end="3"/>
                                            </p:txEl>
                                          </p:spTgt>
                                        </p:tgtEl>
                                        <p:attrNameLst>
                                          <p:attrName>style.visibility</p:attrName>
                                        </p:attrNameLst>
                                      </p:cBhvr>
                                      <p:to>
                                        <p:strVal val="visible"/>
                                      </p:to>
                                    </p:set>
                                    <p:animEffect transition="in" filter="wipe(up)">
                                      <p:cBhvr>
                                        <p:cTn id="29" dur="500"/>
                                        <p:tgtEl>
                                          <p:spTgt spid="18435">
                                            <p:txEl>
                                              <p:pRg st="3" end="3"/>
                                            </p:txEl>
                                          </p:spTgt>
                                        </p:tgtEl>
                                      </p:cBhvr>
                                    </p:animEffect>
                                  </p:childTnLst>
                                </p:cTn>
                              </p:par>
                            </p:childTnLst>
                          </p:cTn>
                        </p:par>
                        <p:par>
                          <p:cTn id="30" fill="hold" nodeType="afterGroup">
                            <p:stCondLst>
                              <p:cond delay="7000"/>
                            </p:stCondLst>
                            <p:childTnLst>
                              <p:par>
                                <p:cTn id="31" presetID="19" presetClass="entr" presetSubtype="10" fill="hold" nodeType="afterEffect">
                                  <p:stCondLst>
                                    <p:cond delay="1000"/>
                                  </p:stCondLst>
                                  <p:childTnLst>
                                    <p:set>
                                      <p:cBhvr>
                                        <p:cTn id="32" dur="1" fill="hold">
                                          <p:stCondLst>
                                            <p:cond delay="0"/>
                                          </p:stCondLst>
                                        </p:cTn>
                                        <p:tgtEl>
                                          <p:spTgt spid="18441"/>
                                        </p:tgtEl>
                                        <p:attrNameLst>
                                          <p:attrName>style.visibility</p:attrName>
                                        </p:attrNameLst>
                                      </p:cBhvr>
                                      <p:to>
                                        <p:strVal val="visible"/>
                                      </p:to>
                                    </p:set>
                                    <p:anim calcmode="lin" valueType="num">
                                      <p:cBhvr>
                                        <p:cTn id="33" dur="5000" fill="hold"/>
                                        <p:tgtEl>
                                          <p:spTgt spid="18441"/>
                                        </p:tgtEl>
                                        <p:attrNameLst>
                                          <p:attrName>ppt_w</p:attrName>
                                        </p:attrNameLst>
                                      </p:cBhvr>
                                      <p:tavLst>
                                        <p:tav tm="0" fmla="#ppt_w*sin(2.5*pi*$)">
                                          <p:val>
                                            <p:fltVal val="0"/>
                                          </p:val>
                                        </p:tav>
                                        <p:tav tm="100000">
                                          <p:val>
                                            <p:fltVal val="1"/>
                                          </p:val>
                                        </p:tav>
                                      </p:tavLst>
                                    </p:anim>
                                    <p:anim calcmode="lin" valueType="num">
                                      <p:cBhvr>
                                        <p:cTn id="34" dur="5000" fill="hold"/>
                                        <p:tgtEl>
                                          <p:spTgt spid="18441"/>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13000"/>
                            </p:stCondLst>
                            <p:childTnLst>
                              <p:par>
                                <p:cTn id="36" presetID="1" presetClass="entr" presetSubtype="0" fill="hold" grpId="0" nodeType="afterEffect">
                                  <p:stCondLst>
                                    <p:cond delay="2000"/>
                                  </p:stCondLst>
                                  <p:childTnLst>
                                    <p:set>
                                      <p:cBhvr>
                                        <p:cTn id="37" dur="1" fill="hold">
                                          <p:stCondLst>
                                            <p:cond delay="499"/>
                                          </p:stCondLst>
                                        </p:cTn>
                                        <p:tgtEl>
                                          <p:spTgt spid="1844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WAV"/>
                                        </p:tgtEl>
                                      </p:cMediaNode>
                                    </p:audio>
                                  </p:subTnLst>
                                </p:cTn>
                              </p:par>
                            </p:childTnLst>
                          </p:cTn>
                        </p:par>
                        <p:par>
                          <p:cTn id="38" fill="hold" nodeType="afterGroup">
                            <p:stCondLst>
                              <p:cond delay="15500"/>
                            </p:stCondLst>
                            <p:childTnLst>
                              <p:par>
                                <p:cTn id="39" presetID="1" presetClass="entr" presetSubtype="0" fill="hold" grpId="0" nodeType="afterEffect">
                                  <p:stCondLst>
                                    <p:cond delay="0"/>
                                  </p:stCondLst>
                                  <p:childTnLst>
                                    <p:set>
                                      <p:cBhvr>
                                        <p:cTn id="40" dur="1" fill="hold">
                                          <p:stCondLst>
                                            <p:cond delay="499"/>
                                          </p:stCondLst>
                                        </p:cTn>
                                        <p:tgtEl>
                                          <p:spTgt spid="1844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WAV"/>
                                        </p:tgtEl>
                                      </p:cMediaNode>
                                    </p:audio>
                                  </p:subTnLst>
                                </p:cTn>
                              </p:par>
                            </p:childTnLst>
                          </p:cTn>
                        </p:par>
                        <p:par>
                          <p:cTn id="41" fill="hold" nodeType="afterGroup">
                            <p:stCondLst>
                              <p:cond delay="16000"/>
                            </p:stCondLst>
                            <p:childTnLst>
                              <p:par>
                                <p:cTn id="42" presetID="1" presetClass="entr" presetSubtype="0" fill="hold" grpId="0" nodeType="afterEffect">
                                  <p:stCondLst>
                                    <p:cond delay="0"/>
                                  </p:stCondLst>
                                  <p:childTnLst>
                                    <p:set>
                                      <p:cBhvr>
                                        <p:cTn id="43" dur="1" fill="hold">
                                          <p:stCondLst>
                                            <p:cond delay="499"/>
                                          </p:stCondLst>
                                        </p:cTn>
                                        <p:tgtEl>
                                          <p:spTgt spid="1844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WAV"/>
                                        </p:tgtEl>
                                      </p:cMediaNode>
                                    </p:audio>
                                  </p:subTnLst>
                                </p:cTn>
                              </p:par>
                            </p:childTnLst>
                          </p:cTn>
                        </p:par>
                        <p:par>
                          <p:cTn id="44" fill="hold" nodeType="afterGroup">
                            <p:stCondLst>
                              <p:cond delay="16500"/>
                            </p:stCondLst>
                            <p:childTnLst>
                              <p:par>
                                <p:cTn id="45" presetID="1" presetClass="entr" presetSubtype="0" fill="hold" grpId="0" nodeType="afterEffect">
                                  <p:stCondLst>
                                    <p:cond delay="0"/>
                                  </p:stCondLst>
                                  <p:childTnLst>
                                    <p:set>
                                      <p:cBhvr>
                                        <p:cTn id="46" dur="1" fill="hold">
                                          <p:stCondLst>
                                            <p:cond delay="499"/>
                                          </p:stCondLst>
                                        </p:cTn>
                                        <p:tgtEl>
                                          <p:spTgt spid="1844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bldLvl="4" autoUpdateAnimBg="0" advAuto="1000"/>
      <p:bldP spid="18438" grpId="0" autoUpdateAnimBg="0"/>
      <p:bldP spid="18442" grpId="0" animBg="1"/>
      <p:bldP spid="18443" grpId="0" animBg="1"/>
      <p:bldP spid="18445" grpId="0" animBg="1"/>
      <p:bldP spid="1844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84" name="AZA131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8486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5" descr="RE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667000"/>
            <a:ext cx="3048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609600" y="838200"/>
            <a:ext cx="7772400" cy="1143000"/>
          </a:xfrm>
        </p:spPr>
        <p:txBody>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EL EJÉRCITO DE LOS ANDES</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19465" name="Rectangle 9"/>
          <p:cNvSpPr>
            <a:spLocks noGrp="1" noChangeArrowheads="1"/>
          </p:cNvSpPr>
          <p:nvPr>
            <p:ph type="body" sz="half" idx="2"/>
          </p:nvPr>
        </p:nvSpPr>
        <p:spPr>
          <a:xfrm>
            <a:off x="3200400" y="1828800"/>
            <a:ext cx="5715000" cy="4648200"/>
          </a:xfrm>
        </p:spPr>
        <p:txBody>
          <a:bodyPr/>
          <a:lstStyle/>
          <a:p>
            <a:pPr algn="ctr" eaLnBrk="1" hangingPunct="1">
              <a:buFontTx/>
              <a:buNone/>
            </a:pPr>
            <a:r>
              <a:rPr lang="es-ES_tradnl" altLang="es-CL" sz="2200" smtClean="0"/>
              <a:t>		</a:t>
            </a:r>
            <a:r>
              <a:rPr lang="es-ES_tradnl" altLang="es-CL" sz="2100" i="1" smtClean="0">
                <a:latin typeface="Calibri" panose="020F0502020204030204" pitchFamily="34" charset="0"/>
                <a:cs typeface="Calibri" panose="020F0502020204030204" pitchFamily="34" charset="0"/>
              </a:rPr>
              <a:t>El gobernador de Cuyo, general </a:t>
            </a:r>
            <a:r>
              <a:rPr lang="es-ES_tradnl" altLang="es-CL" sz="2100" b="1" i="1" smtClean="0">
                <a:latin typeface="Calibri" panose="020F0502020204030204" pitchFamily="34" charset="0"/>
                <a:cs typeface="Calibri" panose="020F0502020204030204" pitchFamily="34" charset="0"/>
              </a:rPr>
              <a:t>José de San Martín</a:t>
            </a:r>
            <a:r>
              <a:rPr lang="es-ES_tradnl" altLang="es-CL" sz="2100" i="1" smtClean="0">
                <a:latin typeface="Calibri" panose="020F0502020204030204" pitchFamily="34" charset="0"/>
                <a:cs typeface="Calibri" panose="020F0502020204030204" pitchFamily="34" charset="0"/>
              </a:rPr>
              <a:t> acogió a los patriotas chilenos exiliados tras el desastre de Rancagua y con ellos se dio a la tarea de organizar un </a:t>
            </a:r>
            <a:r>
              <a:rPr lang="es-ES_tradnl" altLang="es-CL" sz="2100" b="1" i="1" smtClean="0">
                <a:latin typeface="Calibri" panose="020F0502020204030204" pitchFamily="34" charset="0"/>
                <a:cs typeface="Calibri" panose="020F0502020204030204" pitchFamily="34" charset="0"/>
              </a:rPr>
              <a:t>Ejército Libertador.</a:t>
            </a:r>
            <a:r>
              <a:rPr lang="es-ES_tradnl" altLang="es-CL" sz="2100" i="1" smtClean="0">
                <a:latin typeface="Calibri" panose="020F0502020204030204" pitchFamily="34" charset="0"/>
                <a:cs typeface="Calibri" panose="020F0502020204030204" pitchFamily="34" charset="0"/>
              </a:rPr>
              <a:t> A comienzos de 1817, 4.000 hombres con 22 piezas de artillería, bien organizados y abastecidos partieron en grupos sucesivos. El 8 de febrero se hallaban en San Felipe y Los Andes.</a:t>
            </a:r>
          </a:p>
          <a:p>
            <a:pPr algn="ctr" eaLnBrk="1" hangingPunct="1">
              <a:buFontTx/>
              <a:buNone/>
            </a:pPr>
            <a:r>
              <a:rPr lang="es-ES_tradnl" altLang="es-CL" sz="2100" i="1" smtClean="0">
                <a:latin typeface="Calibri" panose="020F0502020204030204" pitchFamily="34" charset="0"/>
                <a:cs typeface="Calibri" panose="020F0502020204030204" pitchFamily="34" charset="0"/>
              </a:rPr>
              <a:t>		Los españoles defenderían la capital en la cuesta de </a:t>
            </a:r>
            <a:r>
              <a:rPr lang="es-ES_tradnl" altLang="es-CL" sz="2100" i="1" smtClean="0">
                <a:latin typeface="Calibri" panose="020F0502020204030204" pitchFamily="34" charset="0"/>
                <a:cs typeface="Calibri" panose="020F0502020204030204" pitchFamily="34" charset="0"/>
                <a:hlinkClick r:id="" action="ppaction://noaction"/>
              </a:rPr>
              <a:t>Chacabuco.</a:t>
            </a:r>
          </a:p>
        </p:txBody>
      </p:sp>
      <p:sp>
        <p:nvSpPr>
          <p:cNvPr id="19461" name="Text Box 5"/>
          <p:cNvSpPr txBox="1">
            <a:spLocks noChangeArrowheads="1"/>
          </p:cNvSpPr>
          <p:nvPr/>
        </p:nvSpPr>
        <p:spPr bwMode="auto">
          <a:xfrm>
            <a:off x="914400" y="685800"/>
            <a:ext cx="3124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sz="2500" b="1" i="1" dirty="0">
                <a:effectLst>
                  <a:outerShdw blurRad="38100" dist="38100" dir="2700000" algn="tl">
                    <a:srgbClr val="000000"/>
                  </a:outerShdw>
                </a:effectLst>
                <a:latin typeface="Calibri" panose="020F0502020204030204" pitchFamily="34" charset="0"/>
                <a:cs typeface="Calibri" panose="020F0502020204030204" pitchFamily="34" charset="0"/>
              </a:rPr>
              <a:t>RECONQUISTA</a:t>
            </a:r>
            <a:endParaRPr lang="es-ES_tradnl" sz="2500" b="1" i="1" dirty="0">
              <a:latin typeface="Calibri" panose="020F0502020204030204" pitchFamily="34" charset="0"/>
              <a:cs typeface="Calibri" panose="020F0502020204030204" pitchFamily="34" charset="0"/>
            </a:endParaRPr>
          </a:p>
        </p:txBody>
      </p:sp>
      <p:sp>
        <p:nvSpPr>
          <p:cNvPr id="19470" name="AutoShape 14">
            <a:hlinkClick r:id="" action="ppaction://hlinkshowjump?jump=firstslide" highlightClick="1"/>
          </p:cNvPr>
          <p:cNvSpPr>
            <a:spLocks noChangeArrowheads="1"/>
          </p:cNvSpPr>
          <p:nvPr/>
        </p:nvSpPr>
        <p:spPr bwMode="auto">
          <a:xfrm>
            <a:off x="3048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9471" name="AutoShape 15">
            <a:hlinkClick r:id="rId7" action="ppaction://hlinksldjump" highlightClick="1"/>
          </p:cNvPr>
          <p:cNvSpPr>
            <a:spLocks noChangeArrowheads="1"/>
          </p:cNvSpPr>
          <p:nvPr/>
        </p:nvSpPr>
        <p:spPr bwMode="auto">
          <a:xfrm>
            <a:off x="9144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9473" name="AutoShape 17">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19472" name="AutoShape 16">
            <a:hlinkClick r:id="" action="ppaction://hlinkshowjump?jump=nextslide" highlightClick="1"/>
          </p:cNvPr>
          <p:cNvSpPr>
            <a:spLocks noChangeArrowheads="1"/>
          </p:cNvSpPr>
          <p:nvPr/>
        </p:nvSpPr>
        <p:spPr bwMode="auto">
          <a:xfrm>
            <a:off x="83058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PEGIO.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additive="base">
                                        <p:cTn id="12" dur="500" fill="hold"/>
                                        <p:tgtEl>
                                          <p:spTgt spid="19458"/>
                                        </p:tgtEl>
                                        <p:attrNameLst>
                                          <p:attrName>ppt_x</p:attrName>
                                        </p:attrNameLst>
                                      </p:cBhvr>
                                      <p:tavLst>
                                        <p:tav tm="0">
                                          <p:val>
                                            <p:strVal val="#ppt_x"/>
                                          </p:val>
                                        </p:tav>
                                        <p:tav tm="100000">
                                          <p:val>
                                            <p:strVal val="#ppt_x"/>
                                          </p:val>
                                        </p:tav>
                                      </p:tavLst>
                                    </p:anim>
                                    <p:anim calcmode="lin" valueType="num">
                                      <p:cBhvr additive="base">
                                        <p:cTn id="13" dur="500" fill="hold"/>
                                        <p:tgtEl>
                                          <p:spTgt spid="1945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1" presetClass="mediacall" presetSubtype="0" fill="hold" nodeType="afterEffect">
                                  <p:stCondLst>
                                    <p:cond delay="1000"/>
                                  </p:stCondLst>
                                  <p:childTnLst>
                                    <p:cmd type="call" cmd="playFrom(0.0)">
                                      <p:cBhvr>
                                        <p:cTn id="16" dur="1" fill="hold"/>
                                        <p:tgtEl>
                                          <p:spTgt spid="19484"/>
                                        </p:tgtEl>
                                      </p:cBhvr>
                                    </p:cmd>
                                  </p:childTnLst>
                                </p:cTn>
                              </p:par>
                            </p:childTnLst>
                          </p:cTn>
                        </p:par>
                        <p:par>
                          <p:cTn id="17" fill="hold" nodeType="afterGroup">
                            <p:stCondLst>
                              <p:cond delay="2000"/>
                            </p:stCondLst>
                            <p:childTnLst>
                              <p:par>
                                <p:cTn id="18" presetID="22" presetClass="entr" presetSubtype="1" fill="hold" grpId="0" nodeType="afterEffect">
                                  <p:stCondLst>
                                    <p:cond delay="1000"/>
                                  </p:stCondLst>
                                  <p:iterate type="wd">
                                    <p:tmPct val="100000"/>
                                  </p:iterate>
                                  <p:childTnLst>
                                    <p:set>
                                      <p:cBhvr>
                                        <p:cTn id="19" dur="1" fill="hold">
                                          <p:stCondLst>
                                            <p:cond delay="0"/>
                                          </p:stCondLst>
                                        </p:cTn>
                                        <p:tgtEl>
                                          <p:spTgt spid="19465">
                                            <p:txEl>
                                              <p:pRg st="0" end="0"/>
                                            </p:txEl>
                                          </p:spTgt>
                                        </p:tgtEl>
                                        <p:attrNameLst>
                                          <p:attrName>style.visibility</p:attrName>
                                        </p:attrNameLst>
                                      </p:cBhvr>
                                      <p:to>
                                        <p:strVal val="visible"/>
                                      </p:to>
                                    </p:set>
                                    <p:animEffect transition="in" filter="wipe(up)">
                                      <p:cBhvr>
                                        <p:cTn id="20" dur="300"/>
                                        <p:tgtEl>
                                          <p:spTgt spid="19465">
                                            <p:txEl>
                                              <p:pRg st="0" end="0"/>
                                            </p:txEl>
                                          </p:spTgt>
                                        </p:tgtEl>
                                      </p:cBhvr>
                                    </p:animEffect>
                                  </p:childTnLst>
                                </p:cTn>
                              </p:par>
                            </p:childTnLst>
                          </p:cTn>
                        </p:par>
                        <p:par>
                          <p:cTn id="21" fill="hold" nodeType="afterGroup">
                            <p:stCondLst>
                              <p:cond delay="24000"/>
                            </p:stCondLst>
                            <p:childTnLst>
                              <p:par>
                                <p:cTn id="22" presetID="22" presetClass="entr" presetSubtype="1" fill="hold" grpId="0" nodeType="afterEffect">
                                  <p:stCondLst>
                                    <p:cond delay="1000"/>
                                  </p:stCondLst>
                                  <p:iterate type="wd">
                                    <p:tmPct val="100000"/>
                                  </p:iterate>
                                  <p:childTnLst>
                                    <p:set>
                                      <p:cBhvr>
                                        <p:cTn id="23" dur="1" fill="hold">
                                          <p:stCondLst>
                                            <p:cond delay="0"/>
                                          </p:stCondLst>
                                        </p:cTn>
                                        <p:tgtEl>
                                          <p:spTgt spid="19465">
                                            <p:txEl>
                                              <p:pRg st="1" end="1"/>
                                            </p:txEl>
                                          </p:spTgt>
                                        </p:tgtEl>
                                        <p:attrNameLst>
                                          <p:attrName>style.visibility</p:attrName>
                                        </p:attrNameLst>
                                      </p:cBhvr>
                                      <p:to>
                                        <p:strVal val="visible"/>
                                      </p:to>
                                    </p:set>
                                    <p:animEffect transition="in" filter="wipe(up)">
                                      <p:cBhvr>
                                        <p:cTn id="24" dur="300"/>
                                        <p:tgtEl>
                                          <p:spTgt spid="19465">
                                            <p:txEl>
                                              <p:pRg st="1" end="1"/>
                                            </p:txEl>
                                          </p:spTgt>
                                        </p:tgtEl>
                                      </p:cBhvr>
                                    </p:animEffect>
                                  </p:childTnLst>
                                </p:cTn>
                              </p:par>
                            </p:childTnLst>
                          </p:cTn>
                        </p:par>
                        <p:par>
                          <p:cTn id="25" fill="hold" nodeType="afterGroup">
                            <p:stCondLst>
                              <p:cond delay="28300"/>
                            </p:stCondLst>
                            <p:childTnLst>
                              <p:par>
                                <p:cTn id="26" presetID="1" presetClass="entr" presetSubtype="0" fill="hold" grpId="0" nodeType="afterEffect">
                                  <p:stCondLst>
                                    <p:cond delay="2000"/>
                                  </p:stCondLst>
                                  <p:childTnLst>
                                    <p:set>
                                      <p:cBhvr>
                                        <p:cTn id="27" dur="1" fill="hold">
                                          <p:stCondLst>
                                            <p:cond delay="499"/>
                                          </p:stCondLst>
                                        </p:cTn>
                                        <p:tgtEl>
                                          <p:spTgt spid="1947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WAV"/>
                                        </p:tgtEl>
                                      </p:cMediaNode>
                                    </p:audio>
                                  </p:subTnLst>
                                </p:cTn>
                              </p:par>
                            </p:childTnLst>
                          </p:cTn>
                        </p:par>
                        <p:par>
                          <p:cTn id="28" fill="hold" nodeType="afterGroup">
                            <p:stCondLst>
                              <p:cond delay="30800"/>
                            </p:stCondLst>
                            <p:childTnLst>
                              <p:par>
                                <p:cTn id="29" presetID="1" presetClass="entr" presetSubtype="0" fill="hold" grpId="0" nodeType="afterEffect">
                                  <p:stCondLst>
                                    <p:cond delay="0"/>
                                  </p:stCondLst>
                                  <p:childTnLst>
                                    <p:set>
                                      <p:cBhvr>
                                        <p:cTn id="30" dur="1" fill="hold">
                                          <p:stCondLst>
                                            <p:cond delay="499"/>
                                          </p:stCondLst>
                                        </p:cTn>
                                        <p:tgtEl>
                                          <p:spTgt spid="1947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WAV"/>
                                        </p:tgtEl>
                                      </p:cMediaNode>
                                    </p:audio>
                                  </p:subTnLst>
                                </p:cTn>
                              </p:par>
                            </p:childTnLst>
                          </p:cTn>
                        </p:par>
                        <p:par>
                          <p:cTn id="31" fill="hold" nodeType="afterGroup">
                            <p:stCondLst>
                              <p:cond delay="31300"/>
                            </p:stCondLst>
                            <p:childTnLst>
                              <p:par>
                                <p:cTn id="32" presetID="1" presetClass="entr" presetSubtype="0" fill="hold" grpId="0" nodeType="afterEffect">
                                  <p:stCondLst>
                                    <p:cond delay="0"/>
                                  </p:stCondLst>
                                  <p:childTnLst>
                                    <p:set>
                                      <p:cBhvr>
                                        <p:cTn id="33" dur="1" fill="hold">
                                          <p:stCondLst>
                                            <p:cond delay="499"/>
                                          </p:stCondLst>
                                        </p:cTn>
                                        <p:tgtEl>
                                          <p:spTgt spid="1947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WAV"/>
                                        </p:tgtEl>
                                      </p:cMediaNode>
                                    </p:audio>
                                  </p:subTnLst>
                                </p:cTn>
                              </p:par>
                            </p:childTnLst>
                          </p:cTn>
                        </p:par>
                        <p:par>
                          <p:cTn id="34" fill="hold" nodeType="afterGroup">
                            <p:stCondLst>
                              <p:cond delay="31800"/>
                            </p:stCondLst>
                            <p:childTnLst>
                              <p:par>
                                <p:cTn id="35" presetID="1" presetClass="entr" presetSubtype="0" fill="hold" grpId="0" nodeType="afterEffect">
                                  <p:stCondLst>
                                    <p:cond delay="0"/>
                                  </p:stCondLst>
                                  <p:childTnLst>
                                    <p:set>
                                      <p:cBhvr>
                                        <p:cTn id="36" dur="1" fill="hold">
                                          <p:stCondLst>
                                            <p:cond delay="499"/>
                                          </p:stCondLst>
                                        </p:cTn>
                                        <p:tgtEl>
                                          <p:spTgt spid="1947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numSld="5">
                <p:cTn id="37" repeatCount="indefinite" fill="hold" display="0">
                  <p:stCondLst>
                    <p:cond delay="indefinite"/>
                  </p:stCondLst>
                  <p:endCondLst>
                    <p:cond evt="onPrev" delay="0">
                      <p:tgtEl>
                        <p:sldTgt/>
                      </p:tgtEl>
                    </p:cond>
                    <p:cond evt="onStopAudio" delay="0">
                      <p:tgtEl>
                        <p:sldTgt/>
                      </p:tgtEl>
                    </p:cond>
                  </p:endCondLst>
                </p:cTn>
                <p:tgtEl>
                  <p:spTgt spid="19484"/>
                </p:tgtEl>
              </p:cMediaNode>
            </p:audio>
          </p:childTnLst>
        </p:cTn>
      </p:par>
    </p:tnLst>
    <p:bldLst>
      <p:bldP spid="19458" grpId="0" autoUpdateAnimBg="0"/>
      <p:bldP spid="19465" grpId="0" build="p" autoUpdateAnimBg="0" advAuto="1000"/>
      <p:bldP spid="19461" grpId="0" autoUpdateAnimBg="0"/>
      <p:bldP spid="19470" grpId="0" animBg="1"/>
      <p:bldP spid="19471" grpId="0" animBg="1"/>
      <p:bldP spid="19473" grpId="0" animBg="1"/>
      <p:bldP spid="194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17" descr="CHA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90800"/>
            <a:ext cx="42481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143000" y="838200"/>
            <a:ext cx="6629400" cy="1143000"/>
          </a:xfrm>
        </p:spPr>
        <p:txBody>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LA BATALLA DE CHACABUCO</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20483" name="Rectangle 3"/>
          <p:cNvSpPr>
            <a:spLocks noGrp="1" noChangeArrowheads="1"/>
          </p:cNvSpPr>
          <p:nvPr>
            <p:ph type="body" sz="half" idx="1"/>
          </p:nvPr>
        </p:nvSpPr>
        <p:spPr>
          <a:xfrm>
            <a:off x="0" y="1828800"/>
            <a:ext cx="4495800" cy="4648200"/>
          </a:xfrm>
        </p:spPr>
        <p:txBody>
          <a:bodyPr/>
          <a:lstStyle/>
          <a:p>
            <a:pPr algn="ctr" eaLnBrk="1" hangingPunct="1">
              <a:buFontTx/>
              <a:buNone/>
            </a:pPr>
            <a:r>
              <a:rPr lang="es-ES_tradnl" altLang="es-CL" sz="2000" smtClean="0"/>
              <a:t>		</a:t>
            </a:r>
            <a:r>
              <a:rPr lang="es-ES_tradnl" altLang="es-CL" sz="2100" i="1" smtClean="0">
                <a:latin typeface="Calibri" panose="020F0502020204030204" pitchFamily="34" charset="0"/>
                <a:cs typeface="Calibri" panose="020F0502020204030204" pitchFamily="34" charset="0"/>
              </a:rPr>
              <a:t>El coronel español </a:t>
            </a:r>
            <a:r>
              <a:rPr lang="es-ES_tradnl" altLang="es-CL" sz="2100" b="1" i="1" smtClean="0">
                <a:latin typeface="Calibri" panose="020F0502020204030204" pitchFamily="34" charset="0"/>
                <a:cs typeface="Calibri" panose="020F0502020204030204" pitchFamily="34" charset="0"/>
              </a:rPr>
              <a:t>Rafael Maroto</a:t>
            </a:r>
            <a:r>
              <a:rPr lang="es-ES_tradnl" altLang="es-CL" sz="2100" i="1" smtClean="0">
                <a:latin typeface="Calibri" panose="020F0502020204030204" pitchFamily="34" charset="0"/>
                <a:cs typeface="Calibri" panose="020F0502020204030204" pitchFamily="34" charset="0"/>
              </a:rPr>
              <a:t> reunió 1.500 hombres para oponerlos a los patriotas. El resto del ejército español se hallaba disperso por la zona central.</a:t>
            </a:r>
          </a:p>
          <a:p>
            <a:pPr algn="ctr" eaLnBrk="1" hangingPunct="1">
              <a:buFontTx/>
              <a:buNone/>
            </a:pPr>
            <a:r>
              <a:rPr lang="es-ES_tradnl" altLang="es-CL" sz="2100" i="1" smtClean="0">
                <a:latin typeface="Calibri" panose="020F0502020204030204" pitchFamily="34" charset="0"/>
                <a:cs typeface="Calibri" panose="020F0502020204030204" pitchFamily="34" charset="0"/>
              </a:rPr>
              <a:t>		En Chacabuco los realistas fueron arrollados por </a:t>
            </a:r>
            <a:r>
              <a:rPr lang="es-ES_tradnl" altLang="es-CL" sz="2100" b="1" i="1" smtClean="0">
                <a:latin typeface="Calibri" panose="020F0502020204030204" pitchFamily="34" charset="0"/>
                <a:cs typeface="Calibri" panose="020F0502020204030204" pitchFamily="34" charset="0"/>
              </a:rPr>
              <a:t>O’Higgins y Soler.</a:t>
            </a:r>
            <a:r>
              <a:rPr lang="es-ES_tradnl" altLang="es-CL" sz="2100" i="1" smtClean="0">
                <a:latin typeface="Calibri" panose="020F0502020204030204" pitchFamily="34" charset="0"/>
                <a:cs typeface="Calibri" panose="020F0502020204030204" pitchFamily="34" charset="0"/>
              </a:rPr>
              <a:t> A las dos de la tarde su derrota era total quedando 600 prisioneros y 500 muertos en el campo de batalla. Sólo 130 lograron llegar a Santiago.</a:t>
            </a:r>
          </a:p>
        </p:txBody>
      </p:sp>
      <p:sp>
        <p:nvSpPr>
          <p:cNvPr id="20486" name="Text Box 6"/>
          <p:cNvSpPr txBox="1">
            <a:spLocks noChangeArrowheads="1"/>
          </p:cNvSpPr>
          <p:nvPr/>
        </p:nvSpPr>
        <p:spPr bwMode="auto">
          <a:xfrm>
            <a:off x="838200" y="609600"/>
            <a:ext cx="2514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RECONQUISTA</a:t>
            </a:r>
            <a:endParaRPr lang="es-ES_tradnl" sz="2200" b="1" i="1" dirty="0">
              <a:latin typeface="Calibri" panose="020F0502020204030204" pitchFamily="34" charset="0"/>
              <a:cs typeface="Calibri" panose="020F0502020204030204" pitchFamily="34" charset="0"/>
            </a:endParaRPr>
          </a:p>
        </p:txBody>
      </p:sp>
      <p:sp>
        <p:nvSpPr>
          <p:cNvPr id="20489" name="AutoShape 9">
            <a:hlinkClick r:id="" action="ppaction://hlinkshowjump?jump=firstslide" highlightClick="1"/>
          </p:cNvPr>
          <p:cNvSpPr>
            <a:spLocks noChangeArrowheads="1"/>
          </p:cNvSpPr>
          <p:nvPr/>
        </p:nvSpPr>
        <p:spPr bwMode="auto">
          <a:xfrm>
            <a:off x="3048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0490" name="AutoShape 10">
            <a:hlinkClick r:id="rId5" action="ppaction://hlinksldjump" highlightClick="1"/>
          </p:cNvPr>
          <p:cNvSpPr>
            <a:spLocks noChangeArrowheads="1"/>
          </p:cNvSpPr>
          <p:nvPr/>
        </p:nvSpPr>
        <p:spPr bwMode="auto">
          <a:xfrm>
            <a:off x="8382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0492" name="AutoShape 12">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0491" name="AutoShape 11">
            <a:hlinkClick r:id="" action="ppaction://hlinkshowjump?jump=nextslide" highlightClick="1"/>
          </p:cNvPr>
          <p:cNvSpPr>
            <a:spLocks noChangeArrowheads="1"/>
          </p:cNvSpPr>
          <p:nvPr/>
        </p:nvSpPr>
        <p:spPr bwMode="auto">
          <a:xfrm>
            <a:off x="83058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ppt_x"/>
                                          </p:val>
                                        </p:tav>
                                        <p:tav tm="100000">
                                          <p:val>
                                            <p:strVal val="#ppt_x"/>
                                          </p:val>
                                        </p:tav>
                                      </p:tavLst>
                                    </p:anim>
                                    <p:anim calcmode="lin" valueType="num">
                                      <p:cBhvr additive="base">
                                        <p:cTn id="8" dur="500" fill="hold"/>
                                        <p:tgtEl>
                                          <p:spTgt spid="204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2" presetClass="entr" presetSubtype="4" fill="hold" grpId="0" nodeType="afterEffect">
                                  <p:stCondLst>
                                    <p:cond delay="200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wipe(down)">
                                      <p:cBhvr>
                                        <p:cTn id="17" dur="500"/>
                                        <p:tgtEl>
                                          <p:spTgt spid="20483">
                                            <p:txEl>
                                              <p:pRg st="0" end="0"/>
                                            </p:txEl>
                                          </p:spTgt>
                                        </p:tgtEl>
                                      </p:cBhvr>
                                    </p:animEffect>
                                  </p:childTnLst>
                                </p:cTn>
                              </p:par>
                            </p:childTnLst>
                          </p:cTn>
                        </p:par>
                        <p:par>
                          <p:cTn id="18" fill="hold" nodeType="afterGroup">
                            <p:stCondLst>
                              <p:cond delay="3500"/>
                            </p:stCondLst>
                            <p:childTnLst>
                              <p:par>
                                <p:cTn id="19" presetID="22" presetClass="entr" presetSubtype="4" fill="hold" grpId="0" nodeType="afterEffect">
                                  <p:stCondLst>
                                    <p:cond delay="2000"/>
                                  </p:stCondLst>
                                  <p:childTnLst>
                                    <p:set>
                                      <p:cBhvr>
                                        <p:cTn id="20" dur="1" fill="hold">
                                          <p:stCondLst>
                                            <p:cond delay="0"/>
                                          </p:stCondLst>
                                        </p:cTn>
                                        <p:tgtEl>
                                          <p:spTgt spid="20483">
                                            <p:txEl>
                                              <p:pRg st="1" end="1"/>
                                            </p:txEl>
                                          </p:spTgt>
                                        </p:tgtEl>
                                        <p:attrNameLst>
                                          <p:attrName>style.visibility</p:attrName>
                                        </p:attrNameLst>
                                      </p:cBhvr>
                                      <p:to>
                                        <p:strVal val="visible"/>
                                      </p:to>
                                    </p:set>
                                    <p:animEffect transition="in" filter="wipe(down)">
                                      <p:cBhvr>
                                        <p:cTn id="21" dur="500"/>
                                        <p:tgtEl>
                                          <p:spTgt spid="20483">
                                            <p:txEl>
                                              <p:pRg st="1" end="1"/>
                                            </p:txEl>
                                          </p:spTgt>
                                        </p:tgtEl>
                                      </p:cBhvr>
                                    </p:animEffect>
                                  </p:childTnLst>
                                </p:cTn>
                              </p:par>
                            </p:childTnLst>
                          </p:cTn>
                        </p:par>
                        <p:par>
                          <p:cTn id="22" fill="hold" nodeType="afterGroup">
                            <p:stCondLst>
                              <p:cond delay="6000"/>
                            </p:stCondLst>
                            <p:childTnLst>
                              <p:par>
                                <p:cTn id="23" presetID="1" presetClass="entr" presetSubtype="0" fill="hold" grpId="0" nodeType="afterEffect">
                                  <p:stCondLst>
                                    <p:cond delay="2000"/>
                                  </p:stCondLst>
                                  <p:childTnLst>
                                    <p:set>
                                      <p:cBhvr>
                                        <p:cTn id="24" dur="1" fill="hold">
                                          <p:stCondLst>
                                            <p:cond delay="499"/>
                                          </p:stCondLst>
                                        </p:cTn>
                                        <p:tgtEl>
                                          <p:spTgt spid="204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LIC.WAV"/>
                                        </p:tgtEl>
                                      </p:cMediaNode>
                                    </p:audio>
                                  </p:subTnLst>
                                </p:cTn>
                              </p:par>
                            </p:childTnLst>
                          </p:cTn>
                        </p:par>
                        <p:par>
                          <p:cTn id="25" fill="hold" nodeType="afterGroup">
                            <p:stCondLst>
                              <p:cond delay="8500"/>
                            </p:stCondLst>
                            <p:childTnLst>
                              <p:par>
                                <p:cTn id="26" presetID="1" presetClass="entr" presetSubtype="0" fill="hold" grpId="0" nodeType="afterEffect">
                                  <p:stCondLst>
                                    <p:cond delay="0"/>
                                  </p:stCondLst>
                                  <p:childTnLst>
                                    <p:set>
                                      <p:cBhvr>
                                        <p:cTn id="27" dur="1" fill="hold">
                                          <p:stCondLst>
                                            <p:cond delay="499"/>
                                          </p:stCondLst>
                                        </p:cTn>
                                        <p:tgtEl>
                                          <p:spTgt spid="204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WAV"/>
                                        </p:tgtEl>
                                      </p:cMediaNode>
                                    </p:audio>
                                  </p:subTnLst>
                                </p:cTn>
                              </p:par>
                            </p:childTnLst>
                          </p:cTn>
                        </p:par>
                        <p:par>
                          <p:cTn id="28" fill="hold" nodeType="afterGroup">
                            <p:stCondLst>
                              <p:cond delay="9000"/>
                            </p:stCondLst>
                            <p:childTnLst>
                              <p:par>
                                <p:cTn id="29" presetID="1" presetClass="entr" presetSubtype="0" fill="hold" grpId="0" nodeType="afterEffect">
                                  <p:stCondLst>
                                    <p:cond delay="0"/>
                                  </p:stCondLst>
                                  <p:childTnLst>
                                    <p:set>
                                      <p:cBhvr>
                                        <p:cTn id="30" dur="1" fill="hold">
                                          <p:stCondLst>
                                            <p:cond delay="499"/>
                                          </p:stCondLst>
                                        </p:cTn>
                                        <p:tgtEl>
                                          <p:spTgt spid="204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WAV"/>
                                        </p:tgtEl>
                                      </p:cMediaNode>
                                    </p:audio>
                                  </p:subTnLst>
                                </p:cTn>
                              </p:par>
                            </p:childTnLst>
                          </p:cTn>
                        </p:par>
                        <p:par>
                          <p:cTn id="31" fill="hold" nodeType="afterGroup">
                            <p:stCondLst>
                              <p:cond delay="9500"/>
                            </p:stCondLst>
                            <p:childTnLst>
                              <p:par>
                                <p:cTn id="32" presetID="1" presetClass="entr" presetSubtype="0" fill="hold" grpId="0" nodeType="afterEffect">
                                  <p:stCondLst>
                                    <p:cond delay="0"/>
                                  </p:stCondLst>
                                  <p:childTnLst>
                                    <p:set>
                                      <p:cBhvr>
                                        <p:cTn id="33" dur="1" fill="hold">
                                          <p:stCondLst>
                                            <p:cond delay="499"/>
                                          </p:stCondLst>
                                        </p:cTn>
                                        <p:tgtEl>
                                          <p:spTgt spid="204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2000"/>
      <p:bldP spid="20486" grpId="0" autoUpdateAnimBg="0"/>
      <p:bldP spid="20489" grpId="0" animBg="1"/>
      <p:bldP spid="20490" grpId="0" animBg="1"/>
      <p:bldP spid="20492" grpId="0" animBg="1"/>
      <p:bldP spid="2049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p:txBody>
          <a:bodyPr>
            <a:normAutofit fontScale="90000"/>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
            </a:r>
            <a:b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EL FIN DE LA RECONQUISTA</a:t>
            </a:r>
          </a:p>
        </p:txBody>
      </p:sp>
      <p:sp>
        <p:nvSpPr>
          <p:cNvPr id="70660" name="Rectangle 4"/>
          <p:cNvSpPr>
            <a:spLocks noGrp="1" noChangeArrowheads="1"/>
          </p:cNvSpPr>
          <p:nvPr>
            <p:ph idx="1"/>
          </p:nvPr>
        </p:nvSpPr>
        <p:spPr>
          <a:xfrm>
            <a:off x="1524000" y="1981200"/>
            <a:ext cx="6248400" cy="3657600"/>
          </a:xfrm>
        </p:spPr>
        <p:txBody>
          <a:bodyPr/>
          <a:lstStyle/>
          <a:p>
            <a:pPr eaLnBrk="1" hangingPunct="1">
              <a:lnSpc>
                <a:spcPct val="90000"/>
              </a:lnSpc>
              <a:buFontTx/>
              <a:buNone/>
            </a:pPr>
            <a:r>
              <a:rPr lang="es-ES_tradnl" altLang="es-CL" sz="2800" i="1" smtClean="0">
                <a:latin typeface="Garamond" panose="02020404030301010803" pitchFamily="18" charset="0"/>
              </a:rPr>
              <a:t>Después de la </a:t>
            </a:r>
            <a:r>
              <a:rPr lang="es-ES_tradnl" altLang="es-CL" sz="2800" b="1" i="1" smtClean="0">
                <a:latin typeface="Garamond" panose="02020404030301010803" pitchFamily="18" charset="0"/>
              </a:rPr>
              <a:t>Batalla de Chacabuco:</a:t>
            </a:r>
          </a:p>
          <a:p>
            <a:pPr eaLnBrk="1" hangingPunct="1">
              <a:lnSpc>
                <a:spcPct val="90000"/>
              </a:lnSpc>
              <a:buFontTx/>
              <a:buNone/>
            </a:pPr>
            <a:endParaRPr lang="es-ES_tradnl" altLang="es-CL" sz="2800" b="1" i="1" smtClean="0">
              <a:latin typeface="Garamond" panose="02020404030301010803" pitchFamily="18" charset="0"/>
            </a:endParaRPr>
          </a:p>
          <a:p>
            <a:pPr eaLnBrk="1" hangingPunct="1">
              <a:lnSpc>
                <a:spcPct val="90000"/>
              </a:lnSpc>
              <a:buFont typeface="Monotype Sorts" pitchFamily="2" charset="2"/>
              <a:buChar char="j"/>
            </a:pPr>
            <a:r>
              <a:rPr lang="es-ES_tradnl" altLang="es-CL" sz="2700" i="1" smtClean="0">
                <a:latin typeface="Calibri" panose="020F0502020204030204" pitchFamily="34" charset="0"/>
                <a:cs typeface="Calibri" panose="020F0502020204030204" pitchFamily="34" charset="0"/>
              </a:rPr>
              <a:t>Entrada triunfal del Ejército Libertador en Santiago</a:t>
            </a:r>
          </a:p>
          <a:p>
            <a:pPr eaLnBrk="1" hangingPunct="1">
              <a:lnSpc>
                <a:spcPct val="90000"/>
              </a:lnSpc>
              <a:buFont typeface="Monotype Sorts" pitchFamily="2" charset="2"/>
              <a:buChar char="j"/>
            </a:pPr>
            <a:r>
              <a:rPr lang="es-ES_tradnl" altLang="es-CL" sz="2700" i="1" smtClean="0">
                <a:latin typeface="Calibri" panose="020F0502020204030204" pitchFamily="34" charset="0"/>
                <a:cs typeface="Calibri" panose="020F0502020204030204" pitchFamily="34" charset="0"/>
              </a:rPr>
              <a:t>Marcó del Pont es apresado y San Bruno fusilado</a:t>
            </a:r>
          </a:p>
          <a:p>
            <a:pPr eaLnBrk="1" hangingPunct="1">
              <a:lnSpc>
                <a:spcPct val="90000"/>
              </a:lnSpc>
              <a:buFont typeface="Monotype Sorts" pitchFamily="2" charset="2"/>
              <a:buChar char="j"/>
            </a:pPr>
            <a:r>
              <a:rPr lang="es-ES_tradnl" altLang="es-CL" sz="2700" i="1" smtClean="0">
                <a:latin typeface="Calibri" panose="020F0502020204030204" pitchFamily="34" charset="0"/>
                <a:cs typeface="Calibri" panose="020F0502020204030204" pitchFamily="34" charset="0"/>
              </a:rPr>
              <a:t>El Cabildo nombra a O’Higgins Director Supremo</a:t>
            </a:r>
          </a:p>
        </p:txBody>
      </p:sp>
      <p:sp>
        <p:nvSpPr>
          <p:cNvPr id="70662" name="Rectangle 6"/>
          <p:cNvSpPr>
            <a:spLocks noChangeArrowheads="1"/>
          </p:cNvSpPr>
          <p:nvPr/>
        </p:nvSpPr>
        <p:spPr bwMode="auto">
          <a:xfrm>
            <a:off x="609600" y="533400"/>
            <a:ext cx="186531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RECONQUISTA</a:t>
            </a:r>
          </a:p>
        </p:txBody>
      </p:sp>
      <p:sp>
        <p:nvSpPr>
          <p:cNvPr id="70663" name="AutoShape 7">
            <a:hlinkClick r:id="" action="ppaction://hlinkshowjump?jump=firstslide" highlightClick="1"/>
          </p:cNvPr>
          <p:cNvSpPr>
            <a:spLocks noChangeArrowheads="1"/>
          </p:cNvSpPr>
          <p:nvPr/>
        </p:nvSpPr>
        <p:spPr bwMode="auto">
          <a:xfrm>
            <a:off x="304800" y="58674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70664" name="AutoShape 8">
            <a:hlinkClick r:id="rId4" action="ppaction://hlinksldjump" highlightClick="1"/>
          </p:cNvPr>
          <p:cNvSpPr>
            <a:spLocks noChangeArrowheads="1"/>
          </p:cNvSpPr>
          <p:nvPr/>
        </p:nvSpPr>
        <p:spPr bwMode="auto">
          <a:xfrm>
            <a:off x="838200" y="58674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70665" name="AutoShape 9">
            <a:hlinkClick r:id="" action="ppaction://hlinkshowjump?jump=previousslide" highlightClick="1"/>
          </p:cNvPr>
          <p:cNvSpPr>
            <a:spLocks noChangeArrowheads="1"/>
          </p:cNvSpPr>
          <p:nvPr/>
        </p:nvSpPr>
        <p:spPr bwMode="auto">
          <a:xfrm>
            <a:off x="8382000" y="60198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0662"/>
                                        </p:tgtEl>
                                        <p:attrNameLst>
                                          <p:attrName>style.visibility</p:attrName>
                                        </p:attrNameLst>
                                      </p:cBhvr>
                                      <p:to>
                                        <p:strVal val="visible"/>
                                      </p:to>
                                    </p:set>
                                    <p:anim calcmode="lin" valueType="num">
                                      <p:cBhvr additive="base">
                                        <p:cTn id="7" dur="500" fill="hold"/>
                                        <p:tgtEl>
                                          <p:spTgt spid="70662"/>
                                        </p:tgtEl>
                                        <p:attrNameLst>
                                          <p:attrName>ppt_x</p:attrName>
                                        </p:attrNameLst>
                                      </p:cBhvr>
                                      <p:tavLst>
                                        <p:tav tm="0">
                                          <p:val>
                                            <p:strVal val="#ppt_x"/>
                                          </p:val>
                                        </p:tav>
                                        <p:tav tm="100000">
                                          <p:val>
                                            <p:strVal val="#ppt_x"/>
                                          </p:val>
                                        </p:tav>
                                      </p:tavLst>
                                    </p:anim>
                                    <p:anim calcmode="lin" valueType="num">
                                      <p:cBhvr additive="base">
                                        <p:cTn id="8" dur="500" fill="hold"/>
                                        <p:tgtEl>
                                          <p:spTgt spid="706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0661"/>
                                        </p:tgtEl>
                                        <p:attrNameLst>
                                          <p:attrName>style.visibility</p:attrName>
                                        </p:attrNameLst>
                                      </p:cBhvr>
                                      <p:to>
                                        <p:strVal val="visible"/>
                                      </p:to>
                                    </p:set>
                                    <p:anim calcmode="lin" valueType="num">
                                      <p:cBhvr additive="base">
                                        <p:cTn id="12" dur="500" fill="hold"/>
                                        <p:tgtEl>
                                          <p:spTgt spid="70661"/>
                                        </p:tgtEl>
                                        <p:attrNameLst>
                                          <p:attrName>ppt_x</p:attrName>
                                        </p:attrNameLst>
                                      </p:cBhvr>
                                      <p:tavLst>
                                        <p:tav tm="0">
                                          <p:val>
                                            <p:strVal val="#ppt_x"/>
                                          </p:val>
                                        </p:tav>
                                        <p:tav tm="100000">
                                          <p:val>
                                            <p:strVal val="#ppt_x"/>
                                          </p:val>
                                        </p:tav>
                                      </p:tavLst>
                                    </p:anim>
                                    <p:anim calcmode="lin" valueType="num">
                                      <p:cBhvr additive="base">
                                        <p:cTn id="13" dur="500" fill="hold"/>
                                        <p:tgtEl>
                                          <p:spTgt spid="7066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3" presetClass="entr" presetSubtype="272" fill="hold" grpId="0" nodeType="afterEffect">
                                  <p:stCondLst>
                                    <p:cond delay="2000"/>
                                  </p:stCondLst>
                                  <p:childTnLst>
                                    <p:set>
                                      <p:cBhvr>
                                        <p:cTn id="16" dur="1" fill="hold">
                                          <p:stCondLst>
                                            <p:cond delay="0"/>
                                          </p:stCondLst>
                                        </p:cTn>
                                        <p:tgtEl>
                                          <p:spTgt spid="70660">
                                            <p:txEl>
                                              <p:pRg st="0" end="0"/>
                                            </p:txEl>
                                          </p:spTgt>
                                        </p:tgtEl>
                                        <p:attrNameLst>
                                          <p:attrName>style.visibility</p:attrName>
                                        </p:attrNameLst>
                                      </p:cBhvr>
                                      <p:to>
                                        <p:strVal val="visible"/>
                                      </p:to>
                                    </p:set>
                                    <p:anim calcmode="lin" valueType="num">
                                      <p:cBhvr>
                                        <p:cTn id="17" dur="500" fill="hold"/>
                                        <p:tgtEl>
                                          <p:spTgt spid="70660">
                                            <p:txEl>
                                              <p:pRg st="0" end="0"/>
                                            </p:txEl>
                                          </p:spTgt>
                                        </p:tgtEl>
                                        <p:attrNameLst>
                                          <p:attrName>ppt_w</p:attrName>
                                        </p:attrNameLst>
                                      </p:cBhvr>
                                      <p:tavLst>
                                        <p:tav tm="0">
                                          <p:val>
                                            <p:strVal val="2/3*#ppt_w"/>
                                          </p:val>
                                        </p:tav>
                                        <p:tav tm="100000">
                                          <p:val>
                                            <p:strVal val="#ppt_w"/>
                                          </p:val>
                                        </p:tav>
                                      </p:tavLst>
                                    </p:anim>
                                    <p:anim calcmode="lin" valueType="num">
                                      <p:cBhvr>
                                        <p:cTn id="18" dur="500" fill="hold"/>
                                        <p:tgtEl>
                                          <p:spTgt spid="70660">
                                            <p:txEl>
                                              <p:pRg st="0" end="0"/>
                                            </p:txEl>
                                          </p:spTgt>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500"/>
                            </p:stCondLst>
                            <p:childTnLst>
                              <p:par>
                                <p:cTn id="20" presetID="23" presetClass="entr" presetSubtype="272" fill="hold" grpId="0" nodeType="afterEffect">
                                  <p:stCondLst>
                                    <p:cond delay="2000"/>
                                  </p:stCondLst>
                                  <p:childTnLst>
                                    <p:set>
                                      <p:cBhvr>
                                        <p:cTn id="21" dur="1" fill="hold">
                                          <p:stCondLst>
                                            <p:cond delay="0"/>
                                          </p:stCondLst>
                                        </p:cTn>
                                        <p:tgtEl>
                                          <p:spTgt spid="70660">
                                            <p:txEl>
                                              <p:pRg st="2" end="2"/>
                                            </p:txEl>
                                          </p:spTgt>
                                        </p:tgtEl>
                                        <p:attrNameLst>
                                          <p:attrName>style.visibility</p:attrName>
                                        </p:attrNameLst>
                                      </p:cBhvr>
                                      <p:to>
                                        <p:strVal val="visible"/>
                                      </p:to>
                                    </p:set>
                                    <p:anim calcmode="lin" valueType="num">
                                      <p:cBhvr>
                                        <p:cTn id="22" dur="500" fill="hold"/>
                                        <p:tgtEl>
                                          <p:spTgt spid="70660">
                                            <p:txEl>
                                              <p:pRg st="2" end="2"/>
                                            </p:txEl>
                                          </p:spTgt>
                                        </p:tgtEl>
                                        <p:attrNameLst>
                                          <p:attrName>ppt_w</p:attrName>
                                        </p:attrNameLst>
                                      </p:cBhvr>
                                      <p:tavLst>
                                        <p:tav tm="0">
                                          <p:val>
                                            <p:strVal val="2/3*#ppt_w"/>
                                          </p:val>
                                        </p:tav>
                                        <p:tav tm="100000">
                                          <p:val>
                                            <p:strVal val="#ppt_w"/>
                                          </p:val>
                                        </p:tav>
                                      </p:tavLst>
                                    </p:anim>
                                    <p:anim calcmode="lin" valueType="num">
                                      <p:cBhvr>
                                        <p:cTn id="23" dur="500" fill="hold"/>
                                        <p:tgtEl>
                                          <p:spTgt spid="70660">
                                            <p:txEl>
                                              <p:pRg st="2" end="2"/>
                                            </p:txEl>
                                          </p:spTgt>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6000"/>
                            </p:stCondLst>
                            <p:childTnLst>
                              <p:par>
                                <p:cTn id="25" presetID="23" presetClass="entr" presetSubtype="272" fill="hold" grpId="0" nodeType="afterEffect">
                                  <p:stCondLst>
                                    <p:cond delay="2000"/>
                                  </p:stCondLst>
                                  <p:childTnLst>
                                    <p:set>
                                      <p:cBhvr>
                                        <p:cTn id="26" dur="1" fill="hold">
                                          <p:stCondLst>
                                            <p:cond delay="0"/>
                                          </p:stCondLst>
                                        </p:cTn>
                                        <p:tgtEl>
                                          <p:spTgt spid="70660">
                                            <p:txEl>
                                              <p:pRg st="3" end="3"/>
                                            </p:txEl>
                                          </p:spTgt>
                                        </p:tgtEl>
                                        <p:attrNameLst>
                                          <p:attrName>style.visibility</p:attrName>
                                        </p:attrNameLst>
                                      </p:cBhvr>
                                      <p:to>
                                        <p:strVal val="visible"/>
                                      </p:to>
                                    </p:set>
                                    <p:anim calcmode="lin" valueType="num">
                                      <p:cBhvr>
                                        <p:cTn id="27" dur="500" fill="hold"/>
                                        <p:tgtEl>
                                          <p:spTgt spid="70660">
                                            <p:txEl>
                                              <p:pRg st="3" end="3"/>
                                            </p:txEl>
                                          </p:spTgt>
                                        </p:tgtEl>
                                        <p:attrNameLst>
                                          <p:attrName>ppt_w</p:attrName>
                                        </p:attrNameLst>
                                      </p:cBhvr>
                                      <p:tavLst>
                                        <p:tav tm="0">
                                          <p:val>
                                            <p:strVal val="2/3*#ppt_w"/>
                                          </p:val>
                                        </p:tav>
                                        <p:tav tm="100000">
                                          <p:val>
                                            <p:strVal val="#ppt_w"/>
                                          </p:val>
                                        </p:tav>
                                      </p:tavLst>
                                    </p:anim>
                                    <p:anim calcmode="lin" valueType="num">
                                      <p:cBhvr>
                                        <p:cTn id="28" dur="500" fill="hold"/>
                                        <p:tgtEl>
                                          <p:spTgt spid="70660">
                                            <p:txEl>
                                              <p:pRg st="3" end="3"/>
                                            </p:txEl>
                                          </p:spTgt>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8500"/>
                            </p:stCondLst>
                            <p:childTnLst>
                              <p:par>
                                <p:cTn id="30" presetID="23" presetClass="entr" presetSubtype="272" fill="hold" grpId="0" nodeType="afterEffect">
                                  <p:stCondLst>
                                    <p:cond delay="2000"/>
                                  </p:stCondLst>
                                  <p:childTnLst>
                                    <p:set>
                                      <p:cBhvr>
                                        <p:cTn id="31" dur="1" fill="hold">
                                          <p:stCondLst>
                                            <p:cond delay="0"/>
                                          </p:stCondLst>
                                        </p:cTn>
                                        <p:tgtEl>
                                          <p:spTgt spid="70660">
                                            <p:txEl>
                                              <p:pRg st="4" end="4"/>
                                            </p:txEl>
                                          </p:spTgt>
                                        </p:tgtEl>
                                        <p:attrNameLst>
                                          <p:attrName>style.visibility</p:attrName>
                                        </p:attrNameLst>
                                      </p:cBhvr>
                                      <p:to>
                                        <p:strVal val="visible"/>
                                      </p:to>
                                    </p:set>
                                    <p:anim calcmode="lin" valueType="num">
                                      <p:cBhvr>
                                        <p:cTn id="32" dur="500" fill="hold"/>
                                        <p:tgtEl>
                                          <p:spTgt spid="70660">
                                            <p:txEl>
                                              <p:pRg st="4" end="4"/>
                                            </p:txEl>
                                          </p:spTgt>
                                        </p:tgtEl>
                                        <p:attrNameLst>
                                          <p:attrName>ppt_w</p:attrName>
                                        </p:attrNameLst>
                                      </p:cBhvr>
                                      <p:tavLst>
                                        <p:tav tm="0">
                                          <p:val>
                                            <p:strVal val="2/3*#ppt_w"/>
                                          </p:val>
                                        </p:tav>
                                        <p:tav tm="100000">
                                          <p:val>
                                            <p:strVal val="#ppt_w"/>
                                          </p:val>
                                        </p:tav>
                                      </p:tavLst>
                                    </p:anim>
                                    <p:anim calcmode="lin" valueType="num">
                                      <p:cBhvr>
                                        <p:cTn id="33" dur="500" fill="hold"/>
                                        <p:tgtEl>
                                          <p:spTgt spid="70660">
                                            <p:txEl>
                                              <p:pRg st="4" end="4"/>
                                            </p:txEl>
                                          </p:spTgt>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11000"/>
                            </p:stCondLst>
                            <p:childTnLst>
                              <p:par>
                                <p:cTn id="35" presetID="1" presetClass="entr" presetSubtype="0" fill="hold" grpId="0" nodeType="afterEffect">
                                  <p:stCondLst>
                                    <p:cond delay="2000"/>
                                  </p:stCondLst>
                                  <p:childTnLst>
                                    <p:set>
                                      <p:cBhvr>
                                        <p:cTn id="36" dur="1" fill="hold">
                                          <p:stCondLst>
                                            <p:cond delay="499"/>
                                          </p:stCondLst>
                                        </p:cTn>
                                        <p:tgtEl>
                                          <p:spTgt spid="7066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WAV"/>
                                        </p:tgtEl>
                                      </p:cMediaNode>
                                    </p:audio>
                                  </p:subTnLst>
                                </p:cTn>
                              </p:par>
                            </p:childTnLst>
                          </p:cTn>
                        </p:par>
                        <p:par>
                          <p:cTn id="37" fill="hold" nodeType="afterGroup">
                            <p:stCondLst>
                              <p:cond delay="13500"/>
                            </p:stCondLst>
                            <p:childTnLst>
                              <p:par>
                                <p:cTn id="38" presetID="1" presetClass="entr" presetSubtype="0" fill="hold" grpId="0" nodeType="afterEffect">
                                  <p:stCondLst>
                                    <p:cond delay="0"/>
                                  </p:stCondLst>
                                  <p:childTnLst>
                                    <p:set>
                                      <p:cBhvr>
                                        <p:cTn id="39" dur="1" fill="hold">
                                          <p:stCondLst>
                                            <p:cond delay="499"/>
                                          </p:stCondLst>
                                        </p:cTn>
                                        <p:tgtEl>
                                          <p:spTgt spid="7066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WAV"/>
                                        </p:tgtEl>
                                      </p:cMediaNode>
                                    </p:audio>
                                  </p:subTnLst>
                                </p:cTn>
                              </p:par>
                            </p:childTnLst>
                          </p:cTn>
                        </p:par>
                        <p:par>
                          <p:cTn id="40" fill="hold" nodeType="afterGroup">
                            <p:stCondLst>
                              <p:cond delay="14000"/>
                            </p:stCondLst>
                            <p:childTnLst>
                              <p:par>
                                <p:cTn id="41" presetID="1" presetClass="entr" presetSubtype="0" fill="hold" grpId="0" nodeType="afterEffect">
                                  <p:stCondLst>
                                    <p:cond delay="0"/>
                                  </p:stCondLst>
                                  <p:childTnLst>
                                    <p:set>
                                      <p:cBhvr>
                                        <p:cTn id="42" dur="1" fill="hold">
                                          <p:stCondLst>
                                            <p:cond delay="499"/>
                                          </p:stCondLst>
                                        </p:cTn>
                                        <p:tgtEl>
                                          <p:spTgt spid="7066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utoUpdateAnimBg="0"/>
      <p:bldP spid="70660" grpId="0" build="p" bldLvl="4" autoUpdateAnimBg="0" advAuto="2000"/>
      <p:bldP spid="70662" grpId="0" autoUpdateAnimBg="0"/>
      <p:bldP spid="70663" grpId="0" animBg="1"/>
      <p:bldP spid="70664" grpId="0" animBg="1"/>
      <p:bldP spid="706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857250"/>
            <a:ext cx="1339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857250"/>
            <a:ext cx="1757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3 Rectángulo"/>
          <p:cNvSpPr>
            <a:spLocks noChangeArrowheads="1"/>
          </p:cNvSpPr>
          <p:nvPr/>
        </p:nvSpPr>
        <p:spPr bwMode="auto">
          <a:xfrm>
            <a:off x="642938" y="2071688"/>
            <a:ext cx="171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Jura de la Independencia 12 de febrero 1818.</a:t>
            </a:r>
            <a:endParaRPr lang="es-ES" altLang="es-CL" sz="1200" b="1">
              <a:latin typeface="Calibri" panose="020F0502020204030204" pitchFamily="34" charset="0"/>
            </a:endParaRPr>
          </a:p>
        </p:txBody>
      </p:sp>
      <p:sp>
        <p:nvSpPr>
          <p:cNvPr id="6" name="5 CuadroTexto"/>
          <p:cNvSpPr txBox="1"/>
          <p:nvPr/>
        </p:nvSpPr>
        <p:spPr>
          <a:xfrm>
            <a:off x="571472" y="142852"/>
            <a:ext cx="2686826"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Patria Nueva 1817-1823</a:t>
            </a:r>
          </a:p>
        </p:txBody>
      </p:sp>
      <p:sp>
        <p:nvSpPr>
          <p:cNvPr id="36872" name="6 Rectángulo"/>
          <p:cNvSpPr>
            <a:spLocks noChangeArrowheads="1"/>
          </p:cNvSpPr>
          <p:nvPr/>
        </p:nvSpPr>
        <p:spPr bwMode="auto">
          <a:xfrm>
            <a:off x="6572250" y="2000250"/>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200" b="1">
                <a:latin typeface="Calibri" panose="020F0502020204030204" pitchFamily="34" charset="0"/>
              </a:rPr>
              <a:t>Abdicación de O’Higgins -1823</a:t>
            </a:r>
            <a:endParaRPr lang="es-ES" altLang="es-CL" sz="1200" b="1">
              <a:latin typeface="Calibri" panose="020F0502020204030204" pitchFamily="34" charset="0"/>
            </a:endParaRPr>
          </a:p>
        </p:txBody>
      </p:sp>
      <p:pic>
        <p:nvPicPr>
          <p:cNvPr id="368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688" y="857250"/>
            <a:ext cx="1905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8 Rectángulo"/>
          <p:cNvSpPr>
            <a:spLocks noChangeArrowheads="1"/>
          </p:cNvSpPr>
          <p:nvPr/>
        </p:nvSpPr>
        <p:spPr bwMode="auto">
          <a:xfrm>
            <a:off x="3595688" y="2143125"/>
            <a:ext cx="1660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Batalla de Maipú, 1818</a:t>
            </a:r>
          </a:p>
        </p:txBody>
      </p:sp>
      <p:sp>
        <p:nvSpPr>
          <p:cNvPr id="36875" name="9 Rectángulo"/>
          <p:cNvSpPr>
            <a:spLocks noChangeArrowheads="1"/>
          </p:cNvSpPr>
          <p:nvPr/>
        </p:nvSpPr>
        <p:spPr bwMode="auto">
          <a:xfrm>
            <a:off x="642938" y="2857500"/>
            <a:ext cx="17145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100">
                <a:latin typeface="Calibri" panose="020F0502020204030204" pitchFamily="34" charset="0"/>
              </a:rPr>
              <a:t>El </a:t>
            </a:r>
            <a:r>
              <a:rPr lang="es-MX" altLang="es-CL" sz="1100" b="1">
                <a:latin typeface="Calibri" panose="020F0502020204030204" pitchFamily="34" charset="0"/>
              </a:rPr>
              <a:t>Acta de Independencia de Chile</a:t>
            </a:r>
            <a:r>
              <a:rPr lang="es-MX" altLang="es-CL" sz="1100">
                <a:latin typeface="Calibri" panose="020F0502020204030204" pitchFamily="34" charset="0"/>
              </a:rPr>
              <a:t> es el documento mediante el cual Chile declaró solemnemente su independencia de la monarquía española. Fue redactada a inicios de 1818 y aprobada por el Director Supremo Bernardo O'Higgins el 12 de febrero del mismo año, en la ciudad de Talca, aunque fue datada en Concepción a 1 de enero de 1818 La ceremonia de jura de la independencia se realizó el 12 de febrero del mismo año, fecha del primer aniversario de la Batalla de Chacabuco.</a:t>
            </a:r>
            <a:endParaRPr lang="es-ES" altLang="es-CL" sz="1100">
              <a:latin typeface="Calibri" panose="020F0502020204030204" pitchFamily="34" charset="0"/>
            </a:endParaRPr>
          </a:p>
        </p:txBody>
      </p:sp>
      <p:sp>
        <p:nvSpPr>
          <p:cNvPr id="36876" name="10 Rectángulo"/>
          <p:cNvSpPr>
            <a:spLocks noChangeArrowheads="1"/>
          </p:cNvSpPr>
          <p:nvPr/>
        </p:nvSpPr>
        <p:spPr bwMode="auto">
          <a:xfrm>
            <a:off x="3643313" y="2500313"/>
            <a:ext cx="17859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100">
                <a:latin typeface="Calibri" panose="020F0502020204030204" pitchFamily="34" charset="0"/>
              </a:rPr>
              <a:t>La Batalla de Maipú fue un enfrentamiento armado que tuvo lugar el 5 de abril de 1818, en el valle del Maipo, entre las fuerzas patriotas argentino-chilenas y los realistas, el cual decidió en gran parte la Independencia de Chile.</a:t>
            </a:r>
            <a:endParaRPr lang="es-ES" altLang="es-CL" sz="1100">
              <a:latin typeface="Calibri" panose="020F0502020204030204" pitchFamily="34" charset="0"/>
            </a:endParaRPr>
          </a:p>
        </p:txBody>
      </p:sp>
      <p:sp>
        <p:nvSpPr>
          <p:cNvPr id="36877" name="20 Rectángulo"/>
          <p:cNvSpPr>
            <a:spLocks noChangeArrowheads="1"/>
          </p:cNvSpPr>
          <p:nvPr/>
        </p:nvSpPr>
        <p:spPr bwMode="auto">
          <a:xfrm>
            <a:off x="6429375" y="2500313"/>
            <a:ext cx="1785938"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CL" sz="1100">
                <a:latin typeface="Calibri" panose="020F0502020204030204" pitchFamily="34" charset="0"/>
              </a:rPr>
              <a:t>Debido a los constantes problemas políticos del gobierno de O'Higgins, tanto con la aristocracia de Santiago como con la de Concepción, la situación interna del país comenzó a deteriorarse profundamente, hasta llegar a la sublevación de los Ejércitos del sur, los que, encabezados por Ramón Freire, se disponen a marchar a Santiago, para enfrentar a O'Higgins. Este hecho determina que Bernardo O'Higgins abdique al poder en favor de una Junta de Gobierno, con el fin de evitar una guerra civil. La junta le hará entrega del poder a Ramón Freire.</a:t>
            </a:r>
            <a:endParaRPr lang="es-ES" altLang="es-CL" sz="11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41" name="AZA1453.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058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BERNAR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19200"/>
            <a:ext cx="3213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914400" y="762000"/>
            <a:ext cx="24384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PATRIA NUEVA</a:t>
            </a:r>
          </a:p>
        </p:txBody>
      </p:sp>
      <p:sp>
        <p:nvSpPr>
          <p:cNvPr id="22530" name="Rectangle 2"/>
          <p:cNvSpPr>
            <a:spLocks noGrp="1" noChangeArrowheads="1"/>
          </p:cNvSpPr>
          <p:nvPr>
            <p:ph type="title"/>
          </p:nvPr>
        </p:nvSpPr>
        <p:spPr>
          <a:xfrm>
            <a:off x="3657600" y="1219200"/>
            <a:ext cx="5486400" cy="1143000"/>
          </a:xfrm>
        </p:spPr>
        <p:txBody>
          <a:bodyPr>
            <a:normAutofit fontScale="90000"/>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BERNARDO O’HIGGINS </a:t>
            </a:r>
            <a:b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DIRECTOR SUPREMO</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22531" name="Rectangle 3"/>
          <p:cNvSpPr>
            <a:spLocks noGrp="1" noChangeArrowheads="1"/>
          </p:cNvSpPr>
          <p:nvPr>
            <p:ph idx="1"/>
          </p:nvPr>
        </p:nvSpPr>
        <p:spPr>
          <a:xfrm>
            <a:off x="3581400" y="2438400"/>
            <a:ext cx="5257800" cy="3810000"/>
          </a:xfrm>
        </p:spPr>
        <p:txBody>
          <a:bodyPr/>
          <a:lstStyle/>
          <a:p>
            <a:pPr algn="ctr" eaLnBrk="1" hangingPunct="1">
              <a:buFontTx/>
              <a:buNone/>
            </a:pPr>
            <a:r>
              <a:rPr lang="es-ES_tradnl" altLang="es-CL" sz="2000" smtClean="0"/>
              <a:t>		</a:t>
            </a:r>
            <a:r>
              <a:rPr lang="es-ES_tradnl" altLang="es-CL" sz="2500" i="1" smtClean="0">
                <a:latin typeface="Calibri" panose="020F0502020204030204" pitchFamily="34" charset="0"/>
                <a:cs typeface="Calibri" panose="020F0502020204030204" pitchFamily="34" charset="0"/>
              </a:rPr>
              <a:t>“La carrera a que me siento inclinado por naturaleza y carácter, es la de labrador...Si me hubiera tocado en suerte nacer en Gran Bretaña o en Irlanda, hubiera vivido y muerto en el campo. Pero he respirado por primera vez en Chile y no puedo olvidar lo que debo a mi patria” </a:t>
            </a:r>
          </a:p>
        </p:txBody>
      </p:sp>
      <p:sp>
        <p:nvSpPr>
          <p:cNvPr id="22534" name="AutoShape 6">
            <a:hlinkClick r:id="" action="ppaction://hlinkshowjump?jump=firstslide" highlightClick="1"/>
          </p:cNvPr>
          <p:cNvSpPr>
            <a:spLocks noChangeArrowheads="1"/>
          </p:cNvSpPr>
          <p:nvPr/>
        </p:nvSpPr>
        <p:spPr bwMode="auto">
          <a:xfrm>
            <a:off x="2286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2535" name="AutoShape 7">
            <a:hlinkClick r:id="rId7" action="ppaction://hlinksldjump" highlightClick="1"/>
          </p:cNvPr>
          <p:cNvSpPr>
            <a:spLocks noChangeArrowheads="1"/>
          </p:cNvSpPr>
          <p:nvPr/>
        </p:nvSpPr>
        <p:spPr bwMode="auto">
          <a:xfrm>
            <a:off x="7620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2536" name="AutoShape 8">
            <a:hlinkClick r:id="" action="ppaction://hlinkshowjump?jump=nextslide" highlightClick="1"/>
          </p:cNvPr>
          <p:cNvSpPr>
            <a:spLocks noChangeArrowheads="1"/>
          </p:cNvSpPr>
          <p:nvPr/>
        </p:nvSpPr>
        <p:spPr bwMode="auto">
          <a:xfrm>
            <a:off x="82296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1+#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PEGIO.WAV"/>
                                        </p:tgtEl>
                                      </p:cMediaNode>
                                    </p:audio>
                                  </p:subTnLst>
                                </p:cTn>
                              </p:par>
                            </p:childTnLst>
                          </p:cTn>
                        </p:par>
                        <p:par>
                          <p:cTn id="9" fill="hold" nodeType="afterGroup">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strips(downLeft)">
                                      <p:cBhvr>
                                        <p:cTn id="12" dur="500"/>
                                        <p:tgtEl>
                                          <p:spTgt spid="22530"/>
                                        </p:tgtEl>
                                      </p:cBhvr>
                                    </p:animEffect>
                                  </p:childTnLst>
                                </p:cTn>
                              </p:par>
                            </p:childTnLst>
                          </p:cTn>
                        </p:par>
                        <p:par>
                          <p:cTn id="13" fill="hold" nodeType="afterGroup">
                            <p:stCondLst>
                              <p:cond delay="1000"/>
                            </p:stCondLst>
                            <p:childTnLst>
                              <p:par>
                                <p:cTn id="14" presetID="1" presetClass="mediacall" presetSubtype="0" fill="hold" nodeType="afterEffect">
                                  <p:stCondLst>
                                    <p:cond delay="1000"/>
                                  </p:stCondLst>
                                  <p:childTnLst>
                                    <p:cmd type="call" cmd="playFrom(0.0)">
                                      <p:cBhvr>
                                        <p:cTn id="15" dur="1" fill="hold"/>
                                        <p:tgtEl>
                                          <p:spTgt spid="22541"/>
                                        </p:tgtEl>
                                      </p:cBhvr>
                                    </p:cmd>
                                  </p:childTnLst>
                                </p:cTn>
                              </p:par>
                              <p:par>
                                <p:cTn id="16" presetID="18" presetClass="entr" presetSubtype="6" fill="hold" nodeType="withEffect">
                                  <p:stCondLst>
                                    <p:cond delay="1000"/>
                                  </p:stCondLst>
                                  <p:childTnLst>
                                    <p:set>
                                      <p:cBhvr>
                                        <p:cTn id="17" dur="1" fill="hold">
                                          <p:stCondLst>
                                            <p:cond delay="0"/>
                                          </p:stCondLst>
                                        </p:cTn>
                                        <p:tgtEl>
                                          <p:spTgt spid="22539"/>
                                        </p:tgtEl>
                                        <p:attrNameLst>
                                          <p:attrName>style.visibility</p:attrName>
                                        </p:attrNameLst>
                                      </p:cBhvr>
                                      <p:to>
                                        <p:strVal val="visible"/>
                                      </p:to>
                                    </p:set>
                                    <p:animEffect transition="in" filter="strips(downRight)">
                                      <p:cBhvr>
                                        <p:cTn id="18" dur="500"/>
                                        <p:tgtEl>
                                          <p:spTgt spid="22539"/>
                                        </p:tgtEl>
                                      </p:cBhvr>
                                    </p:animEffect>
                                  </p:childTnLst>
                                </p:cTn>
                              </p:par>
                            </p:childTnLst>
                          </p:cTn>
                        </p:par>
                        <p:par>
                          <p:cTn id="19" fill="hold" nodeType="afterGroup">
                            <p:stCondLst>
                              <p:cond delay="2500"/>
                            </p:stCondLst>
                            <p:childTnLst>
                              <p:par>
                                <p:cTn id="20" presetID="18" presetClass="entr" presetSubtype="6" fill="hold" grpId="0" nodeType="afterEffect">
                                  <p:stCondLst>
                                    <p:cond delay="2000"/>
                                  </p:stCondLst>
                                  <p:iterate type="wd">
                                    <p:tmPct val="100000"/>
                                  </p:iterate>
                                  <p:childTnLst>
                                    <p:set>
                                      <p:cBhvr>
                                        <p:cTn id="21" dur="1" fill="hold">
                                          <p:stCondLst>
                                            <p:cond delay="0"/>
                                          </p:stCondLst>
                                        </p:cTn>
                                        <p:tgtEl>
                                          <p:spTgt spid="22531">
                                            <p:txEl>
                                              <p:pRg st="0" end="0"/>
                                            </p:txEl>
                                          </p:spTgt>
                                        </p:tgtEl>
                                        <p:attrNameLst>
                                          <p:attrName>style.visibility</p:attrName>
                                        </p:attrNameLst>
                                      </p:cBhvr>
                                      <p:to>
                                        <p:strVal val="visible"/>
                                      </p:to>
                                    </p:set>
                                    <p:animEffect transition="in" filter="strips(downRight)">
                                      <p:cBhvr>
                                        <p:cTn id="22" dur="300"/>
                                        <p:tgtEl>
                                          <p:spTgt spid="22531">
                                            <p:txEl>
                                              <p:pRg st="0" end="0"/>
                                            </p:txEl>
                                          </p:spTgt>
                                        </p:tgtEl>
                                      </p:cBhvr>
                                    </p:animEffect>
                                  </p:childTnLst>
                                </p:cTn>
                              </p:par>
                            </p:childTnLst>
                          </p:cTn>
                        </p:par>
                        <p:par>
                          <p:cTn id="23" fill="hold" nodeType="afterGroup">
                            <p:stCondLst>
                              <p:cond delay="22500"/>
                            </p:stCondLst>
                            <p:childTnLst>
                              <p:par>
                                <p:cTn id="24" presetID="1" presetClass="entr" presetSubtype="0" fill="hold" grpId="0" nodeType="afterEffect">
                                  <p:stCondLst>
                                    <p:cond delay="2000"/>
                                  </p:stCondLst>
                                  <p:childTnLst>
                                    <p:set>
                                      <p:cBhvr>
                                        <p:cTn id="25" dur="1" fill="hold">
                                          <p:stCondLst>
                                            <p:cond delay="499"/>
                                          </p:stCondLst>
                                        </p:cTn>
                                        <p:tgtEl>
                                          <p:spTgt spid="2253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CLIC.WAV"/>
                                        </p:tgtEl>
                                      </p:cMediaNode>
                                    </p:audio>
                                  </p:subTnLst>
                                </p:cTn>
                              </p:par>
                            </p:childTnLst>
                          </p:cTn>
                        </p:par>
                        <p:par>
                          <p:cTn id="26" fill="hold" nodeType="afterGroup">
                            <p:stCondLst>
                              <p:cond delay="25000"/>
                            </p:stCondLst>
                            <p:childTnLst>
                              <p:par>
                                <p:cTn id="27" presetID="1" presetClass="entr" presetSubtype="0" fill="hold" grpId="0" nodeType="afterEffect">
                                  <p:stCondLst>
                                    <p:cond delay="0"/>
                                  </p:stCondLst>
                                  <p:childTnLst>
                                    <p:set>
                                      <p:cBhvr>
                                        <p:cTn id="28" dur="1" fill="hold">
                                          <p:stCondLst>
                                            <p:cond delay="499"/>
                                          </p:stCondLst>
                                        </p:cTn>
                                        <p:tgtEl>
                                          <p:spTgt spid="2253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CLIC.WAV"/>
                                        </p:tgtEl>
                                      </p:cMediaNode>
                                    </p:audio>
                                  </p:subTnLst>
                                </p:cTn>
                              </p:par>
                            </p:childTnLst>
                          </p:cTn>
                        </p:par>
                        <p:par>
                          <p:cTn id="29" fill="hold" nodeType="afterGroup">
                            <p:stCondLst>
                              <p:cond delay="25500"/>
                            </p:stCondLst>
                            <p:childTnLst>
                              <p:par>
                                <p:cTn id="30" presetID="1" presetClass="entr" presetSubtype="0" fill="hold" grpId="0" nodeType="afterEffect">
                                  <p:stCondLst>
                                    <p:cond delay="0"/>
                                  </p:stCondLst>
                                  <p:childTnLst>
                                    <p:set>
                                      <p:cBhvr>
                                        <p:cTn id="31" dur="1" fill="hold">
                                          <p:stCondLst>
                                            <p:cond delay="499"/>
                                          </p:stCondLst>
                                        </p:cTn>
                                        <p:tgtEl>
                                          <p:spTgt spid="2253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numSld="17">
                <p:cTn id="32" repeatCount="indefinite" fill="hold" display="0">
                  <p:stCondLst>
                    <p:cond delay="indefinite"/>
                  </p:stCondLst>
                  <p:endCondLst>
                    <p:cond evt="onPrev" delay="0">
                      <p:tgtEl>
                        <p:sldTgt/>
                      </p:tgtEl>
                    </p:cond>
                    <p:cond evt="onStopAudio" delay="0">
                      <p:tgtEl>
                        <p:sldTgt/>
                      </p:tgtEl>
                    </p:cond>
                  </p:endCondLst>
                </p:cTn>
                <p:tgtEl>
                  <p:spTgt spid="22541"/>
                </p:tgtEl>
              </p:cMediaNode>
            </p:audio>
          </p:childTnLst>
        </p:cTn>
      </p:par>
    </p:tnLst>
    <p:bldLst>
      <p:bldP spid="22532" grpId="0" autoUpdateAnimBg="0"/>
      <p:bldP spid="22530" grpId="0" autoUpdateAnimBg="0"/>
      <p:bldP spid="22531" grpId="0" build="p" autoUpdateAnimBg="0" advAuto="2000"/>
      <p:bldP spid="22534" grpId="0" animBg="1"/>
      <p:bldP spid="22535" grpId="0" animBg="1"/>
      <p:bldP spid="2253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69" name="Picture 17" descr="ACTA"/>
          <p:cNvPicPr>
            <a:picLocks noChangeAspect="1" noChangeArrowheads="1"/>
          </p:cNvPicPr>
          <p:nvPr/>
        </p:nvPicPr>
        <p:blipFill>
          <a:blip r:embed="rId4">
            <a:extLst>
              <a:ext uri="{28A0092B-C50C-407E-A947-70E740481C1C}">
                <a14:useLocalDpi xmlns:a14="http://schemas.microsoft.com/office/drawing/2010/main" val="0"/>
              </a:ext>
            </a:extLst>
          </a:blip>
          <a:srcRect l="2124" r="2301"/>
          <a:stretch>
            <a:fillRect/>
          </a:stretch>
        </p:blipFill>
        <p:spPr bwMode="auto">
          <a:xfrm>
            <a:off x="5105400" y="1905000"/>
            <a:ext cx="342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1524000" y="990600"/>
            <a:ext cx="5867400" cy="1143000"/>
          </a:xfrm>
        </p:spPr>
        <p:txBody>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CAMPAÑA DE 1817</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23555" name="Rectangle 3"/>
          <p:cNvSpPr>
            <a:spLocks noGrp="1" noChangeArrowheads="1"/>
          </p:cNvSpPr>
          <p:nvPr>
            <p:ph idx="1"/>
          </p:nvPr>
        </p:nvSpPr>
        <p:spPr>
          <a:xfrm>
            <a:off x="381000" y="2209800"/>
            <a:ext cx="4800600" cy="3429000"/>
          </a:xfrm>
        </p:spPr>
        <p:txBody>
          <a:bodyPr/>
          <a:lstStyle/>
          <a:p>
            <a:pPr marL="476250" indent="-476250" eaLnBrk="1" hangingPunct="1">
              <a:buFont typeface="Monotype Sorts" pitchFamily="2" charset="2"/>
              <a:buChar char="U"/>
            </a:pPr>
            <a:r>
              <a:rPr lang="es-ES_tradnl" altLang="es-CL" sz="2500" i="1" smtClean="0">
                <a:latin typeface="Calibri" panose="020F0502020204030204" pitchFamily="34" charset="0"/>
                <a:cs typeface="Calibri" panose="020F0502020204030204" pitchFamily="34" charset="0"/>
              </a:rPr>
              <a:t>Creación del Ejército de Chile</a:t>
            </a:r>
          </a:p>
          <a:p>
            <a:pPr marL="476250" indent="-476250" eaLnBrk="1" hangingPunct="1">
              <a:buFont typeface="Monotype Sorts" pitchFamily="2" charset="2"/>
              <a:buChar char="U"/>
            </a:pPr>
            <a:r>
              <a:rPr lang="es-ES_tradnl" altLang="es-CL" sz="2500" i="1" smtClean="0">
                <a:latin typeface="Calibri" panose="020F0502020204030204" pitchFamily="34" charset="0"/>
                <a:cs typeface="Calibri" panose="020F0502020204030204" pitchFamily="34" charset="0"/>
              </a:rPr>
              <a:t>Creación de la Escuela Militar</a:t>
            </a:r>
          </a:p>
          <a:p>
            <a:pPr marL="476250" indent="-476250" eaLnBrk="1" hangingPunct="1">
              <a:buFont typeface="Monotype Sorts" pitchFamily="2" charset="2"/>
              <a:buChar char="U"/>
            </a:pPr>
            <a:r>
              <a:rPr lang="es-ES_tradnl" altLang="es-CL" sz="2500" i="1" smtClean="0">
                <a:latin typeface="Calibri" panose="020F0502020204030204" pitchFamily="34" charset="0"/>
                <a:cs typeface="Calibri" panose="020F0502020204030204" pitchFamily="34" charset="0"/>
              </a:rPr>
              <a:t>Declaración de la Independencia:                            12 de </a:t>
            </a:r>
            <a:r>
              <a:rPr lang="es-ES_tradnl" altLang="es-CL" sz="2500" i="1" smtClean="0">
                <a:latin typeface="Calibri" panose="020F0502020204030204" pitchFamily="34" charset="0"/>
                <a:cs typeface="Calibri" panose="020F0502020204030204" pitchFamily="34" charset="0"/>
                <a:hlinkClick r:id="" action="ppaction://noaction"/>
              </a:rPr>
              <a:t>febrero</a:t>
            </a:r>
            <a:r>
              <a:rPr lang="es-ES_tradnl" altLang="es-CL" sz="2500" i="1" smtClean="0">
                <a:latin typeface="Calibri" panose="020F0502020204030204" pitchFamily="34" charset="0"/>
                <a:cs typeface="Calibri" panose="020F0502020204030204" pitchFamily="34" charset="0"/>
              </a:rPr>
              <a:t> de 1818</a:t>
            </a:r>
          </a:p>
          <a:p>
            <a:pPr marL="476250" indent="-476250" eaLnBrk="1" hangingPunct="1">
              <a:buFont typeface="Monotype Sorts" pitchFamily="2" charset="2"/>
              <a:buChar char="U"/>
            </a:pPr>
            <a:r>
              <a:rPr lang="es-ES_tradnl" altLang="es-CL" sz="2500" b="1" i="1" smtClean="0">
                <a:latin typeface="Calibri" panose="020F0502020204030204" pitchFamily="34" charset="0"/>
                <a:cs typeface="Calibri" panose="020F0502020204030204" pitchFamily="34" charset="0"/>
              </a:rPr>
              <a:t>Cancha Rayada</a:t>
            </a:r>
            <a:r>
              <a:rPr lang="es-ES_tradnl" altLang="es-CL" sz="2500" i="1" smtClean="0">
                <a:latin typeface="Calibri" panose="020F0502020204030204" pitchFamily="34" charset="0"/>
                <a:cs typeface="Calibri" panose="020F0502020204030204" pitchFamily="34" charset="0"/>
              </a:rPr>
              <a:t>: la Patria en peligro</a:t>
            </a:r>
          </a:p>
          <a:p>
            <a:pPr marL="476250" indent="-476250" eaLnBrk="1" hangingPunct="1">
              <a:buFont typeface="Monotype Sorts" pitchFamily="2" charset="2"/>
              <a:buChar char="U"/>
            </a:pPr>
            <a:r>
              <a:rPr lang="es-ES_tradnl" altLang="es-CL" sz="2500" b="1" i="1" smtClean="0">
                <a:latin typeface="Calibri" panose="020F0502020204030204" pitchFamily="34" charset="0"/>
                <a:cs typeface="Calibri" panose="020F0502020204030204" pitchFamily="34" charset="0"/>
              </a:rPr>
              <a:t>Maipú</a:t>
            </a:r>
            <a:r>
              <a:rPr lang="es-ES_tradnl" altLang="es-CL" sz="2500" i="1" smtClean="0">
                <a:latin typeface="Calibri" panose="020F0502020204030204" pitchFamily="34" charset="0"/>
                <a:cs typeface="Calibri" panose="020F0502020204030204" pitchFamily="34" charset="0"/>
              </a:rPr>
              <a:t>: el triunfo definitivo</a:t>
            </a:r>
          </a:p>
        </p:txBody>
      </p:sp>
      <p:sp>
        <p:nvSpPr>
          <p:cNvPr id="23558" name="Rectangle 6"/>
          <p:cNvSpPr>
            <a:spLocks noChangeArrowheads="1"/>
          </p:cNvSpPr>
          <p:nvPr/>
        </p:nvSpPr>
        <p:spPr bwMode="auto">
          <a:xfrm>
            <a:off x="838200" y="838200"/>
            <a:ext cx="19097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PATRIA NUEVA</a:t>
            </a:r>
            <a:endParaRPr lang="es-ES_tradnl" sz="2200" b="1" i="1" dirty="0">
              <a:latin typeface="Calibri" panose="020F0502020204030204" pitchFamily="34" charset="0"/>
              <a:cs typeface="Calibri" panose="020F0502020204030204" pitchFamily="34" charset="0"/>
            </a:endParaRPr>
          </a:p>
        </p:txBody>
      </p:sp>
      <p:sp>
        <p:nvSpPr>
          <p:cNvPr id="23563" name="AutoShape 11">
            <a:hlinkClick r:id="" action="ppaction://hlinkshowjump?jump=firstslide" highlightClick="1"/>
          </p:cNvPr>
          <p:cNvSpPr>
            <a:spLocks noChangeArrowheads="1"/>
          </p:cNvSpPr>
          <p:nvPr/>
        </p:nvSpPr>
        <p:spPr bwMode="auto">
          <a:xfrm>
            <a:off x="228600" y="60198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3564" name="AutoShape 12">
            <a:hlinkClick r:id="rId5" action="ppaction://hlinksldjump" highlightClick="1"/>
          </p:cNvPr>
          <p:cNvSpPr>
            <a:spLocks noChangeArrowheads="1"/>
          </p:cNvSpPr>
          <p:nvPr/>
        </p:nvSpPr>
        <p:spPr bwMode="auto">
          <a:xfrm>
            <a:off x="762000" y="60198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3565" name="AutoShape 13">
            <a:hlinkClick r:id="" action="ppaction://hlinkshowjump?jump=nextslide" highlightClick="1"/>
          </p:cNvPr>
          <p:cNvSpPr>
            <a:spLocks noChangeArrowheads="1"/>
          </p:cNvSpPr>
          <p:nvPr/>
        </p:nvSpPr>
        <p:spPr bwMode="auto">
          <a:xfrm>
            <a:off x="83820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23566" name="AutoShape 14">
            <a:hlinkClick r:id="" action="ppaction://hlinkshowjump?jump=previousslide" highlightClick="1"/>
          </p:cNvPr>
          <p:cNvSpPr>
            <a:spLocks noChangeArrowheads="1"/>
          </p:cNvSpPr>
          <p:nvPr/>
        </p:nvSpPr>
        <p:spPr bwMode="auto">
          <a:xfrm>
            <a:off x="78486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1+#ppt_w/2"/>
                                          </p:val>
                                        </p:tav>
                                        <p:tav tm="100000">
                                          <p:val>
                                            <p:strVal val="#ppt_x"/>
                                          </p:val>
                                        </p:tav>
                                      </p:tavLst>
                                    </p:anim>
                                    <p:anim calcmode="lin" valueType="num">
                                      <p:cBhvr additive="base">
                                        <p:cTn id="8" dur="500" fill="hold"/>
                                        <p:tgtEl>
                                          <p:spTgt spid="235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strips(downLeft)">
                                      <p:cBhvr>
                                        <p:cTn id="12" dur="500"/>
                                        <p:tgtEl>
                                          <p:spTgt spid="23554"/>
                                        </p:tgtEl>
                                      </p:cBhvr>
                                    </p:animEffect>
                                  </p:childTnLst>
                                </p:cTn>
                              </p:par>
                            </p:childTnLst>
                          </p:cTn>
                        </p:par>
                        <p:par>
                          <p:cTn id="13" fill="hold" nodeType="afterGroup">
                            <p:stCondLst>
                              <p:cond delay="1000"/>
                            </p:stCondLst>
                            <p:childTnLst>
                              <p:par>
                                <p:cTn id="14" presetID="18" presetClass="entr" presetSubtype="6" fill="hold" grpId="0" nodeType="afterEffect">
                                  <p:stCondLst>
                                    <p:cond delay="1000"/>
                                  </p:stCondLst>
                                  <p:childTnLst>
                                    <p:set>
                                      <p:cBhvr>
                                        <p:cTn id="15" dur="1" fill="hold">
                                          <p:stCondLst>
                                            <p:cond delay="0"/>
                                          </p:stCondLst>
                                        </p:cTn>
                                        <p:tgtEl>
                                          <p:spTgt spid="23555">
                                            <p:txEl>
                                              <p:pRg st="0" end="0"/>
                                            </p:txEl>
                                          </p:spTgt>
                                        </p:tgtEl>
                                        <p:attrNameLst>
                                          <p:attrName>style.visibility</p:attrName>
                                        </p:attrNameLst>
                                      </p:cBhvr>
                                      <p:to>
                                        <p:strVal val="visible"/>
                                      </p:to>
                                    </p:set>
                                    <p:animEffect transition="in" filter="strips(downRight)">
                                      <p:cBhvr>
                                        <p:cTn id="16" dur="500"/>
                                        <p:tgtEl>
                                          <p:spTgt spid="23555">
                                            <p:txEl>
                                              <p:pRg st="0" end="0"/>
                                            </p:txEl>
                                          </p:spTgt>
                                        </p:tgtEl>
                                      </p:cBhvr>
                                    </p:animEffect>
                                  </p:childTnLst>
                                </p:cTn>
                              </p:par>
                            </p:childTnLst>
                          </p:cTn>
                        </p:par>
                        <p:par>
                          <p:cTn id="17" fill="hold" nodeType="afterGroup">
                            <p:stCondLst>
                              <p:cond delay="2500"/>
                            </p:stCondLst>
                            <p:childTnLst>
                              <p:par>
                                <p:cTn id="18" presetID="18" presetClass="entr" presetSubtype="6" fill="hold" grpId="0" nodeType="afterEffect">
                                  <p:stCondLst>
                                    <p:cond delay="1000"/>
                                  </p:stCondLst>
                                  <p:childTnLst>
                                    <p:set>
                                      <p:cBhvr>
                                        <p:cTn id="19" dur="1" fill="hold">
                                          <p:stCondLst>
                                            <p:cond delay="0"/>
                                          </p:stCondLst>
                                        </p:cTn>
                                        <p:tgtEl>
                                          <p:spTgt spid="23555">
                                            <p:txEl>
                                              <p:pRg st="1" end="1"/>
                                            </p:txEl>
                                          </p:spTgt>
                                        </p:tgtEl>
                                        <p:attrNameLst>
                                          <p:attrName>style.visibility</p:attrName>
                                        </p:attrNameLst>
                                      </p:cBhvr>
                                      <p:to>
                                        <p:strVal val="visible"/>
                                      </p:to>
                                    </p:set>
                                    <p:animEffect transition="in" filter="strips(downRight)">
                                      <p:cBhvr>
                                        <p:cTn id="20" dur="500"/>
                                        <p:tgtEl>
                                          <p:spTgt spid="23555">
                                            <p:txEl>
                                              <p:pRg st="1" end="1"/>
                                            </p:txEl>
                                          </p:spTgt>
                                        </p:tgtEl>
                                      </p:cBhvr>
                                    </p:animEffect>
                                  </p:childTnLst>
                                </p:cTn>
                              </p:par>
                            </p:childTnLst>
                          </p:cTn>
                        </p:par>
                        <p:par>
                          <p:cTn id="21" fill="hold" nodeType="afterGroup">
                            <p:stCondLst>
                              <p:cond delay="4000"/>
                            </p:stCondLst>
                            <p:childTnLst>
                              <p:par>
                                <p:cTn id="22" presetID="18" presetClass="entr" presetSubtype="6" fill="hold" grpId="0" nodeType="afterEffect">
                                  <p:stCondLst>
                                    <p:cond delay="1000"/>
                                  </p:stCondLst>
                                  <p:childTnLst>
                                    <p:set>
                                      <p:cBhvr>
                                        <p:cTn id="23" dur="1" fill="hold">
                                          <p:stCondLst>
                                            <p:cond delay="0"/>
                                          </p:stCondLst>
                                        </p:cTn>
                                        <p:tgtEl>
                                          <p:spTgt spid="23555">
                                            <p:txEl>
                                              <p:pRg st="2" end="2"/>
                                            </p:txEl>
                                          </p:spTgt>
                                        </p:tgtEl>
                                        <p:attrNameLst>
                                          <p:attrName>style.visibility</p:attrName>
                                        </p:attrNameLst>
                                      </p:cBhvr>
                                      <p:to>
                                        <p:strVal val="visible"/>
                                      </p:to>
                                    </p:set>
                                    <p:animEffect transition="in" filter="strips(downRight)">
                                      <p:cBhvr>
                                        <p:cTn id="24" dur="500"/>
                                        <p:tgtEl>
                                          <p:spTgt spid="23555">
                                            <p:txEl>
                                              <p:pRg st="2" end="2"/>
                                            </p:txEl>
                                          </p:spTgt>
                                        </p:tgtEl>
                                      </p:cBhvr>
                                    </p:animEffect>
                                  </p:childTnLst>
                                </p:cTn>
                              </p:par>
                            </p:childTnLst>
                          </p:cTn>
                        </p:par>
                        <p:par>
                          <p:cTn id="25" fill="hold" nodeType="afterGroup">
                            <p:stCondLst>
                              <p:cond delay="5500"/>
                            </p:stCondLst>
                            <p:childTnLst>
                              <p:par>
                                <p:cTn id="26" presetID="18" presetClass="entr" presetSubtype="6" fill="hold" grpId="0" nodeType="afterEffect">
                                  <p:stCondLst>
                                    <p:cond delay="1000"/>
                                  </p:stCondLst>
                                  <p:childTnLst>
                                    <p:set>
                                      <p:cBhvr>
                                        <p:cTn id="27" dur="1" fill="hold">
                                          <p:stCondLst>
                                            <p:cond delay="0"/>
                                          </p:stCondLst>
                                        </p:cTn>
                                        <p:tgtEl>
                                          <p:spTgt spid="23555">
                                            <p:txEl>
                                              <p:pRg st="3" end="3"/>
                                            </p:txEl>
                                          </p:spTgt>
                                        </p:tgtEl>
                                        <p:attrNameLst>
                                          <p:attrName>style.visibility</p:attrName>
                                        </p:attrNameLst>
                                      </p:cBhvr>
                                      <p:to>
                                        <p:strVal val="visible"/>
                                      </p:to>
                                    </p:set>
                                    <p:animEffect transition="in" filter="strips(downRight)">
                                      <p:cBhvr>
                                        <p:cTn id="28" dur="500"/>
                                        <p:tgtEl>
                                          <p:spTgt spid="23555">
                                            <p:txEl>
                                              <p:pRg st="3" end="3"/>
                                            </p:txEl>
                                          </p:spTgt>
                                        </p:tgtEl>
                                      </p:cBhvr>
                                    </p:animEffect>
                                  </p:childTnLst>
                                </p:cTn>
                              </p:par>
                            </p:childTnLst>
                          </p:cTn>
                        </p:par>
                        <p:par>
                          <p:cTn id="29" fill="hold" nodeType="afterGroup">
                            <p:stCondLst>
                              <p:cond delay="7000"/>
                            </p:stCondLst>
                            <p:childTnLst>
                              <p:par>
                                <p:cTn id="30" presetID="18" presetClass="entr" presetSubtype="6" fill="hold" grpId="0" nodeType="afterEffect">
                                  <p:stCondLst>
                                    <p:cond delay="100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strips(downRight)">
                                      <p:cBhvr>
                                        <p:cTn id="32" dur="500"/>
                                        <p:tgtEl>
                                          <p:spTgt spid="23555">
                                            <p:txEl>
                                              <p:pRg st="4" end="4"/>
                                            </p:txEl>
                                          </p:spTgt>
                                        </p:tgtEl>
                                      </p:cBhvr>
                                    </p:animEffect>
                                  </p:childTnLst>
                                </p:cTn>
                              </p:par>
                            </p:childTnLst>
                          </p:cTn>
                        </p:par>
                        <p:par>
                          <p:cTn id="33" fill="hold" nodeType="afterGroup">
                            <p:stCondLst>
                              <p:cond delay="8500"/>
                            </p:stCondLst>
                            <p:childTnLst>
                              <p:par>
                                <p:cTn id="34" presetID="18" presetClass="entr" presetSubtype="6" fill="hold" nodeType="afterEffect">
                                  <p:stCondLst>
                                    <p:cond delay="0"/>
                                  </p:stCondLst>
                                  <p:childTnLst>
                                    <p:set>
                                      <p:cBhvr>
                                        <p:cTn id="35" dur="1" fill="hold">
                                          <p:stCondLst>
                                            <p:cond delay="0"/>
                                          </p:stCondLst>
                                        </p:cTn>
                                        <p:tgtEl>
                                          <p:spTgt spid="23569"/>
                                        </p:tgtEl>
                                        <p:attrNameLst>
                                          <p:attrName>style.visibility</p:attrName>
                                        </p:attrNameLst>
                                      </p:cBhvr>
                                      <p:to>
                                        <p:strVal val="visible"/>
                                      </p:to>
                                    </p:set>
                                    <p:animEffect transition="in" filter="strips(downRight)">
                                      <p:cBhvr>
                                        <p:cTn id="36" dur="500"/>
                                        <p:tgtEl>
                                          <p:spTgt spid="23569"/>
                                        </p:tgtEl>
                                      </p:cBhvr>
                                    </p:animEffect>
                                  </p:childTnLst>
                                </p:cTn>
                              </p:par>
                            </p:childTnLst>
                          </p:cTn>
                        </p:par>
                        <p:par>
                          <p:cTn id="37" fill="hold" nodeType="afterGroup">
                            <p:stCondLst>
                              <p:cond delay="9000"/>
                            </p:stCondLst>
                            <p:childTnLst>
                              <p:par>
                                <p:cTn id="38" presetID="1" presetClass="entr" presetSubtype="0" fill="hold" grpId="0" nodeType="afterEffect">
                                  <p:stCondLst>
                                    <p:cond delay="2000"/>
                                  </p:stCondLst>
                                  <p:childTnLst>
                                    <p:set>
                                      <p:cBhvr>
                                        <p:cTn id="39" dur="1" fill="hold">
                                          <p:stCondLst>
                                            <p:cond delay="499"/>
                                          </p:stCondLst>
                                        </p:cTn>
                                        <p:tgtEl>
                                          <p:spTgt spid="2356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WAV"/>
                                        </p:tgtEl>
                                      </p:cMediaNode>
                                    </p:audio>
                                  </p:subTnLst>
                                </p:cTn>
                              </p:par>
                            </p:childTnLst>
                          </p:cTn>
                        </p:par>
                        <p:par>
                          <p:cTn id="40" fill="hold" nodeType="afterGroup">
                            <p:stCondLst>
                              <p:cond delay="11500"/>
                            </p:stCondLst>
                            <p:childTnLst>
                              <p:par>
                                <p:cTn id="41" presetID="1" presetClass="entr" presetSubtype="0" fill="hold" grpId="0" nodeType="afterEffect">
                                  <p:stCondLst>
                                    <p:cond delay="0"/>
                                  </p:stCondLst>
                                  <p:childTnLst>
                                    <p:set>
                                      <p:cBhvr>
                                        <p:cTn id="42" dur="1" fill="hold">
                                          <p:stCondLst>
                                            <p:cond delay="499"/>
                                          </p:stCondLst>
                                        </p:cTn>
                                        <p:tgtEl>
                                          <p:spTgt spid="2356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WAV"/>
                                        </p:tgtEl>
                                      </p:cMediaNode>
                                    </p:audio>
                                  </p:subTnLst>
                                </p:cTn>
                              </p:par>
                            </p:childTnLst>
                          </p:cTn>
                        </p:par>
                        <p:par>
                          <p:cTn id="43" fill="hold" nodeType="afterGroup">
                            <p:stCondLst>
                              <p:cond delay="12000"/>
                            </p:stCondLst>
                            <p:childTnLst>
                              <p:par>
                                <p:cTn id="44" presetID="1" presetClass="entr" presetSubtype="0" fill="hold" grpId="0" nodeType="afterEffect">
                                  <p:stCondLst>
                                    <p:cond delay="0"/>
                                  </p:stCondLst>
                                  <p:childTnLst>
                                    <p:set>
                                      <p:cBhvr>
                                        <p:cTn id="45" dur="1" fill="hold">
                                          <p:stCondLst>
                                            <p:cond delay="499"/>
                                          </p:stCondLst>
                                        </p:cTn>
                                        <p:tgtEl>
                                          <p:spTgt spid="2356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WAV"/>
                                        </p:tgtEl>
                                      </p:cMediaNode>
                                    </p:audio>
                                  </p:subTnLst>
                                </p:cTn>
                              </p:par>
                            </p:childTnLst>
                          </p:cTn>
                        </p:par>
                        <p:par>
                          <p:cTn id="46" fill="hold" nodeType="afterGroup">
                            <p:stCondLst>
                              <p:cond delay="12500"/>
                            </p:stCondLst>
                            <p:childTnLst>
                              <p:par>
                                <p:cTn id="47" presetID="1" presetClass="entr" presetSubtype="0" fill="hold" grpId="0" nodeType="afterEffect">
                                  <p:stCondLst>
                                    <p:cond delay="0"/>
                                  </p:stCondLst>
                                  <p:childTnLst>
                                    <p:set>
                                      <p:cBhvr>
                                        <p:cTn id="48" dur="1" fill="hold">
                                          <p:stCondLst>
                                            <p:cond delay="499"/>
                                          </p:stCondLst>
                                        </p:cTn>
                                        <p:tgtEl>
                                          <p:spTgt spid="2356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bldLvl="5" autoUpdateAnimBg="0" advAuto="1000"/>
      <p:bldP spid="23558" grpId="0" autoUpdateAnimBg="0"/>
      <p:bldP spid="23563" grpId="0" animBg="1"/>
      <p:bldP spid="23564" grpId="0" animBg="1"/>
      <p:bldP spid="23565" grpId="0" animBg="1"/>
      <p:bldP spid="2356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fontAlgn="auto" hangingPunct="1">
              <a:spcAft>
                <a:spcPts val="0"/>
              </a:spcAft>
              <a:defRPr/>
            </a:pPr>
            <a:r>
              <a:rPr lang="es-ES_tradnl" sz="45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LA BATALLA DE MAIPÚ</a:t>
            </a:r>
            <a:endParaRPr lang="es-ES_tradnl" sz="4500"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71684" name="Rectangle 4"/>
          <p:cNvSpPr>
            <a:spLocks noGrp="1" noChangeArrowheads="1"/>
          </p:cNvSpPr>
          <p:nvPr>
            <p:ph type="body" sz="half" idx="2"/>
          </p:nvPr>
        </p:nvSpPr>
        <p:spPr>
          <a:xfrm>
            <a:off x="3657600" y="1752600"/>
            <a:ext cx="4876800" cy="4495800"/>
          </a:xfrm>
        </p:spPr>
        <p:txBody>
          <a:bodyPr/>
          <a:lstStyle/>
          <a:p>
            <a:pPr algn="ctr" eaLnBrk="1" hangingPunct="1">
              <a:buFontTx/>
              <a:buNone/>
            </a:pPr>
            <a:r>
              <a:rPr lang="es-ES_tradnl" altLang="es-CL" sz="2000" smtClean="0"/>
              <a:t>		</a:t>
            </a:r>
            <a:r>
              <a:rPr lang="es-ES_tradnl" altLang="es-CL" sz="2100" i="1" smtClean="0">
                <a:latin typeface="Calibri" panose="020F0502020204030204" pitchFamily="34" charset="0"/>
                <a:cs typeface="Calibri" panose="020F0502020204030204" pitchFamily="34" charset="0"/>
              </a:rPr>
              <a:t>A comienzos de 1818 una nueva expedición realista llega al país. Ocupan Concepción y siguen hacia el norte sorprendiendo a los patriotas en </a:t>
            </a:r>
            <a:r>
              <a:rPr lang="es-ES_tradnl" altLang="es-CL" sz="2100" b="1" i="1" smtClean="0">
                <a:latin typeface="Calibri" panose="020F0502020204030204" pitchFamily="34" charset="0"/>
                <a:cs typeface="Calibri" panose="020F0502020204030204" pitchFamily="34" charset="0"/>
              </a:rPr>
              <a:t>Cancha Rayada. </a:t>
            </a:r>
            <a:r>
              <a:rPr lang="es-ES_tradnl" altLang="es-CL" sz="2100" i="1" smtClean="0">
                <a:latin typeface="Calibri" panose="020F0502020204030204" pitchFamily="34" charset="0"/>
                <a:cs typeface="Calibri" panose="020F0502020204030204" pitchFamily="34" charset="0"/>
              </a:rPr>
              <a:t>Episodio conocido como el desastre de Cancha Rayada</a:t>
            </a:r>
          </a:p>
          <a:p>
            <a:pPr algn="ctr" eaLnBrk="1" hangingPunct="1">
              <a:buFontTx/>
              <a:buNone/>
            </a:pPr>
            <a:r>
              <a:rPr lang="es-ES_tradnl" altLang="es-CL" sz="2100" i="1" smtClean="0">
                <a:latin typeface="Calibri" panose="020F0502020204030204" pitchFamily="34" charset="0"/>
                <a:cs typeface="Calibri" panose="020F0502020204030204" pitchFamily="34" charset="0"/>
              </a:rPr>
              <a:t>		O’Higgins reorganiza en Santiago el ejército que enfrenta a Osorio en los llanos de </a:t>
            </a:r>
            <a:r>
              <a:rPr lang="es-ES_tradnl" altLang="es-CL" sz="2100" b="1" i="1" smtClean="0">
                <a:latin typeface="Calibri" panose="020F0502020204030204" pitchFamily="34" charset="0"/>
                <a:cs typeface="Calibri" panose="020F0502020204030204" pitchFamily="34" charset="0"/>
              </a:rPr>
              <a:t>Maipú </a:t>
            </a:r>
            <a:r>
              <a:rPr lang="es-ES_tradnl" altLang="es-CL" sz="2100" i="1" smtClean="0">
                <a:latin typeface="Calibri" panose="020F0502020204030204" pitchFamily="34" charset="0"/>
                <a:cs typeface="Calibri" panose="020F0502020204030204" pitchFamily="34" charset="0"/>
              </a:rPr>
              <a:t>el 5 de abril.</a:t>
            </a:r>
          </a:p>
          <a:p>
            <a:pPr algn="ctr" eaLnBrk="1" hangingPunct="1">
              <a:buFontTx/>
              <a:buNone/>
            </a:pPr>
            <a:r>
              <a:rPr lang="es-ES_tradnl" altLang="es-CL" sz="2100" i="1" smtClean="0">
                <a:latin typeface="Calibri" panose="020F0502020204030204" pitchFamily="34" charset="0"/>
                <a:cs typeface="Calibri" panose="020F0502020204030204" pitchFamily="34" charset="0"/>
              </a:rPr>
              <a:t>		Tras un arduo y cruento combate se logró el triunfo que afianzó definitivamente la Independencia de Chile.</a:t>
            </a:r>
          </a:p>
        </p:txBody>
      </p:sp>
      <p:sp>
        <p:nvSpPr>
          <p:cNvPr id="71685" name="Rectangle 5"/>
          <p:cNvSpPr>
            <a:spLocks noChangeArrowheads="1"/>
          </p:cNvSpPr>
          <p:nvPr/>
        </p:nvSpPr>
        <p:spPr bwMode="auto">
          <a:xfrm>
            <a:off x="609600" y="457200"/>
            <a:ext cx="19097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s-ES_tradnl" sz="2200" b="1" i="1" dirty="0">
                <a:effectLst>
                  <a:outerShdw blurRad="38100" dist="38100" dir="2700000" algn="tl">
                    <a:srgbClr val="000000"/>
                  </a:outerShdw>
                </a:effectLst>
                <a:latin typeface="Calibri" panose="020F0502020204030204" pitchFamily="34" charset="0"/>
                <a:cs typeface="Calibri" panose="020F0502020204030204" pitchFamily="34" charset="0"/>
              </a:rPr>
              <a:t>PATRIA NUEVA</a:t>
            </a:r>
          </a:p>
        </p:txBody>
      </p:sp>
      <p:sp>
        <p:nvSpPr>
          <p:cNvPr id="71690" name="AutoShape 10">
            <a:hlinkClick r:id="" action="ppaction://hlinkshowjump?jump=firstslide" highlightClick="1"/>
          </p:cNvPr>
          <p:cNvSpPr>
            <a:spLocks noChangeArrowheads="1"/>
          </p:cNvSpPr>
          <p:nvPr/>
        </p:nvSpPr>
        <p:spPr bwMode="auto">
          <a:xfrm>
            <a:off x="2286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71691" name="AutoShape 11">
            <a:hlinkClick r:id="rId4" action="ppaction://hlinksldjump" highlightClick="1"/>
          </p:cNvPr>
          <p:cNvSpPr>
            <a:spLocks noChangeArrowheads="1"/>
          </p:cNvSpPr>
          <p:nvPr/>
        </p:nvSpPr>
        <p:spPr bwMode="auto">
          <a:xfrm>
            <a:off x="7620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71692" name="AutoShape 12">
            <a:hlinkClick r:id="" action="ppaction://hlinkshowjump?jump=nextslide" highlightClick="1"/>
          </p:cNvPr>
          <p:cNvSpPr>
            <a:spLocks noChangeArrowheads="1"/>
          </p:cNvSpPr>
          <p:nvPr/>
        </p:nvSpPr>
        <p:spPr bwMode="auto">
          <a:xfrm>
            <a:off x="8382000" y="60198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71693" name="AutoShape 13">
            <a:hlinkClick r:id="" action="ppaction://hlinkshowjump?jump=previousslide" highlightClick="1"/>
          </p:cNvPr>
          <p:cNvSpPr>
            <a:spLocks noChangeArrowheads="1"/>
          </p:cNvSpPr>
          <p:nvPr/>
        </p:nvSpPr>
        <p:spPr bwMode="auto">
          <a:xfrm>
            <a:off x="7772400" y="60198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pic>
        <p:nvPicPr>
          <p:cNvPr id="39945" name="Picture 18" descr="REC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34290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1+#ppt_w/2"/>
                                          </p:val>
                                        </p:tav>
                                        <p:tav tm="100000">
                                          <p:val>
                                            <p:strVal val="#ppt_x"/>
                                          </p:val>
                                        </p:tav>
                                      </p:tavLst>
                                    </p:anim>
                                    <p:anim calcmode="lin" valueType="num">
                                      <p:cBhvr additive="base">
                                        <p:cTn id="8" dur="500" fill="hold"/>
                                        <p:tgtEl>
                                          <p:spTgt spid="716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PEGIO.WAV"/>
                                        </p:tgtEl>
                                      </p:cMediaNode>
                                    </p:audio>
                                  </p:subTnLst>
                                </p:cTn>
                              </p:par>
                            </p:childTnLst>
                          </p:cTn>
                        </p:par>
                        <p:par>
                          <p:cTn id="9" fill="hold" nodeType="afterGroup">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71682"/>
                                        </p:tgtEl>
                                        <p:attrNameLst>
                                          <p:attrName>style.visibility</p:attrName>
                                        </p:attrNameLst>
                                      </p:cBhvr>
                                      <p:to>
                                        <p:strVal val="visible"/>
                                      </p:to>
                                    </p:set>
                                    <p:animEffect transition="in" filter="strips(downLeft)">
                                      <p:cBhvr>
                                        <p:cTn id="12" dur="500"/>
                                        <p:tgtEl>
                                          <p:spTgt spid="71682"/>
                                        </p:tgtEl>
                                      </p:cBhvr>
                                    </p:animEffect>
                                  </p:childTnLst>
                                </p:cTn>
                              </p:par>
                            </p:childTnLst>
                          </p:cTn>
                        </p:par>
                        <p:par>
                          <p:cTn id="13" fill="hold" nodeType="afterGroup">
                            <p:stCondLst>
                              <p:cond delay="1000"/>
                            </p:stCondLst>
                            <p:childTnLst>
                              <p:par>
                                <p:cTn id="14" presetID="18" presetClass="entr" presetSubtype="6" fill="hold" grpId="0" nodeType="afterEffect">
                                  <p:stCondLst>
                                    <p:cond delay="1000"/>
                                  </p:stCondLst>
                                  <p:childTnLst>
                                    <p:set>
                                      <p:cBhvr>
                                        <p:cTn id="15" dur="1" fill="hold">
                                          <p:stCondLst>
                                            <p:cond delay="0"/>
                                          </p:stCondLst>
                                        </p:cTn>
                                        <p:tgtEl>
                                          <p:spTgt spid="71684">
                                            <p:txEl>
                                              <p:pRg st="0" end="0"/>
                                            </p:txEl>
                                          </p:spTgt>
                                        </p:tgtEl>
                                        <p:attrNameLst>
                                          <p:attrName>style.visibility</p:attrName>
                                        </p:attrNameLst>
                                      </p:cBhvr>
                                      <p:to>
                                        <p:strVal val="visible"/>
                                      </p:to>
                                    </p:set>
                                    <p:animEffect transition="in" filter="strips(downRight)">
                                      <p:cBhvr>
                                        <p:cTn id="16" dur="500"/>
                                        <p:tgtEl>
                                          <p:spTgt spid="71684">
                                            <p:txEl>
                                              <p:pRg st="0" end="0"/>
                                            </p:txEl>
                                          </p:spTgt>
                                        </p:tgtEl>
                                      </p:cBhvr>
                                    </p:animEffect>
                                  </p:childTnLst>
                                </p:cTn>
                              </p:par>
                            </p:childTnLst>
                          </p:cTn>
                        </p:par>
                        <p:par>
                          <p:cTn id="17" fill="hold" nodeType="afterGroup">
                            <p:stCondLst>
                              <p:cond delay="2500"/>
                            </p:stCondLst>
                            <p:childTnLst>
                              <p:par>
                                <p:cTn id="18" presetID="18" presetClass="entr" presetSubtype="6" fill="hold" grpId="0" nodeType="afterEffect">
                                  <p:stCondLst>
                                    <p:cond delay="1000"/>
                                  </p:stCondLst>
                                  <p:childTnLst>
                                    <p:set>
                                      <p:cBhvr>
                                        <p:cTn id="19" dur="1" fill="hold">
                                          <p:stCondLst>
                                            <p:cond delay="0"/>
                                          </p:stCondLst>
                                        </p:cTn>
                                        <p:tgtEl>
                                          <p:spTgt spid="71684">
                                            <p:txEl>
                                              <p:pRg st="1" end="1"/>
                                            </p:txEl>
                                          </p:spTgt>
                                        </p:tgtEl>
                                        <p:attrNameLst>
                                          <p:attrName>style.visibility</p:attrName>
                                        </p:attrNameLst>
                                      </p:cBhvr>
                                      <p:to>
                                        <p:strVal val="visible"/>
                                      </p:to>
                                    </p:set>
                                    <p:animEffect transition="in" filter="strips(downRight)">
                                      <p:cBhvr>
                                        <p:cTn id="20" dur="500"/>
                                        <p:tgtEl>
                                          <p:spTgt spid="71684">
                                            <p:txEl>
                                              <p:pRg st="1" end="1"/>
                                            </p:txEl>
                                          </p:spTgt>
                                        </p:tgtEl>
                                      </p:cBhvr>
                                    </p:animEffect>
                                  </p:childTnLst>
                                </p:cTn>
                              </p:par>
                            </p:childTnLst>
                          </p:cTn>
                        </p:par>
                        <p:par>
                          <p:cTn id="21" fill="hold" nodeType="afterGroup">
                            <p:stCondLst>
                              <p:cond delay="4000"/>
                            </p:stCondLst>
                            <p:childTnLst>
                              <p:par>
                                <p:cTn id="22" presetID="18" presetClass="entr" presetSubtype="6" fill="hold" grpId="0" nodeType="afterEffect">
                                  <p:stCondLst>
                                    <p:cond delay="1000"/>
                                  </p:stCondLst>
                                  <p:childTnLst>
                                    <p:set>
                                      <p:cBhvr>
                                        <p:cTn id="23" dur="1" fill="hold">
                                          <p:stCondLst>
                                            <p:cond delay="0"/>
                                          </p:stCondLst>
                                        </p:cTn>
                                        <p:tgtEl>
                                          <p:spTgt spid="71684">
                                            <p:txEl>
                                              <p:pRg st="2" end="2"/>
                                            </p:txEl>
                                          </p:spTgt>
                                        </p:tgtEl>
                                        <p:attrNameLst>
                                          <p:attrName>style.visibility</p:attrName>
                                        </p:attrNameLst>
                                      </p:cBhvr>
                                      <p:to>
                                        <p:strVal val="visible"/>
                                      </p:to>
                                    </p:set>
                                    <p:animEffect transition="in" filter="strips(downRight)">
                                      <p:cBhvr>
                                        <p:cTn id="24" dur="500"/>
                                        <p:tgtEl>
                                          <p:spTgt spid="71684">
                                            <p:txEl>
                                              <p:pRg st="2" end="2"/>
                                            </p:txEl>
                                          </p:spTgt>
                                        </p:tgtEl>
                                      </p:cBhvr>
                                    </p:animEffect>
                                  </p:childTnLst>
                                </p:cTn>
                              </p:par>
                            </p:childTnLst>
                          </p:cTn>
                        </p:par>
                        <p:par>
                          <p:cTn id="25" fill="hold" nodeType="afterGroup">
                            <p:stCondLst>
                              <p:cond delay="5500"/>
                            </p:stCondLst>
                            <p:childTnLst>
                              <p:par>
                                <p:cTn id="26" presetID="1" presetClass="entr" presetSubtype="0" fill="hold" grpId="0" nodeType="afterEffect">
                                  <p:stCondLst>
                                    <p:cond delay="2000"/>
                                  </p:stCondLst>
                                  <p:childTnLst>
                                    <p:set>
                                      <p:cBhvr>
                                        <p:cTn id="27" dur="1" fill="hold">
                                          <p:stCondLst>
                                            <p:cond delay="499"/>
                                          </p:stCondLst>
                                        </p:cTn>
                                        <p:tgtEl>
                                          <p:spTgt spid="716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WAV"/>
                                        </p:tgtEl>
                                      </p:cMediaNode>
                                    </p:audio>
                                  </p:subTnLst>
                                </p:cTn>
                              </p:par>
                            </p:childTnLst>
                          </p:cTn>
                        </p:par>
                        <p:par>
                          <p:cTn id="28" fill="hold" nodeType="afterGroup">
                            <p:stCondLst>
                              <p:cond delay="8000"/>
                            </p:stCondLst>
                            <p:childTnLst>
                              <p:par>
                                <p:cTn id="29" presetID="1" presetClass="entr" presetSubtype="0" fill="hold" grpId="0" nodeType="afterEffect">
                                  <p:stCondLst>
                                    <p:cond delay="0"/>
                                  </p:stCondLst>
                                  <p:childTnLst>
                                    <p:set>
                                      <p:cBhvr>
                                        <p:cTn id="30" dur="1" fill="hold">
                                          <p:stCondLst>
                                            <p:cond delay="499"/>
                                          </p:stCondLst>
                                        </p:cTn>
                                        <p:tgtEl>
                                          <p:spTgt spid="716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WAV"/>
                                        </p:tgtEl>
                                      </p:cMediaNode>
                                    </p:audio>
                                  </p:subTnLst>
                                </p:cTn>
                              </p:par>
                            </p:childTnLst>
                          </p:cTn>
                        </p:par>
                        <p:par>
                          <p:cTn id="31" fill="hold" nodeType="afterGroup">
                            <p:stCondLst>
                              <p:cond delay="8500"/>
                            </p:stCondLst>
                            <p:childTnLst>
                              <p:par>
                                <p:cTn id="32" presetID="1" presetClass="entr" presetSubtype="0" fill="hold" grpId="0" nodeType="afterEffect">
                                  <p:stCondLst>
                                    <p:cond delay="0"/>
                                  </p:stCondLst>
                                  <p:childTnLst>
                                    <p:set>
                                      <p:cBhvr>
                                        <p:cTn id="33" dur="1" fill="hold">
                                          <p:stCondLst>
                                            <p:cond delay="499"/>
                                          </p:stCondLst>
                                        </p:cTn>
                                        <p:tgtEl>
                                          <p:spTgt spid="7169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WAV"/>
                                        </p:tgtEl>
                                      </p:cMediaNode>
                                    </p:audio>
                                  </p:subTnLst>
                                </p:cTn>
                              </p:par>
                            </p:childTnLst>
                          </p:cTn>
                        </p:par>
                        <p:par>
                          <p:cTn id="34" fill="hold" nodeType="afterGroup">
                            <p:stCondLst>
                              <p:cond delay="9000"/>
                            </p:stCondLst>
                            <p:childTnLst>
                              <p:par>
                                <p:cTn id="35" presetID="1" presetClass="entr" presetSubtype="0" fill="hold" grpId="0" nodeType="afterEffect">
                                  <p:stCondLst>
                                    <p:cond delay="0"/>
                                  </p:stCondLst>
                                  <p:childTnLst>
                                    <p:set>
                                      <p:cBhvr>
                                        <p:cTn id="36" dur="1" fill="hold">
                                          <p:stCondLst>
                                            <p:cond delay="499"/>
                                          </p:stCondLst>
                                        </p:cTn>
                                        <p:tgtEl>
                                          <p:spTgt spid="7169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P spid="71684" grpId="0" build="p" bldLvl="3" autoUpdateAnimBg="0" advAuto="1000"/>
      <p:bldP spid="71685" grpId="0" autoUpdateAnimBg="0"/>
      <p:bldP spid="71690" grpId="0" animBg="1"/>
      <p:bldP spid="71691" grpId="0" animBg="1"/>
      <p:bldP spid="71692" grpId="0" animBg="1"/>
      <p:bldP spid="7169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28750"/>
            <a:ext cx="2286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3553854" y="59272"/>
            <a:ext cx="173252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effectLst>
                  <a:outerShdw blurRad="38100" dist="38100" dir="2700000" algn="tl">
                    <a:srgbClr val="000000">
                      <a:alpha val="43137"/>
                    </a:srgbClr>
                  </a:outerShdw>
                </a:effectLst>
                <a:latin typeface="+mn-lt"/>
              </a:rPr>
              <a:t>Símbolos Patrios</a:t>
            </a:r>
          </a:p>
        </p:txBody>
      </p:sp>
      <p:sp>
        <p:nvSpPr>
          <p:cNvPr id="4" name="3 CuadroTexto"/>
          <p:cNvSpPr txBox="1"/>
          <p:nvPr/>
        </p:nvSpPr>
        <p:spPr>
          <a:xfrm>
            <a:off x="3357554" y="642918"/>
            <a:ext cx="1127425"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effectLst>
                  <a:outerShdw blurRad="38100" dist="38100" dir="2700000" algn="tl">
                    <a:srgbClr val="000000">
                      <a:alpha val="43137"/>
                    </a:srgbClr>
                  </a:outerShdw>
                </a:effectLst>
                <a:latin typeface="+mn-lt"/>
              </a:rPr>
              <a:t>Transición</a:t>
            </a:r>
          </a:p>
        </p:txBody>
      </p:sp>
      <p:sp>
        <p:nvSpPr>
          <p:cNvPr id="5" name="4 CuadroTexto"/>
          <p:cNvSpPr txBox="1"/>
          <p:nvPr/>
        </p:nvSpPr>
        <p:spPr>
          <a:xfrm>
            <a:off x="6500826" y="630776"/>
            <a:ext cx="77777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effectLst>
                  <a:outerShdw blurRad="38100" dist="38100" dir="2700000" algn="tl">
                    <a:srgbClr val="000000">
                      <a:alpha val="43137"/>
                    </a:srgbClr>
                  </a:outerShdw>
                </a:effectLst>
                <a:latin typeface="+mn-lt"/>
              </a:rPr>
              <a:t>Actual</a:t>
            </a:r>
          </a:p>
        </p:txBody>
      </p:sp>
      <p:sp>
        <p:nvSpPr>
          <p:cNvPr id="6" name="5 CuadroTexto"/>
          <p:cNvSpPr txBox="1"/>
          <p:nvPr/>
        </p:nvSpPr>
        <p:spPr>
          <a:xfrm>
            <a:off x="214282" y="630776"/>
            <a:ext cx="124521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effectLst>
                  <a:outerShdw blurRad="38100" dist="38100" dir="2700000" algn="tl">
                    <a:srgbClr val="000000">
                      <a:alpha val="43137"/>
                    </a:srgbClr>
                  </a:outerShdw>
                </a:effectLst>
                <a:latin typeface="+mn-lt"/>
              </a:rPr>
              <a:t>Patria Vieja</a:t>
            </a:r>
          </a:p>
        </p:txBody>
      </p:sp>
      <p:pic>
        <p:nvPicPr>
          <p:cNvPr id="409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1428750"/>
            <a:ext cx="23272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1428750"/>
            <a:ext cx="2286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571875"/>
            <a:ext cx="21240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0" y="3614738"/>
            <a:ext cx="25590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3571875"/>
            <a:ext cx="2643188"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426" name="javiera.mp3">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76200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9421" name="Object 29"/>
          <p:cNvGraphicFramePr>
            <a:graphicFrameLocks noChangeAspect="1"/>
          </p:cNvGraphicFramePr>
          <p:nvPr/>
        </p:nvGraphicFramePr>
        <p:xfrm>
          <a:off x="4191000" y="184150"/>
          <a:ext cx="3733800" cy="4572000"/>
        </p:xfrm>
        <a:graphic>
          <a:graphicData uri="http://schemas.openxmlformats.org/presentationml/2006/ole">
            <mc:AlternateContent xmlns:mc="http://schemas.openxmlformats.org/markup-compatibility/2006">
              <mc:Choice xmlns:v="urn:schemas-microsoft-com:vml" Requires="v">
                <p:oleObj spid="_x0000_s41991" name="Imagen de mapa de bits" r:id="rId5" imgW="914286" imgH="905001" progId="Paint.Picture">
                  <p:embed/>
                </p:oleObj>
              </mc:Choice>
              <mc:Fallback>
                <p:oleObj name="Imagen de mapa de bits" r:id="rId5" imgW="914286" imgH="905001" progId="Paint.Picture">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84150"/>
                        <a:ext cx="3733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3" name="Object 21">
            <a:hlinkClick r:id="rId7" action="ppaction://hlinksldjump"/>
          </p:cNvPr>
          <p:cNvGraphicFramePr>
            <a:graphicFrameLocks noChangeAspect="1"/>
          </p:cNvGraphicFramePr>
          <p:nvPr/>
        </p:nvGraphicFramePr>
        <p:xfrm>
          <a:off x="8153400" y="5715000"/>
          <a:ext cx="741363" cy="762000"/>
        </p:xfrm>
        <a:graphic>
          <a:graphicData uri="http://schemas.openxmlformats.org/presentationml/2006/ole">
            <mc:AlternateContent xmlns:mc="http://schemas.openxmlformats.org/markup-compatibility/2006">
              <mc:Choice xmlns:v="urn:schemas-microsoft-com:vml" Requires="v">
                <p:oleObj spid="_x0000_s41992" name="Imagen" r:id="rId8" imgW="1052474" imgH="1373429" progId="MS_ClipArt_Gallery.2">
                  <p:embed/>
                </p:oleObj>
              </mc:Choice>
              <mc:Fallback>
                <p:oleObj name="Imagen" r:id="rId8" imgW="1052474" imgH="1373429" progId="MS_ClipArt_Gallery.2">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5715000"/>
                        <a:ext cx="7413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989" name="Picture 31" descr="JAVIE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200" y="2865438"/>
            <a:ext cx="2870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 Box 8"/>
          <p:cNvSpPr txBox="1">
            <a:spLocks noChangeArrowheads="1"/>
          </p:cNvSpPr>
          <p:nvPr/>
        </p:nvSpPr>
        <p:spPr bwMode="auto">
          <a:xfrm>
            <a:off x="381000" y="1752600"/>
            <a:ext cx="5343525"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CL" b="1" i="1">
                <a:solidFill>
                  <a:schemeClr val="accent2"/>
                </a:solidFill>
                <a:latin typeface="Calibri" panose="020F0502020204030204" pitchFamily="34" charset="0"/>
                <a:cs typeface="Calibri" panose="020F0502020204030204" pitchFamily="34" charset="0"/>
              </a:rPr>
              <a:t>La creación de Símbolos Patrios pretendía despertar un sentimiento nacionalista desplazando los lazos con España. En los salones de Javiera Carrera se desplegó por primera vez el nuevo estandarte conocido como Bandera de la          Patria Vieja.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9421"/>
                                        </p:tgtEl>
                                        <p:attrNameLst>
                                          <p:attrName>style.visibility</p:attrName>
                                        </p:attrNameLst>
                                      </p:cBhvr>
                                      <p:to>
                                        <p:strVal val="visible"/>
                                      </p:to>
                                    </p:set>
                                    <p:anim calcmode="lin" valueType="num">
                                      <p:cBhvr>
                                        <p:cTn id="7" dur="500" fill="hold"/>
                                        <p:tgtEl>
                                          <p:spTgt spid="59421"/>
                                        </p:tgtEl>
                                        <p:attrNameLst>
                                          <p:attrName>ppt_w</p:attrName>
                                        </p:attrNameLst>
                                      </p:cBhvr>
                                      <p:tavLst>
                                        <p:tav tm="0">
                                          <p:val>
                                            <p:fltVal val="0"/>
                                          </p:val>
                                        </p:tav>
                                        <p:tav tm="100000">
                                          <p:val>
                                            <p:strVal val="#ppt_w"/>
                                          </p:val>
                                        </p:tav>
                                      </p:tavLst>
                                    </p:anim>
                                    <p:anim calcmode="lin" valueType="num">
                                      <p:cBhvr>
                                        <p:cTn id="8" dur="500" fill="hold"/>
                                        <p:tgtEl>
                                          <p:spTgt spid="59421"/>
                                        </p:tgtEl>
                                        <p:attrNameLst>
                                          <p:attrName>ppt_h</p:attrName>
                                        </p:attrNameLst>
                                      </p:cBhvr>
                                      <p:tavLst>
                                        <p:tav tm="0">
                                          <p:val>
                                            <p:fltVal val="0"/>
                                          </p:val>
                                        </p:tav>
                                        <p:tav tm="100000">
                                          <p:val>
                                            <p:strVal val="#ppt_h"/>
                                          </p:val>
                                        </p:tav>
                                      </p:tavLst>
                                    </p:anim>
                                    <p:anim calcmode="lin" valueType="num">
                                      <p:cBhvr>
                                        <p:cTn id="9" dur="500" fill="hold"/>
                                        <p:tgtEl>
                                          <p:spTgt spid="59421"/>
                                        </p:tgtEl>
                                        <p:attrNameLst>
                                          <p:attrName>ppt_x</p:attrName>
                                        </p:attrNameLst>
                                      </p:cBhvr>
                                      <p:tavLst>
                                        <p:tav tm="0">
                                          <p:val>
                                            <p:fltVal val="0.5"/>
                                          </p:val>
                                        </p:tav>
                                        <p:tav tm="100000">
                                          <p:val>
                                            <p:strVal val="#ppt_x"/>
                                          </p:val>
                                        </p:tav>
                                      </p:tavLst>
                                    </p:anim>
                                    <p:anim calcmode="lin" valueType="num">
                                      <p:cBhvr>
                                        <p:cTn id="10" dur="500" fill="hold"/>
                                        <p:tgtEl>
                                          <p:spTgt spid="5942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 presetClass="mediacall" presetSubtype="0" fill="hold" nodeType="afterEffect">
                                  <p:stCondLst>
                                    <p:cond delay="1000"/>
                                  </p:stCondLst>
                                  <p:childTnLst>
                                    <p:cmd type="call" cmd="playFrom(0.0)">
                                      <p:cBhvr>
                                        <p:cTn id="13" dur="1" fill="hold"/>
                                        <p:tgtEl>
                                          <p:spTgt spid="59426"/>
                                        </p:tgtEl>
                                      </p:cBhvr>
                                    </p:cmd>
                                  </p:childTnLst>
                                </p:cTn>
                              </p:par>
                              <p:par>
                                <p:cTn id="14" presetID="7" presetClass="entr" presetSubtype="4" fill="hold" grpId="0" nodeType="withEffect">
                                  <p:stCondLst>
                                    <p:cond delay="1000"/>
                                  </p:stCondLst>
                                  <p:childTnLst>
                                    <p:set>
                                      <p:cBhvr>
                                        <p:cTn id="15" dur="1" fill="hold">
                                          <p:stCondLst>
                                            <p:cond delay="0"/>
                                          </p:stCondLst>
                                        </p:cTn>
                                        <p:tgtEl>
                                          <p:spTgt spid="59400"/>
                                        </p:tgtEl>
                                        <p:attrNameLst>
                                          <p:attrName>style.visibility</p:attrName>
                                        </p:attrNameLst>
                                      </p:cBhvr>
                                      <p:to>
                                        <p:strVal val="visible"/>
                                      </p:to>
                                    </p:set>
                                    <p:anim calcmode="lin" valueType="num">
                                      <p:cBhvr additive="base">
                                        <p:cTn id="16" dur="5000" fill="hold"/>
                                        <p:tgtEl>
                                          <p:spTgt spid="59400"/>
                                        </p:tgtEl>
                                        <p:attrNameLst>
                                          <p:attrName>ppt_x</p:attrName>
                                        </p:attrNameLst>
                                      </p:cBhvr>
                                      <p:tavLst>
                                        <p:tav tm="0">
                                          <p:val>
                                            <p:strVal val="#ppt_x"/>
                                          </p:val>
                                        </p:tav>
                                        <p:tav tm="100000">
                                          <p:val>
                                            <p:strVal val="#ppt_x"/>
                                          </p:val>
                                        </p:tav>
                                      </p:tavLst>
                                    </p:anim>
                                    <p:anim calcmode="lin" valueType="num">
                                      <p:cBhvr additive="base">
                                        <p:cTn id="17" dur="5000" fill="hold"/>
                                        <p:tgtEl>
                                          <p:spTgt spid="59400"/>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500"/>
                            </p:stCondLst>
                            <p:childTnLst>
                              <p:par>
                                <p:cTn id="19" presetID="1" presetClass="entr" presetSubtype="0" fill="hold" nodeType="afterEffect">
                                  <p:stCondLst>
                                    <p:cond delay="2000"/>
                                  </p:stCondLst>
                                  <p:childTnLst>
                                    <p:set>
                                      <p:cBhvr>
                                        <p:cTn id="20" dur="1" fill="hold">
                                          <p:stCondLst>
                                            <p:cond delay="499"/>
                                          </p:stCondLst>
                                        </p:cTn>
                                        <p:tgtEl>
                                          <p:spTgt spid="59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1" repeatCount="indefinite" fill="hold" display="0">
                  <p:stCondLst>
                    <p:cond delay="indefinite"/>
                  </p:stCondLst>
                  <p:endCondLst>
                    <p:cond evt="onPrev" delay="0">
                      <p:tgtEl>
                        <p:sldTgt/>
                      </p:tgtEl>
                    </p:cond>
                    <p:cond evt="onStopAudio" delay="0">
                      <p:tgtEl>
                        <p:sldTgt/>
                      </p:tgtEl>
                    </p:cond>
                  </p:endCondLst>
                </p:cTn>
                <p:tgtEl>
                  <p:spTgt spid="59426"/>
                </p:tgtEl>
              </p:cMediaNode>
            </p:audio>
          </p:childTnLst>
        </p:cTn>
      </p:par>
    </p:tnLst>
    <p:bldLst>
      <p:bldP spid="5940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685800" y="549275"/>
            <a:ext cx="7772400" cy="5688013"/>
          </a:xfrm>
        </p:spPr>
        <p:txBody>
          <a:bodyPr rtlCol="0">
            <a:normAutofit lnSpcReduction="10000"/>
          </a:bodyPr>
          <a:lstStyle/>
          <a:p>
            <a:pPr marL="114300" indent="0" algn="ctr" eaLnBrk="1" fontAlgn="auto" hangingPunct="1">
              <a:lnSpc>
                <a:spcPct val="80000"/>
              </a:lnSpc>
              <a:spcAft>
                <a:spcPts val="0"/>
              </a:spcAft>
              <a:buFont typeface="Arial" panose="020B0604020202020204" pitchFamily="34" charset="0"/>
              <a:buNone/>
              <a:defRPr/>
            </a:pPr>
            <a:r>
              <a:rPr lang="es-ES" sz="1500" b="1" dirty="0" smtClean="0">
                <a:solidFill>
                  <a:srgbClr val="000000"/>
                </a:solidFill>
                <a:latin typeface="Calibri" panose="020F0502020204030204" pitchFamily="34" charset="0"/>
                <a:cs typeface="Calibri" panose="020F0502020204030204" pitchFamily="34" charset="0"/>
              </a:rPr>
              <a:t>Declaración de Independencia</a:t>
            </a:r>
          </a:p>
          <a:p>
            <a:pPr eaLnBrk="1" fontAlgn="auto" hangingPunct="1">
              <a:lnSpc>
                <a:spcPct val="80000"/>
              </a:lnSpc>
              <a:spcAft>
                <a:spcPts val="0"/>
              </a:spcAft>
              <a:defRPr/>
            </a:pPr>
            <a:endParaRPr lang="es-ES" sz="1400" i="1" dirty="0">
              <a:solidFill>
                <a:srgbClr val="000000"/>
              </a:solidFill>
              <a:latin typeface="Calibri" panose="020F0502020204030204" pitchFamily="34" charset="0"/>
              <a:cs typeface="Calibri" panose="020F0502020204030204" pitchFamily="34" charset="0"/>
            </a:endParaRPr>
          </a:p>
          <a:p>
            <a:pPr eaLnBrk="1" fontAlgn="auto" hangingPunct="1">
              <a:lnSpc>
                <a:spcPct val="80000"/>
              </a:lnSpc>
              <a:spcAft>
                <a:spcPts val="0"/>
              </a:spcAft>
              <a:defRPr/>
            </a:pPr>
            <a:r>
              <a:rPr lang="es-ES" sz="1400" i="1" dirty="0" smtClean="0">
                <a:solidFill>
                  <a:srgbClr val="000000"/>
                </a:solidFill>
                <a:latin typeface="Calibri" panose="020F0502020204030204" pitchFamily="34" charset="0"/>
                <a:cs typeface="Calibri" panose="020F0502020204030204" pitchFamily="34" charset="0"/>
              </a:rPr>
              <a:t>"</a:t>
            </a:r>
            <a:r>
              <a:rPr lang="es-ES" sz="1400" dirty="0" smtClean="0">
                <a:solidFill>
                  <a:srgbClr val="000000"/>
                </a:solidFill>
                <a:latin typeface="Calibri" panose="020F0502020204030204" pitchFamily="34" charset="0"/>
                <a:cs typeface="Calibri" panose="020F0502020204030204" pitchFamily="34" charset="0"/>
              </a:rPr>
              <a:t>La fuerza ha sido la razón suprema que por más de trescientos años ha mantenido al nuevo mundo en la necesidad de venerar como un dogma la usurpación de sus derechos y de buscar en ella misma el origen de sus más grandes deberes. Era preciso que algún día llegase el término de esta violenta sumisión: pero entretanto era imposible anticiparla: la resistencia del débil contra el fuerte imprime un carácter sacrílego a sus pretensiones, y no hace más que desacreditar la justicia en que se fundan. Estaba reservado al siglo 19 el oír a la América reclamar sus derechos sin ser delincuente y mostrar que el período de su sufrimiento no podía durar más que el de su debilidad. La revolución del 18 de Septiembre de 1810 fue el primer esfuerzo que hizo Chile para cumplir esos altos destinos a que lo llamaba el tiempo y la naturaleza: sus habitantes han probado desde entonces la energía y firmeza de su voluntad, arrostrando las vicisitudes de una gran guerra en que el gobierno español ha querido hacer ver que su política con respecto a la América sobrevivirá al trastorno de todos los abusos. Este último desengaño les ha inspirado naturalmente la resolución de separarse para siempre de la Monarquía Española., y proclamar su INDEPENDENCIA a la faz del mundo. Mas no permitiendo las actuales circunstancias de la guerra la convocación de un Congreso Nacional que sanciones el voto público, hemos mandado abrir un gran registro en que todos los Ciudadanos del Estado sufraguen por sí mismos libre y espontáneamente por la necesidad urgente de que el gobierno declare en el día la Independencia o por la dilación o negativa: y habiendo resultado que la universalidad de los Ciudadanos está irrevocablemente decidida por la afirmativa de aquella proposición, hemos tenido a bien en ejercicio del poder extraordinario con que para esta caso particular nos han autorizado los Pueblos, declarar solemnemente a nombre de ellos en presencia del Altísimo, y hacer saber a la gran confederación del género humano que el territorio continental de Chile y sus Islas adyacentes forman de hecho y de derecho un Estado libre Independiente y Soberano, y quedan para siempre separados de la Monarquía de España, con plena aptitud de adoptar la forma de gobierno que más convenga a sus intereses. Y para que esta declaración tenga toda la fuerza y solidez que debe caracterizar la primera Acta de un Pueblo libre, la afianzamos con el honor, la vida, las fortunas y todas las relaciones sociales de los habitantes de este nuevo Estado: comprometemos nuestra palabra, la dignidad de nuestro empleo, y el decoro de las armas de la PATRIA; y mandamos que con los libros del gran registro se deposite la Acta original en el archivo de la Municipalidad de Santiago, y se circule a todos los Pueblos, Ejércitos y Corporaciones para que inmediatamente se jure y quede sellada para siempre la emancipación de Chile. Dada en el Palacio </a:t>
            </a:r>
            <a:r>
              <a:rPr lang="es-ES" sz="1400" dirty="0" err="1" smtClean="0">
                <a:solidFill>
                  <a:srgbClr val="000000"/>
                </a:solidFill>
                <a:latin typeface="Calibri" panose="020F0502020204030204" pitchFamily="34" charset="0"/>
                <a:cs typeface="Calibri" panose="020F0502020204030204" pitchFamily="34" charset="0"/>
              </a:rPr>
              <a:t>Directorial</a:t>
            </a:r>
            <a:r>
              <a:rPr lang="es-ES" sz="1400" dirty="0" smtClean="0">
                <a:solidFill>
                  <a:srgbClr val="000000"/>
                </a:solidFill>
                <a:latin typeface="Calibri" panose="020F0502020204030204" pitchFamily="34" charset="0"/>
                <a:cs typeface="Calibri" panose="020F0502020204030204" pitchFamily="34" charset="0"/>
              </a:rPr>
              <a:t> de Concepción a 1 de Enero de 1818, firmada de nuestra mano, signada con el de la Nación y refrendada por nuestros Ministros y Secretarios de Estado, en los Departamentos de Gobierno, Hacienda y Guerra</a:t>
            </a:r>
            <a:r>
              <a:rPr lang="es-ES" sz="1400" i="1" dirty="0" smtClean="0">
                <a:solidFill>
                  <a:srgbClr val="000000"/>
                </a:solidFill>
                <a:latin typeface="Calibri" panose="020F0502020204030204" pitchFamily="34" charset="0"/>
                <a:cs typeface="Calibri" panose="020F0502020204030204" pitchFamily="34" charset="0"/>
              </a:rPr>
              <a:t>".</a:t>
            </a:r>
            <a:endParaRPr lang="es-ES" sz="1400" dirty="0" smtClean="0">
              <a:solidFill>
                <a:srgbClr val="000000"/>
              </a:solidFill>
              <a:latin typeface="Calibri" panose="020F0502020204030204" pitchFamily="34" charset="0"/>
              <a:cs typeface="Calibri" panose="020F0502020204030204" pitchFamily="34" charset="0"/>
            </a:endParaRPr>
          </a:p>
          <a:p>
            <a:pPr eaLnBrk="1" fontAlgn="auto" hangingPunct="1">
              <a:lnSpc>
                <a:spcPct val="80000"/>
              </a:lnSpc>
              <a:spcAft>
                <a:spcPts val="0"/>
              </a:spcAft>
              <a:defRPr/>
            </a:pPr>
            <a:r>
              <a:rPr lang="es-ES" sz="1400" dirty="0" smtClean="0">
                <a:solidFill>
                  <a:srgbClr val="000000"/>
                </a:solidFill>
                <a:latin typeface="Baskerville Old Face" pitchFamily="18" charset="0"/>
              </a:rPr>
              <a:t>Bernardo O’Higgins, Miguel </a:t>
            </a:r>
            <a:r>
              <a:rPr lang="es-ES" sz="1400" dirty="0" err="1" smtClean="0">
                <a:solidFill>
                  <a:srgbClr val="000000"/>
                </a:solidFill>
                <a:latin typeface="Baskerville Old Face" pitchFamily="18" charset="0"/>
              </a:rPr>
              <a:t>Zañartu</a:t>
            </a:r>
            <a:r>
              <a:rPr lang="es-ES" sz="1400" dirty="0" smtClean="0">
                <a:solidFill>
                  <a:srgbClr val="000000"/>
                </a:solidFill>
                <a:latin typeface="Baskerville Old Face" pitchFamily="18" charset="0"/>
              </a:rPr>
              <a:t> ,</a:t>
            </a:r>
            <a:r>
              <a:rPr lang="es-ES" sz="1400" dirty="0" err="1" smtClean="0">
                <a:solidFill>
                  <a:srgbClr val="000000"/>
                </a:solidFill>
                <a:latin typeface="Baskerville Old Face" pitchFamily="18" charset="0"/>
              </a:rPr>
              <a:t>Hipolito</a:t>
            </a:r>
            <a:r>
              <a:rPr lang="es-ES" sz="1400" dirty="0" smtClean="0">
                <a:solidFill>
                  <a:srgbClr val="000000"/>
                </a:solidFill>
                <a:latin typeface="Baskerville Old Face" pitchFamily="18" charset="0"/>
              </a:rPr>
              <a:t> de Villegas, José Ignacio Zenteno.</a:t>
            </a:r>
          </a:p>
          <a:p>
            <a:pPr eaLnBrk="1" fontAlgn="auto" hangingPunct="1">
              <a:lnSpc>
                <a:spcPct val="80000"/>
              </a:lnSpc>
              <a:spcAft>
                <a:spcPts val="0"/>
              </a:spcAft>
              <a:defRPr/>
            </a:pPr>
            <a:endParaRPr lang="es-ES" sz="1400" dirty="0"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25450" y="407988"/>
            <a:ext cx="8261350" cy="1039812"/>
          </a:xfrm>
        </p:spPr>
        <p:txBody>
          <a:bodyPr>
            <a:normAutofit fontScale="90000"/>
          </a:bodyPr>
          <a:lstStyle/>
          <a:p>
            <a:pPr eaLnBrk="1" fontAlgn="auto" hangingPunct="1">
              <a:spcAft>
                <a:spcPts val="0"/>
              </a:spcAft>
              <a:defRPr/>
            </a:pPr>
            <a:r>
              <a:rPr lang="es-ES" sz="4000" b="1" smtClean="0">
                <a:solidFill>
                  <a:schemeClr val="accent1">
                    <a:lumMod val="75000"/>
                  </a:schemeClr>
                </a:solidFill>
              </a:rPr>
              <a:t>Primer Himno Nacional de Chile</a:t>
            </a:r>
            <a:br>
              <a:rPr lang="es-ES" sz="4000" b="1" smtClean="0">
                <a:solidFill>
                  <a:schemeClr val="accent1">
                    <a:lumMod val="75000"/>
                  </a:schemeClr>
                </a:solidFill>
              </a:rPr>
            </a:br>
            <a:endParaRPr lang="es-ES" sz="4000" b="1" smtClean="0">
              <a:solidFill>
                <a:schemeClr val="accent1">
                  <a:lumMod val="75000"/>
                </a:schemeClr>
              </a:solidFill>
            </a:endParaRPr>
          </a:p>
        </p:txBody>
      </p:sp>
      <p:sp>
        <p:nvSpPr>
          <p:cNvPr id="44035" name="Rectangle 4"/>
          <p:cNvSpPr>
            <a:spLocks noGrp="1" noChangeArrowheads="1"/>
          </p:cNvSpPr>
          <p:nvPr>
            <p:ph sz="half" idx="1"/>
          </p:nvPr>
        </p:nvSpPr>
        <p:spPr>
          <a:xfrm>
            <a:off x="425450" y="1719263"/>
            <a:ext cx="4038600" cy="4406900"/>
          </a:xfrm>
        </p:spPr>
        <p:txBody>
          <a:bodyPr/>
          <a:lstStyle/>
          <a:p>
            <a:pPr eaLnBrk="1" hangingPunct="1">
              <a:lnSpc>
                <a:spcPct val="80000"/>
              </a:lnSpc>
            </a:pPr>
            <a:r>
              <a:rPr lang="es-ES" altLang="es-CL" sz="1600" smtClean="0"/>
              <a:t>Dulce Patria recibe los votos</a:t>
            </a:r>
            <a:br>
              <a:rPr lang="es-ES" altLang="es-CL" sz="1600" smtClean="0"/>
            </a:br>
            <a:r>
              <a:rPr lang="es-ES" altLang="es-CL" sz="1600" smtClean="0"/>
              <a:t>Con que Chile en tus aras juró;</a:t>
            </a:r>
            <a:br>
              <a:rPr lang="es-ES" altLang="es-CL" sz="1600" smtClean="0"/>
            </a:br>
            <a:r>
              <a:rPr lang="es-ES" altLang="es-CL" sz="1600" smtClean="0"/>
              <a:t>Que a la tumba serás de los libres</a:t>
            </a:r>
            <a:br>
              <a:rPr lang="es-ES" altLang="es-CL" sz="1600" smtClean="0"/>
            </a:br>
            <a:r>
              <a:rPr lang="es-ES" altLang="es-CL" sz="1600" smtClean="0"/>
              <a:t>O el asilo contra la opresión.</a:t>
            </a:r>
          </a:p>
          <a:p>
            <a:pPr eaLnBrk="1" hangingPunct="1">
              <a:lnSpc>
                <a:spcPct val="80000"/>
              </a:lnSpc>
            </a:pPr>
            <a:r>
              <a:rPr lang="es-ES" altLang="es-CL" sz="1600" smtClean="0"/>
              <a:t>Ciudadanos, el amor sagrado</a:t>
            </a:r>
            <a:br>
              <a:rPr lang="es-ES" altLang="es-CL" sz="1600" smtClean="0"/>
            </a:br>
            <a:r>
              <a:rPr lang="es-ES" altLang="es-CL" sz="1600" smtClean="0"/>
              <a:t>De la Patria, os convoca a la lid;</a:t>
            </a:r>
            <a:br>
              <a:rPr lang="es-ES" altLang="es-CL" sz="1600" smtClean="0"/>
            </a:br>
            <a:r>
              <a:rPr lang="es-ES" altLang="es-CL" sz="1600" smtClean="0"/>
              <a:t>Libertad es el eco de alarma;</a:t>
            </a:r>
            <a:br>
              <a:rPr lang="es-ES" altLang="es-CL" sz="1600" smtClean="0"/>
            </a:br>
            <a:r>
              <a:rPr lang="es-ES" altLang="es-CL" sz="1600" smtClean="0"/>
              <a:t>La divisa, triunfar o morir.</a:t>
            </a:r>
          </a:p>
          <a:p>
            <a:pPr eaLnBrk="1" hangingPunct="1">
              <a:lnSpc>
                <a:spcPct val="80000"/>
              </a:lnSpc>
            </a:pPr>
            <a:r>
              <a:rPr lang="es-ES" altLang="es-CL" sz="1600" smtClean="0"/>
              <a:t>El cadalso o la antigua cadena</a:t>
            </a:r>
            <a:br>
              <a:rPr lang="es-ES" altLang="es-CL" sz="1600" smtClean="0"/>
            </a:br>
            <a:r>
              <a:rPr lang="es-ES" altLang="es-CL" sz="1600" smtClean="0"/>
              <a:t>Os promete el antiguo español;</a:t>
            </a:r>
            <a:br>
              <a:rPr lang="es-ES" altLang="es-CL" sz="1600" smtClean="0"/>
            </a:br>
            <a:r>
              <a:rPr lang="es-ES" altLang="es-CL" sz="1600" smtClean="0"/>
              <a:t>Arrancad el puñal al tirano;</a:t>
            </a:r>
            <a:br>
              <a:rPr lang="es-ES" altLang="es-CL" sz="1600" smtClean="0"/>
            </a:br>
            <a:r>
              <a:rPr lang="es-ES" altLang="es-CL" sz="1600" smtClean="0"/>
              <a:t>Quebrantad ese cuello feroz.</a:t>
            </a:r>
          </a:p>
          <a:p>
            <a:pPr eaLnBrk="1" hangingPunct="1">
              <a:lnSpc>
                <a:spcPct val="80000"/>
              </a:lnSpc>
            </a:pPr>
            <a:r>
              <a:rPr lang="es-ES" altLang="es-CL" sz="1600" smtClean="0"/>
              <a:t>Habituarnos quisieron tres siglos</a:t>
            </a:r>
            <a:br>
              <a:rPr lang="es-ES" altLang="es-CL" sz="1600" smtClean="0"/>
            </a:br>
            <a:r>
              <a:rPr lang="es-ES" altLang="es-CL" sz="1600" smtClean="0"/>
              <a:t>Del esclavo a la suerte infeliz,</a:t>
            </a:r>
            <a:br>
              <a:rPr lang="es-ES" altLang="es-CL" sz="1600" smtClean="0"/>
            </a:br>
            <a:r>
              <a:rPr lang="es-ES" altLang="es-CL" sz="1600" smtClean="0"/>
              <a:t>Que el sonar de sus propias cadenas</a:t>
            </a:r>
            <a:br>
              <a:rPr lang="es-ES" altLang="es-CL" sz="1600" smtClean="0"/>
            </a:br>
            <a:r>
              <a:rPr lang="es-ES" altLang="es-CL" sz="1600" smtClean="0"/>
              <a:t>Más se aprende a cantar que a gemir.</a:t>
            </a:r>
          </a:p>
        </p:txBody>
      </p:sp>
      <p:sp>
        <p:nvSpPr>
          <p:cNvPr id="44036" name="Rectangle 5"/>
          <p:cNvSpPr>
            <a:spLocks noGrp="1" noChangeArrowheads="1"/>
          </p:cNvSpPr>
          <p:nvPr>
            <p:ph sz="half" idx="2"/>
          </p:nvPr>
        </p:nvSpPr>
        <p:spPr>
          <a:xfrm>
            <a:off x="4648200" y="1719263"/>
            <a:ext cx="4038600" cy="4406900"/>
          </a:xfrm>
        </p:spPr>
        <p:txBody>
          <a:bodyPr/>
          <a:lstStyle/>
          <a:p>
            <a:pPr eaLnBrk="1" hangingPunct="1">
              <a:lnSpc>
                <a:spcPct val="80000"/>
              </a:lnSpc>
            </a:pPr>
            <a:r>
              <a:rPr lang="es-ES" altLang="es-CL" sz="1600" smtClean="0"/>
              <a:t>Pero el fuerte clamor de la Patria</a:t>
            </a:r>
            <a:br>
              <a:rPr lang="es-ES" altLang="es-CL" sz="1600" smtClean="0"/>
            </a:br>
            <a:r>
              <a:rPr lang="es-ES" altLang="es-CL" sz="1600" smtClean="0"/>
              <a:t>Ese ruido espantoso acalló,</a:t>
            </a:r>
            <a:br>
              <a:rPr lang="es-ES" altLang="es-CL" sz="1600" smtClean="0"/>
            </a:br>
            <a:r>
              <a:rPr lang="es-ES" altLang="es-CL" sz="1600" smtClean="0"/>
              <a:t>Y las voces de la Independencia</a:t>
            </a:r>
            <a:br>
              <a:rPr lang="es-ES" altLang="es-CL" sz="1600" smtClean="0"/>
            </a:br>
            <a:r>
              <a:rPr lang="es-ES" altLang="es-CL" sz="1600" smtClean="0"/>
              <a:t>Penetraron hasta el corazón.</a:t>
            </a:r>
          </a:p>
          <a:p>
            <a:pPr eaLnBrk="1" hangingPunct="1">
              <a:lnSpc>
                <a:spcPct val="80000"/>
              </a:lnSpc>
            </a:pPr>
            <a:r>
              <a:rPr lang="es-ES" altLang="es-CL" sz="1600" smtClean="0"/>
              <a:t>Ciudadanos, la gloria presida,</a:t>
            </a:r>
            <a:br>
              <a:rPr lang="es-ES" altLang="es-CL" sz="1600" smtClean="0"/>
            </a:br>
            <a:r>
              <a:rPr lang="es-ES" altLang="es-CL" sz="1600" smtClean="0"/>
              <a:t>De la Patria, el destino feliz,</a:t>
            </a:r>
            <a:br>
              <a:rPr lang="es-ES" altLang="es-CL" sz="1600" smtClean="0"/>
            </a:br>
            <a:r>
              <a:rPr lang="es-ES" altLang="es-CL" sz="1600" smtClean="0"/>
              <a:t>Y podrán las edades futuras</a:t>
            </a:r>
            <a:br>
              <a:rPr lang="es-ES" altLang="es-CL" sz="1600" smtClean="0"/>
            </a:br>
            <a:r>
              <a:rPr lang="es-ES" altLang="es-CL" sz="1600" smtClean="0"/>
              <a:t>A sus padres así bendecir.</a:t>
            </a:r>
          </a:p>
          <a:p>
            <a:pPr eaLnBrk="1" hangingPunct="1">
              <a:lnSpc>
                <a:spcPct val="80000"/>
              </a:lnSpc>
            </a:pPr>
            <a:r>
              <a:rPr lang="es-ES" altLang="es-CL" sz="1600" smtClean="0"/>
              <a:t>Venturosas mil veces las vidas</a:t>
            </a:r>
            <a:br>
              <a:rPr lang="es-ES" altLang="es-CL" sz="1600" smtClean="0"/>
            </a:br>
            <a:r>
              <a:rPr lang="es-ES" altLang="es-CL" sz="1600" smtClean="0"/>
              <a:t>Con que Chile su vida afianzó</a:t>
            </a:r>
            <a:br>
              <a:rPr lang="es-ES" altLang="es-CL" sz="1600" smtClean="0"/>
            </a:br>
            <a:r>
              <a:rPr lang="es-ES" altLang="es-CL" sz="1600" smtClean="0"/>
              <a:t>Si quedare un tirano, su sangre</a:t>
            </a:r>
            <a:br>
              <a:rPr lang="es-ES" altLang="es-CL" sz="1600" smtClean="0"/>
            </a:br>
            <a:r>
              <a:rPr lang="es-ES" altLang="es-CL" sz="1600" smtClean="0"/>
              <a:t>De los héroes escriba el blasón.</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es-ES_tradnl" sz="4000" dirty="0" smtClean="0">
                <a:solidFill>
                  <a:schemeClr val="accent1">
                    <a:lumMod val="75000"/>
                  </a:schemeClr>
                </a:solidFill>
                <a:latin typeface="Calibri" panose="020F0502020204030204" pitchFamily="34" charset="0"/>
                <a:cs typeface="Calibri" panose="020F0502020204030204" pitchFamily="34" charset="0"/>
              </a:rPr>
              <a:t>Objetivo</a:t>
            </a:r>
          </a:p>
        </p:txBody>
      </p:sp>
      <p:sp>
        <p:nvSpPr>
          <p:cNvPr id="101379" name="Rectangle 3"/>
          <p:cNvSpPr>
            <a:spLocks noChangeArrowheads="1"/>
          </p:cNvSpPr>
          <p:nvPr/>
        </p:nvSpPr>
        <p:spPr bwMode="auto">
          <a:xfrm>
            <a:off x="755650" y="1844675"/>
            <a:ext cx="777875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CL" altLang="es-CL" sz="2200">
                <a:latin typeface="Calibri" panose="020F0502020204030204" pitchFamily="34" charset="0"/>
                <a:cs typeface="Calibri" panose="020F0502020204030204" pitchFamily="34" charset="0"/>
              </a:rPr>
              <a:t>- Explicar los principales antecedentes de la Independencia de las colonias americanas y reconocer que la Independencia de Chile se enmarca en un proceso continental.</a:t>
            </a:r>
          </a:p>
          <a:p>
            <a:r>
              <a:rPr lang="es-CL" altLang="es-CL" sz="2200">
                <a:latin typeface="Calibri" panose="020F0502020204030204" pitchFamily="34" charset="0"/>
                <a:cs typeface="Calibri" panose="020F0502020204030204" pitchFamily="34" charset="0"/>
              </a:rPr>
              <a:t>- Explicar el desarrollo del proceso de Independencia de Chile, considerando actores y bandos que se enfrentaron, hombres y mujeres destacados, avances y retrocesos de la causa patriota y algunos acontecimientos significativos, como la celebración del cabildo abierto de 1810 y la formación de la Primera Junta Nacional de Gobierno, la elección del primer Congreso Nacional, las batallas de Rancagua, Chacabuco y Maipú, y la Declaración de la Independencia, entre otros</a:t>
            </a:r>
          </a:p>
          <a:p>
            <a:endParaRPr lang="es-ES_tradnl" altLang="es-CL" sz="2200">
              <a:latin typeface="Calibri" panose="020F0502020204030204" pitchFamily="34" charset="0"/>
              <a:cs typeface="Calibri" panose="020F0502020204030204" pitchFamily="34" charset="0"/>
            </a:endParaRPr>
          </a:p>
        </p:txBody>
      </p:sp>
    </p:spTree>
  </p:cSld>
  <p:clrMapOvr>
    <a:masterClrMapping/>
  </p:clrMapOvr>
  <p:transition advClick="0" advTm="8000">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arn(inVertical)">
                                      <p:cBhvr>
                                        <p:cTn id="7" dur="500"/>
                                        <p:tgtEl>
                                          <p:spTgt spid="101378"/>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01379"/>
                                        </p:tgtEl>
                                        <p:attrNameLst>
                                          <p:attrName>style.visibility</p:attrName>
                                        </p:attrNameLst>
                                      </p:cBhvr>
                                      <p:to>
                                        <p:strVal val="visible"/>
                                      </p:to>
                                    </p:set>
                                    <p:animEffect transition="in" filter="slide(fromTop)">
                                      <p:cBhvr>
                                        <p:cTn id="11"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25450" y="407988"/>
            <a:ext cx="8261350" cy="1039812"/>
          </a:xfrm>
        </p:spPr>
        <p:txBody>
          <a:bodyPr>
            <a:normAutofit fontScale="90000"/>
          </a:bodyPr>
          <a:lstStyle/>
          <a:p>
            <a:pPr eaLnBrk="1" fontAlgn="auto" hangingPunct="1">
              <a:spcAft>
                <a:spcPts val="0"/>
              </a:spcAft>
              <a:defRPr/>
            </a:pPr>
            <a:r>
              <a:rPr lang="es-ES" sz="4000" b="1" smtClean="0">
                <a:solidFill>
                  <a:schemeClr val="accent1">
                    <a:lumMod val="75000"/>
                  </a:schemeClr>
                </a:solidFill>
              </a:rPr>
              <a:t>Segunda versión</a:t>
            </a:r>
            <a:br>
              <a:rPr lang="es-ES" sz="4000" b="1" smtClean="0">
                <a:solidFill>
                  <a:schemeClr val="accent1">
                    <a:lumMod val="75000"/>
                  </a:schemeClr>
                </a:solidFill>
              </a:rPr>
            </a:br>
            <a:endParaRPr lang="es-ES" sz="4000" b="1" smtClean="0">
              <a:solidFill>
                <a:schemeClr val="accent1">
                  <a:lumMod val="75000"/>
                </a:schemeClr>
              </a:solidFill>
            </a:endParaRPr>
          </a:p>
        </p:txBody>
      </p:sp>
      <p:sp>
        <p:nvSpPr>
          <p:cNvPr id="45059" name="Rectangle 4"/>
          <p:cNvSpPr>
            <a:spLocks noGrp="1" noChangeArrowheads="1"/>
          </p:cNvSpPr>
          <p:nvPr>
            <p:ph sz="half" idx="1"/>
          </p:nvPr>
        </p:nvSpPr>
        <p:spPr>
          <a:xfrm>
            <a:off x="685800" y="1412875"/>
            <a:ext cx="3810000" cy="4683125"/>
          </a:xfrm>
        </p:spPr>
        <p:txBody>
          <a:bodyPr/>
          <a:lstStyle/>
          <a:p>
            <a:pPr eaLnBrk="1" hangingPunct="1">
              <a:lnSpc>
                <a:spcPct val="80000"/>
              </a:lnSpc>
            </a:pPr>
            <a:r>
              <a:rPr lang="es-ES" altLang="es-CL" sz="1200" b="1" smtClean="0">
                <a:solidFill>
                  <a:srgbClr val="000000"/>
                </a:solidFill>
              </a:rPr>
              <a:t>Coro</a:t>
            </a:r>
            <a:endParaRPr lang="es-ES" altLang="es-CL" sz="1200" smtClean="0">
              <a:solidFill>
                <a:srgbClr val="000000"/>
              </a:solidFill>
            </a:endParaRPr>
          </a:p>
          <a:p>
            <a:pPr eaLnBrk="1" hangingPunct="1">
              <a:lnSpc>
                <a:spcPct val="80000"/>
              </a:lnSpc>
            </a:pPr>
            <a:r>
              <a:rPr lang="es-ES" altLang="es-CL" sz="1200" smtClean="0">
                <a:solidFill>
                  <a:srgbClr val="000000"/>
                </a:solidFill>
              </a:rPr>
              <a:t>Dulce Patria, recibe los votos</a:t>
            </a:r>
            <a:br>
              <a:rPr lang="es-ES" altLang="es-CL" sz="1200" smtClean="0">
                <a:solidFill>
                  <a:srgbClr val="000000"/>
                </a:solidFill>
              </a:rPr>
            </a:br>
            <a:r>
              <a:rPr lang="es-ES" altLang="es-CL" sz="1200" smtClean="0">
                <a:solidFill>
                  <a:srgbClr val="000000"/>
                </a:solidFill>
              </a:rPr>
              <a:t>Con que Chile en tus aras juró</a:t>
            </a:r>
            <a:br>
              <a:rPr lang="es-ES" altLang="es-CL" sz="1200" smtClean="0">
                <a:solidFill>
                  <a:srgbClr val="000000"/>
                </a:solidFill>
              </a:rPr>
            </a:br>
            <a:r>
              <a:rPr lang="es-ES" altLang="es-CL" sz="1200" smtClean="0">
                <a:solidFill>
                  <a:srgbClr val="000000"/>
                </a:solidFill>
              </a:rPr>
              <a:t>Que o la tumba serás de los libres</a:t>
            </a:r>
            <a:br>
              <a:rPr lang="es-ES" altLang="es-CL" sz="1200" smtClean="0">
                <a:solidFill>
                  <a:srgbClr val="000000"/>
                </a:solidFill>
              </a:rPr>
            </a:br>
            <a:r>
              <a:rPr lang="es-ES" altLang="es-CL" sz="1200" smtClean="0">
                <a:solidFill>
                  <a:srgbClr val="000000"/>
                </a:solidFill>
              </a:rPr>
              <a:t>O el asilo contra la opresión</a:t>
            </a:r>
            <a:endParaRPr lang="es-ES" altLang="es-CL" sz="1200" b="1" smtClean="0">
              <a:solidFill>
                <a:srgbClr val="000000"/>
              </a:solidFill>
            </a:endParaRPr>
          </a:p>
          <a:p>
            <a:pPr eaLnBrk="1" hangingPunct="1">
              <a:lnSpc>
                <a:spcPct val="80000"/>
              </a:lnSpc>
            </a:pPr>
            <a:r>
              <a:rPr lang="es-ES" altLang="es-CL" sz="1200" b="1" smtClean="0">
                <a:solidFill>
                  <a:srgbClr val="000000"/>
                </a:solidFill>
              </a:rPr>
              <a:t>I</a:t>
            </a:r>
            <a:endParaRPr lang="es-ES" altLang="es-CL" sz="1200" smtClean="0">
              <a:solidFill>
                <a:srgbClr val="000000"/>
              </a:solidFill>
            </a:endParaRPr>
          </a:p>
          <a:p>
            <a:pPr eaLnBrk="1" hangingPunct="1">
              <a:lnSpc>
                <a:spcPct val="80000"/>
              </a:lnSpc>
            </a:pPr>
            <a:r>
              <a:rPr lang="es-ES" altLang="es-CL" sz="1200" smtClean="0">
                <a:solidFill>
                  <a:srgbClr val="000000"/>
                </a:solidFill>
              </a:rPr>
              <a:t>Ha cesado la lucha sangrienta;</a:t>
            </a:r>
            <a:br>
              <a:rPr lang="es-ES" altLang="es-CL" sz="1200" smtClean="0">
                <a:solidFill>
                  <a:srgbClr val="000000"/>
                </a:solidFill>
              </a:rPr>
            </a:br>
            <a:r>
              <a:rPr lang="es-ES" altLang="es-CL" sz="1200" smtClean="0">
                <a:solidFill>
                  <a:srgbClr val="000000"/>
                </a:solidFill>
              </a:rPr>
              <a:t>ya es hermano el que ayer invasor;</a:t>
            </a:r>
            <a:br>
              <a:rPr lang="es-ES" altLang="es-CL" sz="1200" smtClean="0">
                <a:solidFill>
                  <a:srgbClr val="000000"/>
                </a:solidFill>
              </a:rPr>
            </a:br>
            <a:r>
              <a:rPr lang="es-ES" altLang="es-CL" sz="1200" smtClean="0">
                <a:solidFill>
                  <a:srgbClr val="000000"/>
                </a:solidFill>
              </a:rPr>
              <a:t>de tres siglos lavamos la afrenta</a:t>
            </a:r>
            <a:br>
              <a:rPr lang="es-ES" altLang="es-CL" sz="1200" smtClean="0">
                <a:solidFill>
                  <a:srgbClr val="000000"/>
                </a:solidFill>
              </a:rPr>
            </a:br>
            <a:r>
              <a:rPr lang="es-ES" altLang="es-CL" sz="1200" smtClean="0">
                <a:solidFill>
                  <a:srgbClr val="000000"/>
                </a:solidFill>
              </a:rPr>
              <a:t>combatiendo en el campo de honor.</a:t>
            </a:r>
            <a:br>
              <a:rPr lang="es-ES" altLang="es-CL" sz="1200" smtClean="0">
                <a:solidFill>
                  <a:srgbClr val="000000"/>
                </a:solidFill>
              </a:rPr>
            </a:br>
            <a:r>
              <a:rPr lang="es-ES" altLang="es-CL" sz="1200" smtClean="0">
                <a:solidFill>
                  <a:srgbClr val="000000"/>
                </a:solidFill>
              </a:rPr>
              <a:t>El que ayer doblegábase esclavo</a:t>
            </a:r>
            <a:br>
              <a:rPr lang="es-ES" altLang="es-CL" sz="1200" smtClean="0">
                <a:solidFill>
                  <a:srgbClr val="000000"/>
                </a:solidFill>
              </a:rPr>
            </a:br>
            <a:r>
              <a:rPr lang="es-ES" altLang="es-CL" sz="1200" smtClean="0">
                <a:solidFill>
                  <a:srgbClr val="000000"/>
                </a:solidFill>
              </a:rPr>
              <a:t>libre al fin y triunfante se ve;</a:t>
            </a:r>
            <a:br>
              <a:rPr lang="es-ES" altLang="es-CL" sz="1200" smtClean="0">
                <a:solidFill>
                  <a:srgbClr val="000000"/>
                </a:solidFill>
              </a:rPr>
            </a:br>
            <a:r>
              <a:rPr lang="es-ES" altLang="es-CL" sz="1200" smtClean="0">
                <a:solidFill>
                  <a:srgbClr val="000000"/>
                </a:solidFill>
              </a:rPr>
              <a:t>libertad es la herencia del bravo,</a:t>
            </a:r>
            <a:br>
              <a:rPr lang="es-ES" altLang="es-CL" sz="1200" smtClean="0">
                <a:solidFill>
                  <a:srgbClr val="000000"/>
                </a:solidFill>
              </a:rPr>
            </a:br>
            <a:r>
              <a:rPr lang="es-ES" altLang="es-CL" sz="1200" smtClean="0">
                <a:solidFill>
                  <a:srgbClr val="000000"/>
                </a:solidFill>
              </a:rPr>
              <a:t>la Victoria se humilla a sus pies.</a:t>
            </a:r>
            <a:endParaRPr lang="es-ES" altLang="es-CL" sz="1200" b="1" smtClean="0">
              <a:solidFill>
                <a:srgbClr val="000000"/>
              </a:solidFill>
            </a:endParaRPr>
          </a:p>
          <a:p>
            <a:pPr eaLnBrk="1" hangingPunct="1">
              <a:lnSpc>
                <a:spcPct val="80000"/>
              </a:lnSpc>
            </a:pPr>
            <a:r>
              <a:rPr lang="es-ES" altLang="es-CL" sz="1200" b="1" smtClean="0">
                <a:solidFill>
                  <a:srgbClr val="000000"/>
                </a:solidFill>
              </a:rPr>
              <a:t>II</a:t>
            </a:r>
            <a:endParaRPr lang="es-ES" altLang="es-CL" sz="1200" smtClean="0">
              <a:solidFill>
                <a:srgbClr val="000000"/>
              </a:solidFill>
            </a:endParaRPr>
          </a:p>
          <a:p>
            <a:pPr eaLnBrk="1" hangingPunct="1">
              <a:lnSpc>
                <a:spcPct val="80000"/>
              </a:lnSpc>
            </a:pPr>
            <a:r>
              <a:rPr lang="es-ES" altLang="es-CL" sz="1200" smtClean="0">
                <a:solidFill>
                  <a:srgbClr val="000000"/>
                </a:solidFill>
              </a:rPr>
              <a:t>Alza, Chile, sin mancha la frente;</a:t>
            </a:r>
            <a:br>
              <a:rPr lang="es-ES" altLang="es-CL" sz="1200" smtClean="0">
                <a:solidFill>
                  <a:srgbClr val="000000"/>
                </a:solidFill>
              </a:rPr>
            </a:br>
            <a:r>
              <a:rPr lang="es-ES" altLang="es-CL" sz="1200" smtClean="0">
                <a:solidFill>
                  <a:srgbClr val="000000"/>
                </a:solidFill>
              </a:rPr>
              <a:t>conquistaste tu nombre en la lid;</a:t>
            </a:r>
            <a:br>
              <a:rPr lang="es-ES" altLang="es-CL" sz="1200" smtClean="0">
                <a:solidFill>
                  <a:srgbClr val="000000"/>
                </a:solidFill>
              </a:rPr>
            </a:br>
            <a:r>
              <a:rPr lang="es-ES" altLang="es-CL" sz="1200" smtClean="0">
                <a:solidFill>
                  <a:srgbClr val="000000"/>
                </a:solidFill>
              </a:rPr>
              <a:t>siempre noble, constante y valiente</a:t>
            </a:r>
            <a:br>
              <a:rPr lang="es-ES" altLang="es-CL" sz="1200" smtClean="0">
                <a:solidFill>
                  <a:srgbClr val="000000"/>
                </a:solidFill>
              </a:rPr>
            </a:br>
            <a:r>
              <a:rPr lang="es-ES" altLang="es-CL" sz="1200" smtClean="0">
                <a:solidFill>
                  <a:srgbClr val="000000"/>
                </a:solidFill>
              </a:rPr>
              <a:t>te encontraron los hijos del Cid.</a:t>
            </a:r>
            <a:br>
              <a:rPr lang="es-ES" altLang="es-CL" sz="1200" smtClean="0">
                <a:solidFill>
                  <a:srgbClr val="000000"/>
                </a:solidFill>
              </a:rPr>
            </a:br>
            <a:r>
              <a:rPr lang="es-ES" altLang="es-CL" sz="1200" smtClean="0">
                <a:solidFill>
                  <a:srgbClr val="000000"/>
                </a:solidFill>
              </a:rPr>
              <a:t>Que tus libres tranquilos coronen</a:t>
            </a:r>
            <a:br>
              <a:rPr lang="es-ES" altLang="es-CL" sz="1200" smtClean="0">
                <a:solidFill>
                  <a:srgbClr val="000000"/>
                </a:solidFill>
              </a:rPr>
            </a:br>
            <a:r>
              <a:rPr lang="es-ES" altLang="es-CL" sz="1200" smtClean="0">
                <a:solidFill>
                  <a:srgbClr val="000000"/>
                </a:solidFill>
              </a:rPr>
              <a:t>a las artes, la industria y la paz,</a:t>
            </a:r>
            <a:br>
              <a:rPr lang="es-ES" altLang="es-CL" sz="1200" smtClean="0">
                <a:solidFill>
                  <a:srgbClr val="000000"/>
                </a:solidFill>
              </a:rPr>
            </a:br>
            <a:r>
              <a:rPr lang="es-ES" altLang="es-CL" sz="1200" smtClean="0">
                <a:solidFill>
                  <a:srgbClr val="000000"/>
                </a:solidFill>
              </a:rPr>
              <a:t>y de triunfos cantares entonen</a:t>
            </a:r>
            <a:br>
              <a:rPr lang="es-ES" altLang="es-CL" sz="1200" smtClean="0">
                <a:solidFill>
                  <a:srgbClr val="000000"/>
                </a:solidFill>
              </a:rPr>
            </a:br>
            <a:r>
              <a:rPr lang="es-ES" altLang="es-CL" sz="1200" smtClean="0">
                <a:solidFill>
                  <a:srgbClr val="000000"/>
                </a:solidFill>
              </a:rPr>
              <a:t>que amedrenten al déspota audaz.</a:t>
            </a:r>
            <a:endParaRPr lang="es-ES" altLang="es-CL" sz="1200" b="1" smtClean="0">
              <a:solidFill>
                <a:srgbClr val="000000"/>
              </a:solidFill>
            </a:endParaRPr>
          </a:p>
          <a:p>
            <a:pPr eaLnBrk="1" hangingPunct="1">
              <a:lnSpc>
                <a:spcPct val="80000"/>
              </a:lnSpc>
            </a:pPr>
            <a:r>
              <a:rPr lang="es-ES" altLang="es-CL" sz="1200" b="1" smtClean="0">
                <a:solidFill>
                  <a:srgbClr val="000000"/>
                </a:solidFill>
              </a:rPr>
              <a:t>III</a:t>
            </a:r>
            <a:endParaRPr lang="es-ES" altLang="es-CL" sz="1200" smtClean="0">
              <a:solidFill>
                <a:srgbClr val="000000"/>
              </a:solidFill>
            </a:endParaRPr>
          </a:p>
          <a:p>
            <a:pPr eaLnBrk="1" hangingPunct="1">
              <a:lnSpc>
                <a:spcPct val="80000"/>
              </a:lnSpc>
            </a:pPr>
            <a:r>
              <a:rPr lang="es-ES" altLang="es-CL" sz="1200" smtClean="0">
                <a:solidFill>
                  <a:srgbClr val="000000"/>
                </a:solidFill>
              </a:rPr>
              <a:t>Vuestros nombres, valientes soldados,</a:t>
            </a:r>
            <a:br>
              <a:rPr lang="es-ES" altLang="es-CL" sz="1200" smtClean="0">
                <a:solidFill>
                  <a:srgbClr val="000000"/>
                </a:solidFill>
              </a:rPr>
            </a:br>
            <a:r>
              <a:rPr lang="es-ES" altLang="es-CL" sz="1200" smtClean="0">
                <a:solidFill>
                  <a:srgbClr val="000000"/>
                </a:solidFill>
              </a:rPr>
              <a:t>Que habéis sido de Chile el sostén,</a:t>
            </a:r>
            <a:br>
              <a:rPr lang="es-ES" altLang="es-CL" sz="1200" smtClean="0">
                <a:solidFill>
                  <a:srgbClr val="000000"/>
                </a:solidFill>
              </a:rPr>
            </a:br>
            <a:r>
              <a:rPr lang="es-ES" altLang="es-CL" sz="1200" smtClean="0">
                <a:solidFill>
                  <a:srgbClr val="000000"/>
                </a:solidFill>
              </a:rPr>
              <a:t>nuestros pechos los llevan grabados;</a:t>
            </a:r>
            <a:br>
              <a:rPr lang="es-ES" altLang="es-CL" sz="1200" smtClean="0">
                <a:solidFill>
                  <a:srgbClr val="000000"/>
                </a:solidFill>
              </a:rPr>
            </a:br>
            <a:r>
              <a:rPr lang="es-ES" altLang="es-CL" sz="1200" smtClean="0">
                <a:solidFill>
                  <a:srgbClr val="000000"/>
                </a:solidFill>
              </a:rPr>
              <a:t>Los sabrán nuestros hijos también.</a:t>
            </a:r>
            <a:br>
              <a:rPr lang="es-ES" altLang="es-CL" sz="1200" smtClean="0">
                <a:solidFill>
                  <a:srgbClr val="000000"/>
                </a:solidFill>
              </a:rPr>
            </a:br>
            <a:r>
              <a:rPr lang="es-ES" altLang="es-CL" sz="1200" smtClean="0">
                <a:solidFill>
                  <a:srgbClr val="000000"/>
                </a:solidFill>
              </a:rPr>
              <a:t>Sean ellos el grito de muerte</a:t>
            </a:r>
            <a:br>
              <a:rPr lang="es-ES" altLang="es-CL" sz="1200" smtClean="0">
                <a:solidFill>
                  <a:srgbClr val="000000"/>
                </a:solidFill>
              </a:rPr>
            </a:br>
            <a:r>
              <a:rPr lang="es-ES" altLang="es-CL" sz="1200" smtClean="0">
                <a:solidFill>
                  <a:srgbClr val="000000"/>
                </a:solidFill>
              </a:rPr>
              <a:t>que lancemos marchando a lidiar,</a:t>
            </a:r>
            <a:br>
              <a:rPr lang="es-ES" altLang="es-CL" sz="1200" smtClean="0">
                <a:solidFill>
                  <a:srgbClr val="000000"/>
                </a:solidFill>
              </a:rPr>
            </a:br>
            <a:r>
              <a:rPr lang="es-ES" altLang="es-CL" sz="1200" smtClean="0">
                <a:solidFill>
                  <a:srgbClr val="000000"/>
                </a:solidFill>
              </a:rPr>
              <a:t>y sonando en la boca del fuerte</a:t>
            </a:r>
            <a:br>
              <a:rPr lang="es-ES" altLang="es-CL" sz="1200" smtClean="0">
                <a:solidFill>
                  <a:srgbClr val="000000"/>
                </a:solidFill>
              </a:rPr>
            </a:br>
            <a:r>
              <a:rPr lang="es-ES" altLang="es-CL" sz="1200" smtClean="0">
                <a:solidFill>
                  <a:srgbClr val="000000"/>
                </a:solidFill>
              </a:rPr>
              <a:t>hagan siempre al tirano temblar.</a:t>
            </a:r>
          </a:p>
        </p:txBody>
      </p:sp>
      <p:sp>
        <p:nvSpPr>
          <p:cNvPr id="45060" name="Rectangle 5"/>
          <p:cNvSpPr>
            <a:spLocks noGrp="1" noChangeArrowheads="1"/>
          </p:cNvSpPr>
          <p:nvPr>
            <p:ph sz="half" idx="2"/>
          </p:nvPr>
        </p:nvSpPr>
        <p:spPr>
          <a:xfrm>
            <a:off x="4648200" y="1341438"/>
            <a:ext cx="3810000" cy="4754562"/>
          </a:xfrm>
        </p:spPr>
        <p:txBody>
          <a:bodyPr/>
          <a:lstStyle/>
          <a:p>
            <a:pPr eaLnBrk="1" hangingPunct="1">
              <a:lnSpc>
                <a:spcPct val="80000"/>
              </a:lnSpc>
            </a:pPr>
            <a:r>
              <a:rPr lang="es-ES" altLang="es-CL" sz="1200" b="1" smtClean="0">
                <a:solidFill>
                  <a:srgbClr val="000000"/>
                </a:solidFill>
              </a:rPr>
              <a:t>IV</a:t>
            </a:r>
            <a:endParaRPr lang="es-ES" altLang="es-CL" sz="1200" smtClean="0">
              <a:solidFill>
                <a:srgbClr val="000000"/>
              </a:solidFill>
            </a:endParaRPr>
          </a:p>
          <a:p>
            <a:pPr eaLnBrk="1" hangingPunct="1">
              <a:lnSpc>
                <a:spcPct val="80000"/>
              </a:lnSpc>
            </a:pPr>
            <a:r>
              <a:rPr lang="es-ES" altLang="es-CL" sz="1200" smtClean="0">
                <a:solidFill>
                  <a:srgbClr val="000000"/>
                </a:solidFill>
              </a:rPr>
              <a:t>Si pretende el cañón extranjero</a:t>
            </a:r>
            <a:br>
              <a:rPr lang="es-ES" altLang="es-CL" sz="1200" smtClean="0">
                <a:solidFill>
                  <a:srgbClr val="000000"/>
                </a:solidFill>
              </a:rPr>
            </a:br>
            <a:r>
              <a:rPr lang="es-ES" altLang="es-CL" sz="1200" smtClean="0">
                <a:solidFill>
                  <a:srgbClr val="000000"/>
                </a:solidFill>
              </a:rPr>
              <a:t>nuestros pueblos osado invadir;</a:t>
            </a:r>
            <a:br>
              <a:rPr lang="es-ES" altLang="es-CL" sz="1200" smtClean="0">
                <a:solidFill>
                  <a:srgbClr val="000000"/>
                </a:solidFill>
              </a:rPr>
            </a:br>
            <a:r>
              <a:rPr lang="es-ES" altLang="es-CL" sz="1200" smtClean="0">
                <a:solidFill>
                  <a:srgbClr val="000000"/>
                </a:solidFill>
              </a:rPr>
              <a:t>desnudemos al punto el acero</a:t>
            </a:r>
            <a:br>
              <a:rPr lang="es-ES" altLang="es-CL" sz="1200" smtClean="0">
                <a:solidFill>
                  <a:srgbClr val="000000"/>
                </a:solidFill>
              </a:rPr>
            </a:br>
            <a:r>
              <a:rPr lang="es-ES" altLang="es-CL" sz="1200" smtClean="0">
                <a:solidFill>
                  <a:srgbClr val="000000"/>
                </a:solidFill>
              </a:rPr>
              <a:t>y sepamos vencer o morir.</a:t>
            </a:r>
            <a:br>
              <a:rPr lang="es-ES" altLang="es-CL" sz="1200" smtClean="0">
                <a:solidFill>
                  <a:srgbClr val="000000"/>
                </a:solidFill>
              </a:rPr>
            </a:br>
            <a:r>
              <a:rPr lang="es-ES" altLang="es-CL" sz="1200" smtClean="0">
                <a:solidFill>
                  <a:srgbClr val="000000"/>
                </a:solidFill>
              </a:rPr>
              <a:t>Con su sangre el altivo araucano</a:t>
            </a:r>
            <a:br>
              <a:rPr lang="es-ES" altLang="es-CL" sz="1200" smtClean="0">
                <a:solidFill>
                  <a:srgbClr val="000000"/>
                </a:solidFill>
              </a:rPr>
            </a:br>
            <a:r>
              <a:rPr lang="es-ES" altLang="es-CL" sz="1200" smtClean="0">
                <a:solidFill>
                  <a:srgbClr val="000000"/>
                </a:solidFill>
              </a:rPr>
              <a:t>nos legó por herencia el valor;</a:t>
            </a:r>
            <a:br>
              <a:rPr lang="es-ES" altLang="es-CL" sz="1200" smtClean="0">
                <a:solidFill>
                  <a:srgbClr val="000000"/>
                </a:solidFill>
              </a:rPr>
            </a:br>
            <a:r>
              <a:rPr lang="es-ES" altLang="es-CL" sz="1200" smtClean="0">
                <a:solidFill>
                  <a:srgbClr val="000000"/>
                </a:solidFill>
              </a:rPr>
              <a:t>y no tiembla la espada en la mano</a:t>
            </a:r>
            <a:br>
              <a:rPr lang="es-ES" altLang="es-CL" sz="1200" smtClean="0">
                <a:solidFill>
                  <a:srgbClr val="000000"/>
                </a:solidFill>
              </a:rPr>
            </a:br>
            <a:r>
              <a:rPr lang="es-ES" altLang="es-CL" sz="1200" smtClean="0">
                <a:solidFill>
                  <a:srgbClr val="000000"/>
                </a:solidFill>
              </a:rPr>
              <a:t>defendiendo de Chile el honor.</a:t>
            </a:r>
            <a:endParaRPr lang="es-ES" altLang="es-CL" sz="1200" b="1" smtClean="0">
              <a:solidFill>
                <a:srgbClr val="000000"/>
              </a:solidFill>
            </a:endParaRPr>
          </a:p>
          <a:p>
            <a:pPr eaLnBrk="1" hangingPunct="1">
              <a:lnSpc>
                <a:spcPct val="80000"/>
              </a:lnSpc>
            </a:pPr>
            <a:r>
              <a:rPr lang="es-ES" altLang="es-CL" sz="1200" b="1" smtClean="0">
                <a:solidFill>
                  <a:srgbClr val="000000"/>
                </a:solidFill>
              </a:rPr>
              <a:t>V</a:t>
            </a:r>
            <a:endParaRPr lang="es-ES" altLang="es-CL" sz="1200" smtClean="0">
              <a:solidFill>
                <a:srgbClr val="000000"/>
              </a:solidFill>
            </a:endParaRPr>
          </a:p>
          <a:p>
            <a:pPr eaLnBrk="1" hangingPunct="1">
              <a:lnSpc>
                <a:spcPct val="80000"/>
              </a:lnSpc>
            </a:pPr>
            <a:r>
              <a:rPr lang="es-ES" altLang="es-CL" sz="1200" smtClean="0">
                <a:solidFill>
                  <a:srgbClr val="000000"/>
                </a:solidFill>
              </a:rPr>
              <a:t>Puro, Chile, es tu cielo azulado,</a:t>
            </a:r>
            <a:br>
              <a:rPr lang="es-ES" altLang="es-CL" sz="1200" smtClean="0">
                <a:solidFill>
                  <a:srgbClr val="000000"/>
                </a:solidFill>
              </a:rPr>
            </a:br>
            <a:r>
              <a:rPr lang="es-ES" altLang="es-CL" sz="1200" smtClean="0">
                <a:solidFill>
                  <a:srgbClr val="000000"/>
                </a:solidFill>
              </a:rPr>
              <a:t>puras brisas te cruzan también,</a:t>
            </a:r>
            <a:br>
              <a:rPr lang="es-ES" altLang="es-CL" sz="1200" smtClean="0">
                <a:solidFill>
                  <a:srgbClr val="000000"/>
                </a:solidFill>
              </a:rPr>
            </a:br>
            <a:r>
              <a:rPr lang="es-ES" altLang="es-CL" sz="1200" smtClean="0">
                <a:solidFill>
                  <a:srgbClr val="000000"/>
                </a:solidFill>
              </a:rPr>
              <a:t>y tu campo de flores bordado</a:t>
            </a:r>
            <a:br>
              <a:rPr lang="es-ES" altLang="es-CL" sz="1200" smtClean="0">
                <a:solidFill>
                  <a:srgbClr val="000000"/>
                </a:solidFill>
              </a:rPr>
            </a:br>
            <a:r>
              <a:rPr lang="es-ES" altLang="es-CL" sz="1200" smtClean="0">
                <a:solidFill>
                  <a:srgbClr val="000000"/>
                </a:solidFill>
              </a:rPr>
              <a:t>es la copia feliz del Edén.</a:t>
            </a:r>
            <a:br>
              <a:rPr lang="es-ES" altLang="es-CL" sz="1200" smtClean="0">
                <a:solidFill>
                  <a:srgbClr val="000000"/>
                </a:solidFill>
              </a:rPr>
            </a:br>
            <a:r>
              <a:rPr lang="es-ES" altLang="es-CL" sz="1200" smtClean="0">
                <a:solidFill>
                  <a:srgbClr val="000000"/>
                </a:solidFill>
              </a:rPr>
              <a:t>Majestuosa es la blanca montaña</a:t>
            </a:r>
            <a:br>
              <a:rPr lang="es-ES" altLang="es-CL" sz="1200" smtClean="0">
                <a:solidFill>
                  <a:srgbClr val="000000"/>
                </a:solidFill>
              </a:rPr>
            </a:br>
            <a:r>
              <a:rPr lang="es-ES" altLang="es-CL" sz="1200" smtClean="0">
                <a:solidFill>
                  <a:srgbClr val="000000"/>
                </a:solidFill>
              </a:rPr>
              <a:t>que te dio por baluarte el Señor,</a:t>
            </a:r>
            <a:br>
              <a:rPr lang="es-ES" altLang="es-CL" sz="1200" smtClean="0">
                <a:solidFill>
                  <a:srgbClr val="000000"/>
                </a:solidFill>
              </a:rPr>
            </a:br>
            <a:r>
              <a:rPr lang="es-ES" altLang="es-CL" sz="1200" smtClean="0">
                <a:solidFill>
                  <a:srgbClr val="000000"/>
                </a:solidFill>
              </a:rPr>
              <a:t>Y ese mar que tranquilo te baña</a:t>
            </a:r>
            <a:br>
              <a:rPr lang="es-ES" altLang="es-CL" sz="1200" smtClean="0">
                <a:solidFill>
                  <a:srgbClr val="000000"/>
                </a:solidFill>
              </a:rPr>
            </a:br>
            <a:r>
              <a:rPr lang="es-ES" altLang="es-CL" sz="1200" smtClean="0">
                <a:solidFill>
                  <a:srgbClr val="000000"/>
                </a:solidFill>
              </a:rPr>
              <a:t>te promete futuro esplendor.</a:t>
            </a:r>
            <a:endParaRPr lang="es-ES" altLang="es-CL" sz="1200" b="1" smtClean="0">
              <a:solidFill>
                <a:srgbClr val="000000"/>
              </a:solidFill>
            </a:endParaRPr>
          </a:p>
          <a:p>
            <a:pPr eaLnBrk="1" hangingPunct="1">
              <a:lnSpc>
                <a:spcPct val="80000"/>
              </a:lnSpc>
            </a:pPr>
            <a:r>
              <a:rPr lang="es-ES" altLang="es-CL" sz="1200" b="1" smtClean="0">
                <a:solidFill>
                  <a:srgbClr val="000000"/>
                </a:solidFill>
              </a:rPr>
              <a:t>VI</a:t>
            </a:r>
            <a:endParaRPr lang="es-ES" altLang="es-CL" sz="1200" smtClean="0">
              <a:solidFill>
                <a:srgbClr val="000000"/>
              </a:solidFill>
            </a:endParaRPr>
          </a:p>
          <a:p>
            <a:pPr eaLnBrk="1" hangingPunct="1">
              <a:lnSpc>
                <a:spcPct val="80000"/>
              </a:lnSpc>
            </a:pPr>
            <a:r>
              <a:rPr lang="es-ES" altLang="es-CL" sz="1200" smtClean="0">
                <a:solidFill>
                  <a:srgbClr val="000000"/>
                </a:solidFill>
              </a:rPr>
              <a:t>Esas galas, ¡oh, Patria!, esas flores</a:t>
            </a:r>
            <a:br>
              <a:rPr lang="es-ES" altLang="es-CL" sz="1200" smtClean="0">
                <a:solidFill>
                  <a:srgbClr val="000000"/>
                </a:solidFill>
              </a:rPr>
            </a:br>
            <a:r>
              <a:rPr lang="es-ES" altLang="es-CL" sz="1200" smtClean="0">
                <a:solidFill>
                  <a:srgbClr val="000000"/>
                </a:solidFill>
              </a:rPr>
              <a:t>que tapizan tu suelo feraz,</a:t>
            </a:r>
            <a:br>
              <a:rPr lang="es-ES" altLang="es-CL" sz="1200" smtClean="0">
                <a:solidFill>
                  <a:srgbClr val="000000"/>
                </a:solidFill>
              </a:rPr>
            </a:br>
            <a:r>
              <a:rPr lang="es-ES" altLang="es-CL" sz="1200" smtClean="0">
                <a:solidFill>
                  <a:srgbClr val="000000"/>
                </a:solidFill>
              </a:rPr>
              <a:t>no las pisen jamás invasores;</a:t>
            </a:r>
            <a:br>
              <a:rPr lang="es-ES" altLang="es-CL" sz="1200" smtClean="0">
                <a:solidFill>
                  <a:srgbClr val="000000"/>
                </a:solidFill>
              </a:rPr>
            </a:br>
            <a:r>
              <a:rPr lang="es-ES" altLang="es-CL" sz="1200" smtClean="0">
                <a:solidFill>
                  <a:srgbClr val="000000"/>
                </a:solidFill>
              </a:rPr>
              <a:t>con tu sombra las cubra la paz.</a:t>
            </a:r>
            <a:br>
              <a:rPr lang="es-ES" altLang="es-CL" sz="1200" smtClean="0">
                <a:solidFill>
                  <a:srgbClr val="000000"/>
                </a:solidFill>
              </a:rPr>
            </a:br>
            <a:r>
              <a:rPr lang="es-ES" altLang="es-CL" sz="1200" smtClean="0">
                <a:solidFill>
                  <a:srgbClr val="000000"/>
                </a:solidFill>
              </a:rPr>
              <a:t>Nuestros pechos serán tu baluarte,</a:t>
            </a:r>
            <a:br>
              <a:rPr lang="es-ES" altLang="es-CL" sz="1200" smtClean="0">
                <a:solidFill>
                  <a:srgbClr val="000000"/>
                </a:solidFill>
              </a:rPr>
            </a:br>
            <a:r>
              <a:rPr lang="es-ES" altLang="es-CL" sz="1200" smtClean="0">
                <a:solidFill>
                  <a:srgbClr val="000000"/>
                </a:solidFill>
              </a:rPr>
              <a:t>con tu nombre sabremos vencer,</a:t>
            </a:r>
            <a:br>
              <a:rPr lang="es-ES" altLang="es-CL" sz="1200" smtClean="0">
                <a:solidFill>
                  <a:srgbClr val="000000"/>
                </a:solidFill>
              </a:rPr>
            </a:br>
            <a:r>
              <a:rPr lang="es-ES" altLang="es-CL" sz="1200" smtClean="0">
                <a:solidFill>
                  <a:srgbClr val="000000"/>
                </a:solidFill>
              </a:rPr>
              <a:t>o tu noble, glorioso estandarte,</a:t>
            </a:r>
            <a:br>
              <a:rPr lang="es-ES" altLang="es-CL" sz="1200" smtClean="0">
                <a:solidFill>
                  <a:srgbClr val="000000"/>
                </a:solidFill>
              </a:rPr>
            </a:br>
            <a:r>
              <a:rPr lang="es-ES" altLang="es-CL" sz="1200" smtClean="0">
                <a:solidFill>
                  <a:srgbClr val="000000"/>
                </a:solidFill>
              </a:rPr>
              <a:t>nos verá combatiendo caer.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14688" y="0"/>
            <a:ext cx="2820987" cy="369888"/>
          </a:xfrm>
          <a:prstGeom prst="rect">
            <a:avLst/>
          </a:prstGeom>
          <a:noFill/>
        </p:spPr>
        <p:txBody>
          <a:bodyPr wrap="none">
            <a:spAutoFit/>
          </a:bodyPr>
          <a:lstStyle/>
          <a:p>
            <a:pPr eaLnBrk="1" fontAlgn="auto" hangingPunct="1">
              <a:spcBef>
                <a:spcPts val="0"/>
              </a:spcBef>
              <a:spcAft>
                <a:spcPts val="0"/>
              </a:spcAft>
              <a:defRPr/>
            </a:pPr>
            <a:r>
              <a:rPr lang="es-ES" sz="1800" b="1" dirty="0">
                <a:effectLst>
                  <a:outerShdw blurRad="38100" dist="38100" dir="2700000" algn="tl">
                    <a:srgbClr val="000000">
                      <a:alpha val="43137"/>
                    </a:srgbClr>
                  </a:outerShdw>
                </a:effectLst>
                <a:latin typeface="+mn-lt"/>
              </a:rPr>
              <a:t>Causas de la Independencia</a:t>
            </a:r>
          </a:p>
        </p:txBody>
      </p:sp>
      <p:sp>
        <p:nvSpPr>
          <p:cNvPr id="18435" name="2 CuadroTexto"/>
          <p:cNvSpPr txBox="1">
            <a:spLocks noChangeArrowheads="1"/>
          </p:cNvSpPr>
          <p:nvPr/>
        </p:nvSpPr>
        <p:spPr bwMode="auto">
          <a:xfrm>
            <a:off x="4097338" y="428625"/>
            <a:ext cx="146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solidFill>
                  <a:schemeClr val="tx2"/>
                </a:solidFill>
                <a:latin typeface="Calibri" panose="020F0502020204030204" pitchFamily="34" charset="0"/>
              </a:rPr>
              <a:t>Se pueden Clasificar</a:t>
            </a:r>
          </a:p>
        </p:txBody>
      </p:sp>
      <p:sp>
        <p:nvSpPr>
          <p:cNvPr id="18436" name="3 CuadroTexto"/>
          <p:cNvSpPr txBox="1">
            <a:spLocks noChangeArrowheads="1"/>
          </p:cNvSpPr>
          <p:nvPr/>
        </p:nvSpPr>
        <p:spPr bwMode="auto">
          <a:xfrm>
            <a:off x="7618413" y="642938"/>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800">
                <a:latin typeface="Calibri" panose="020F0502020204030204" pitchFamily="34" charset="0"/>
              </a:rPr>
              <a:t>Internas</a:t>
            </a:r>
          </a:p>
        </p:txBody>
      </p:sp>
      <p:sp>
        <p:nvSpPr>
          <p:cNvPr id="18437" name="4 CuadroTexto"/>
          <p:cNvSpPr txBox="1">
            <a:spLocks noChangeArrowheads="1"/>
          </p:cNvSpPr>
          <p:nvPr/>
        </p:nvSpPr>
        <p:spPr bwMode="auto">
          <a:xfrm>
            <a:off x="5440363" y="642938"/>
            <a:ext cx="98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800">
                <a:latin typeface="Calibri" panose="020F0502020204030204" pitchFamily="34" charset="0"/>
              </a:rPr>
              <a:t>Externas</a:t>
            </a:r>
          </a:p>
        </p:txBody>
      </p:sp>
      <p:sp>
        <p:nvSpPr>
          <p:cNvPr id="18438" name="5 CuadroTexto"/>
          <p:cNvSpPr txBox="1">
            <a:spLocks noChangeArrowheads="1"/>
          </p:cNvSpPr>
          <p:nvPr/>
        </p:nvSpPr>
        <p:spPr bwMode="auto">
          <a:xfrm>
            <a:off x="2778125" y="642938"/>
            <a:ext cx="122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800">
                <a:latin typeface="Calibri" panose="020F0502020204030204" pitchFamily="34" charset="0"/>
              </a:rPr>
              <a:t>Inmediatas</a:t>
            </a:r>
          </a:p>
        </p:txBody>
      </p:sp>
      <p:sp>
        <p:nvSpPr>
          <p:cNvPr id="18439" name="6 CuadroTexto"/>
          <p:cNvSpPr txBox="1">
            <a:spLocks noChangeArrowheads="1"/>
          </p:cNvSpPr>
          <p:nvPr/>
        </p:nvSpPr>
        <p:spPr bwMode="auto">
          <a:xfrm>
            <a:off x="500063" y="6429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800">
                <a:latin typeface="Calibri" panose="020F0502020204030204" pitchFamily="34" charset="0"/>
              </a:rPr>
              <a:t>Mediatas </a:t>
            </a:r>
          </a:p>
        </p:txBody>
      </p:sp>
      <p:cxnSp>
        <p:nvCxnSpPr>
          <p:cNvPr id="9" name="8 Conector recto de flecha"/>
          <p:cNvCxnSpPr>
            <a:stCxn id="2" idx="2"/>
            <a:endCxn id="18439" idx="0"/>
          </p:cNvCxnSpPr>
          <p:nvPr/>
        </p:nvCxnSpPr>
        <p:spPr>
          <a:xfrm rot="5400000">
            <a:off x="2703513" y="-1279525"/>
            <a:ext cx="273050" cy="3571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2" idx="2"/>
            <a:endCxn id="18438" idx="0"/>
          </p:cNvCxnSpPr>
          <p:nvPr/>
        </p:nvCxnSpPr>
        <p:spPr>
          <a:xfrm rot="5400000">
            <a:off x="3871119" y="-111918"/>
            <a:ext cx="273050" cy="1236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2" idx="2"/>
            <a:endCxn id="18437" idx="0"/>
          </p:cNvCxnSpPr>
          <p:nvPr/>
        </p:nvCxnSpPr>
        <p:spPr>
          <a:xfrm rot="16200000" flipH="1">
            <a:off x="5143500" y="-147637"/>
            <a:ext cx="273050" cy="130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2" idx="2"/>
            <a:endCxn id="18436" idx="0"/>
          </p:cNvCxnSpPr>
          <p:nvPr/>
        </p:nvCxnSpPr>
        <p:spPr>
          <a:xfrm rot="16200000" flipH="1">
            <a:off x="6223794" y="-1227931"/>
            <a:ext cx="273050" cy="346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4" name="20 CuadroTexto"/>
          <p:cNvSpPr txBox="1">
            <a:spLocks noChangeArrowheads="1"/>
          </p:cNvSpPr>
          <p:nvPr/>
        </p:nvSpPr>
        <p:spPr bwMode="auto">
          <a:xfrm>
            <a:off x="142875" y="928688"/>
            <a:ext cx="1971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a:solidFill>
                  <a:srgbClr val="FF0000"/>
                </a:solidFill>
                <a:latin typeface="Calibri" panose="020F0502020204030204" pitchFamily="34" charset="0"/>
              </a:rPr>
              <a:t>Todas aquellas de larga data </a:t>
            </a:r>
          </a:p>
        </p:txBody>
      </p:sp>
      <p:sp>
        <p:nvSpPr>
          <p:cNvPr id="18445" name="22 CuadroTexto"/>
          <p:cNvSpPr txBox="1">
            <a:spLocks noChangeArrowheads="1"/>
          </p:cNvSpPr>
          <p:nvPr/>
        </p:nvSpPr>
        <p:spPr bwMode="auto">
          <a:xfrm>
            <a:off x="4951413" y="928688"/>
            <a:ext cx="219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a:solidFill>
                  <a:srgbClr val="FF0000"/>
                </a:solidFill>
                <a:latin typeface="Calibri" panose="020F0502020204030204" pitchFamily="34" charset="0"/>
              </a:rPr>
              <a:t>Ocurren fuera de América- Chile</a:t>
            </a:r>
          </a:p>
        </p:txBody>
      </p:sp>
      <p:sp>
        <p:nvSpPr>
          <p:cNvPr id="18446" name="23 CuadroTexto"/>
          <p:cNvSpPr txBox="1">
            <a:spLocks noChangeArrowheads="1"/>
          </p:cNvSpPr>
          <p:nvPr/>
        </p:nvSpPr>
        <p:spPr bwMode="auto">
          <a:xfrm>
            <a:off x="7280275" y="928688"/>
            <a:ext cx="186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a:solidFill>
                  <a:srgbClr val="FF0000"/>
                </a:solidFill>
                <a:latin typeface="Calibri" panose="020F0502020204030204" pitchFamily="34" charset="0"/>
              </a:rPr>
              <a:t>Ocurren en América - Chile</a:t>
            </a:r>
          </a:p>
        </p:txBody>
      </p:sp>
      <p:sp>
        <p:nvSpPr>
          <p:cNvPr id="18447" name="24 CuadroTexto"/>
          <p:cNvSpPr txBox="1">
            <a:spLocks noChangeArrowheads="1"/>
          </p:cNvSpPr>
          <p:nvPr/>
        </p:nvSpPr>
        <p:spPr bwMode="auto">
          <a:xfrm>
            <a:off x="2792413" y="928688"/>
            <a:ext cx="1279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a:solidFill>
                  <a:srgbClr val="FF0000"/>
                </a:solidFill>
                <a:latin typeface="Calibri" panose="020F0502020204030204" pitchFamily="34" charset="0"/>
              </a:rPr>
              <a:t>Las de corta data </a:t>
            </a:r>
          </a:p>
        </p:txBody>
      </p:sp>
      <p:cxnSp>
        <p:nvCxnSpPr>
          <p:cNvPr id="27" name="26 Conector recto de flecha"/>
          <p:cNvCxnSpPr/>
          <p:nvPr/>
        </p:nvCxnSpPr>
        <p:spPr>
          <a:xfrm rot="5400000">
            <a:off x="677863" y="1177925"/>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7823201" y="1177925"/>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5607051" y="1177925"/>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5400000">
            <a:off x="3106738" y="1177925"/>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52" name="30 CuadroTexto"/>
          <p:cNvSpPr txBox="1">
            <a:spLocks noChangeArrowheads="1"/>
          </p:cNvSpPr>
          <p:nvPr/>
        </p:nvSpPr>
        <p:spPr bwMode="auto">
          <a:xfrm>
            <a:off x="142875" y="2571750"/>
            <a:ext cx="1571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INDEPENDENCIA DE EE.UU 1776: </a:t>
            </a:r>
            <a:r>
              <a:rPr lang="es-ES" altLang="es-CL" sz="1200">
                <a:latin typeface="Calibri" panose="020F0502020204030204" pitchFamily="34" charset="0"/>
              </a:rPr>
              <a:t>separación de 13 colonias inglesas en la costa atlántica de América del norte, del poder Inglés.</a:t>
            </a:r>
          </a:p>
        </p:txBody>
      </p:sp>
      <p:sp>
        <p:nvSpPr>
          <p:cNvPr id="18453" name="31 CuadroTexto"/>
          <p:cNvSpPr txBox="1">
            <a:spLocks noChangeArrowheads="1"/>
          </p:cNvSpPr>
          <p:nvPr/>
        </p:nvSpPr>
        <p:spPr bwMode="auto">
          <a:xfrm>
            <a:off x="142875" y="1500188"/>
            <a:ext cx="1571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ILUSTRACIÓN</a:t>
            </a:r>
            <a:br>
              <a:rPr lang="es-ES" altLang="es-CL" sz="1200" b="1">
                <a:latin typeface="Calibri" panose="020F0502020204030204" pitchFamily="34" charset="0"/>
              </a:rPr>
            </a:br>
            <a:r>
              <a:rPr lang="es-ES" altLang="es-CL" sz="1200" b="1">
                <a:latin typeface="Calibri" panose="020F0502020204030204" pitchFamily="34" charset="0"/>
              </a:rPr>
              <a:t>(Francia – Inglaterra): </a:t>
            </a:r>
            <a:r>
              <a:rPr lang="es-ES" altLang="es-CL" sz="1200">
                <a:latin typeface="Calibri" panose="020F0502020204030204" pitchFamily="34" charset="0"/>
              </a:rPr>
              <a:t>corriente de pensamiento europea del siglo XVIII.</a:t>
            </a:r>
          </a:p>
        </p:txBody>
      </p:sp>
      <p:sp>
        <p:nvSpPr>
          <p:cNvPr id="18454" name="32 CuadroTexto"/>
          <p:cNvSpPr txBox="1">
            <a:spLocks noChangeArrowheads="1"/>
          </p:cNvSpPr>
          <p:nvPr/>
        </p:nvSpPr>
        <p:spPr bwMode="auto">
          <a:xfrm>
            <a:off x="142875" y="4000500"/>
            <a:ext cx="16430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REVOLUCIÓN FRANCESA 1789-99: </a:t>
            </a:r>
            <a:r>
              <a:rPr lang="es-ES" altLang="es-CL" sz="1200">
                <a:latin typeface="Calibri" panose="020F0502020204030204" pitchFamily="34" charset="0"/>
              </a:rPr>
              <a:t>expresión de las ideas ilustradas  en Francia, al reemplazar una monarquía por una república.</a:t>
            </a:r>
          </a:p>
        </p:txBody>
      </p:sp>
      <p:sp>
        <p:nvSpPr>
          <p:cNvPr id="18455" name="33 CuadroTexto"/>
          <p:cNvSpPr txBox="1">
            <a:spLocks noChangeArrowheads="1"/>
          </p:cNvSpPr>
          <p:nvPr/>
        </p:nvSpPr>
        <p:spPr bwMode="auto">
          <a:xfrm>
            <a:off x="142875" y="5429250"/>
            <a:ext cx="164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DESCONTENTO DE LOS CRIOLLOS: </a:t>
            </a:r>
            <a:r>
              <a:rPr lang="es-ES" altLang="es-CL" sz="1200">
                <a:latin typeface="Calibri" panose="020F0502020204030204" pitchFamily="34" charset="0"/>
              </a:rPr>
              <a:t>por la forma de administración colonial española que los marginaba del poder político.</a:t>
            </a:r>
          </a:p>
        </p:txBody>
      </p:sp>
      <p:sp>
        <p:nvSpPr>
          <p:cNvPr id="18456" name="34 CuadroTexto"/>
          <p:cNvSpPr txBox="1">
            <a:spLocks noChangeArrowheads="1"/>
          </p:cNvSpPr>
          <p:nvPr/>
        </p:nvSpPr>
        <p:spPr bwMode="auto">
          <a:xfrm>
            <a:off x="2714625" y="1500188"/>
            <a:ext cx="15001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CAUTIVERIO DE FERNANDO VII REY DE ESPAÑA 1808: </a:t>
            </a:r>
          </a:p>
          <a:p>
            <a:pPr eaLnBrk="1" hangingPunct="1"/>
            <a:endParaRPr lang="es-ES" altLang="es-CL" sz="1200" b="1">
              <a:latin typeface="Calibri" panose="020F0502020204030204" pitchFamily="34" charset="0"/>
            </a:endParaRPr>
          </a:p>
          <a:p>
            <a:pPr eaLnBrk="1" hangingPunct="1"/>
            <a:r>
              <a:rPr lang="es-ES" altLang="es-CL" sz="1200">
                <a:latin typeface="Calibri" panose="020F0502020204030204" pitchFamily="34" charset="0"/>
              </a:rPr>
              <a:t>Napoleón Bonaparte invadió España para concretar sus planes de expansión territorial hacia territorio portugués , dejando en el poder a su hermano José Bonaparte “pepe botella”. El pueblo español reacciona formando juntas de gobierno , mientras el rey permanezca  el cautiv0.</a:t>
            </a:r>
          </a:p>
        </p:txBody>
      </p:sp>
      <p:pic>
        <p:nvPicPr>
          <p:cNvPr id="184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286125"/>
            <a:ext cx="7604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386013"/>
            <a:ext cx="7572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1485900"/>
            <a:ext cx="669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4000500"/>
            <a:ext cx="8747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288" y="1500188"/>
            <a:ext cx="8032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2" name="40 Rectángulo"/>
          <p:cNvSpPr>
            <a:spLocks noChangeArrowheads="1"/>
          </p:cNvSpPr>
          <p:nvPr/>
        </p:nvSpPr>
        <p:spPr bwMode="auto">
          <a:xfrm>
            <a:off x="5357813" y="1428750"/>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ILUSTRACIÓN</a:t>
            </a:r>
            <a:br>
              <a:rPr lang="es-ES" altLang="es-CL" sz="1200" b="1">
                <a:latin typeface="Calibri" panose="020F0502020204030204" pitchFamily="34" charset="0"/>
              </a:rPr>
            </a:br>
            <a:r>
              <a:rPr lang="es-ES" altLang="es-CL" sz="1200" b="1">
                <a:latin typeface="Calibri" panose="020F0502020204030204" pitchFamily="34" charset="0"/>
              </a:rPr>
              <a:t>(Francia – Inglaterra)</a:t>
            </a:r>
            <a:endParaRPr lang="es-ES" altLang="es-CL" sz="1200">
              <a:latin typeface="Calibri" panose="020F0502020204030204" pitchFamily="34" charset="0"/>
            </a:endParaRPr>
          </a:p>
        </p:txBody>
      </p:sp>
      <p:sp>
        <p:nvSpPr>
          <p:cNvPr id="18463" name="41 Rectángulo"/>
          <p:cNvSpPr>
            <a:spLocks noChangeArrowheads="1"/>
          </p:cNvSpPr>
          <p:nvPr/>
        </p:nvSpPr>
        <p:spPr bwMode="auto">
          <a:xfrm>
            <a:off x="5572125" y="3214688"/>
            <a:ext cx="142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INDEPENDENCIA DE EE.UU 1776</a:t>
            </a:r>
            <a:endParaRPr lang="es-ES" altLang="es-CL" sz="1200">
              <a:latin typeface="Calibri" panose="020F0502020204030204" pitchFamily="34" charset="0"/>
            </a:endParaRPr>
          </a:p>
        </p:txBody>
      </p:sp>
      <p:sp>
        <p:nvSpPr>
          <p:cNvPr id="18464" name="42 CuadroTexto"/>
          <p:cNvSpPr txBox="1">
            <a:spLocks noChangeArrowheads="1"/>
          </p:cNvSpPr>
          <p:nvPr/>
        </p:nvSpPr>
        <p:spPr bwMode="auto">
          <a:xfrm>
            <a:off x="5572125" y="2324100"/>
            <a:ext cx="164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REVOLUCIÓN FRANCESA 1789-99</a:t>
            </a:r>
            <a:endParaRPr lang="es-ES" altLang="es-CL" sz="1200">
              <a:latin typeface="Calibri" panose="020F0502020204030204" pitchFamily="34" charset="0"/>
            </a:endParaRPr>
          </a:p>
        </p:txBody>
      </p:sp>
      <p:sp>
        <p:nvSpPr>
          <p:cNvPr id="18465" name="43 CuadroTexto"/>
          <p:cNvSpPr txBox="1">
            <a:spLocks noChangeArrowheads="1"/>
          </p:cNvSpPr>
          <p:nvPr/>
        </p:nvSpPr>
        <p:spPr bwMode="auto">
          <a:xfrm>
            <a:off x="7858125" y="1428750"/>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DESCONTENTO </a:t>
            </a:r>
            <a:br>
              <a:rPr lang="es-ES" altLang="es-CL" sz="1200" b="1">
                <a:latin typeface="Calibri" panose="020F0502020204030204" pitchFamily="34" charset="0"/>
              </a:rPr>
            </a:br>
            <a:r>
              <a:rPr lang="es-ES" altLang="es-CL" sz="1200" b="1">
                <a:latin typeface="Calibri" panose="020F0502020204030204" pitchFamily="34" charset="0"/>
              </a:rPr>
              <a:t>DE LOS CRIOLLOS</a:t>
            </a:r>
            <a:endParaRPr lang="es-ES" altLang="es-CL" sz="1200">
              <a:latin typeface="Calibri" panose="020F0502020204030204" pitchFamily="34" charset="0"/>
            </a:endParaRPr>
          </a:p>
        </p:txBody>
      </p:sp>
      <p:sp>
        <p:nvSpPr>
          <p:cNvPr id="18466" name="45 CuadroTexto"/>
          <p:cNvSpPr txBox="1">
            <a:spLocks noChangeArrowheads="1"/>
          </p:cNvSpPr>
          <p:nvPr/>
        </p:nvSpPr>
        <p:spPr bwMode="auto">
          <a:xfrm>
            <a:off x="5715000" y="3929063"/>
            <a:ext cx="1500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rPr>
              <a:t>CAUTIVERIO DE FERNANDO VII REY DE ESPAÑA 1808:</a:t>
            </a:r>
            <a:endParaRPr lang="es-ES" altLang="es-CL" sz="1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8" name="AZA1381.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78486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p:txBody>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LOS acontecimientos En ESPAÑA</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graphicFrame>
        <p:nvGraphicFramePr>
          <p:cNvPr id="5123" name="Object 3"/>
          <p:cNvGraphicFramePr>
            <a:graphicFrameLocks noGrp="1" noChangeAspect="1"/>
          </p:cNvGraphicFramePr>
          <p:nvPr>
            <p:ph type="dgm" idx="1"/>
          </p:nvPr>
        </p:nvGraphicFramePr>
        <p:xfrm>
          <a:off x="222250" y="1676400"/>
          <a:ext cx="8782050" cy="4267200"/>
        </p:xfrm>
        <a:graphic>
          <a:graphicData uri="http://schemas.openxmlformats.org/presentationml/2006/ole">
            <mc:AlternateContent xmlns:mc="http://schemas.openxmlformats.org/markup-compatibility/2006">
              <mc:Choice xmlns:v="urn:schemas-microsoft-com:vml" Requires="v">
                <p:oleObj spid="_x0000_s19466" name="MS Org Chart" r:id="rId7" imgW="7585733" imgH="3430353" progId="OrgPlusWOPX.4">
                  <p:embed followColorScheme="full"/>
                </p:oleObj>
              </mc:Choice>
              <mc:Fallback>
                <p:oleObj name="MS Org Chart" r:id="rId7" imgW="7585733" imgH="3430353" progId="OrgPlusWOPX.4">
                  <p:embed followColorScheme="full"/>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250" y="1676400"/>
                        <a:ext cx="87820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8" name="AutoShape 8">
            <a:hlinkClick r:id="" action="ppaction://hlinkshowjump?jump=firstslide" highlightClick="1"/>
          </p:cNvPr>
          <p:cNvSpPr>
            <a:spLocks noChangeArrowheads="1"/>
          </p:cNvSpPr>
          <p:nvPr/>
        </p:nvSpPr>
        <p:spPr bwMode="auto">
          <a:xfrm>
            <a:off x="2286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5129" name="AutoShape 9">
            <a:hlinkClick r:id="" action="ppaction://hlinkshowjump?jump=nextslide" highlightClick="1"/>
          </p:cNvPr>
          <p:cNvSpPr>
            <a:spLocks noChangeArrowheads="1"/>
          </p:cNvSpPr>
          <p:nvPr/>
        </p:nvSpPr>
        <p:spPr bwMode="auto">
          <a:xfrm>
            <a:off x="8382000" y="60960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5130" name="AutoShape 10">
            <a:hlinkClick r:id="" action="ppaction://hlinkshowjump?jump=previousslide" highlightClick="1"/>
          </p:cNvPr>
          <p:cNvSpPr>
            <a:spLocks noChangeArrowheads="1"/>
          </p:cNvSpPr>
          <p:nvPr/>
        </p:nvSpPr>
        <p:spPr bwMode="auto">
          <a:xfrm>
            <a:off x="7772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pic>
        <p:nvPicPr>
          <p:cNvPr id="5136" name="Picture 16" descr="CARLOSI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600200"/>
            <a:ext cx="15240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descr="NAP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1600200"/>
            <a:ext cx="150018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38"/>
                                        </p:tgtEl>
                                      </p:cBhvr>
                                    </p:cmd>
                                  </p:childTnLst>
                                </p:cTn>
                              </p:par>
                              <p:par>
                                <p:cTn id="7" presetID="22" presetClass="entr" presetSubtype="8" fill="hold" grpId="0" nodeType="withEffect">
                                  <p:stCondLst>
                                    <p:cond delay="3000"/>
                                  </p:stCondLst>
                                  <p:iterate type="lt">
                                    <p:tmPct val="100000"/>
                                  </p:iterate>
                                  <p:childTnLst>
                                    <p:set>
                                      <p:cBhvr>
                                        <p:cTn id="8" dur="1" fill="hold">
                                          <p:stCondLst>
                                            <p:cond delay="0"/>
                                          </p:stCondLst>
                                        </p:cTn>
                                        <p:tgtEl>
                                          <p:spTgt spid="5122"/>
                                        </p:tgtEl>
                                        <p:attrNameLst>
                                          <p:attrName>style.visibility</p:attrName>
                                        </p:attrNameLst>
                                      </p:cBhvr>
                                      <p:to>
                                        <p:strVal val="visible"/>
                                      </p:to>
                                    </p:set>
                                    <p:animEffect transition="in" filter="wipe(left)">
                                      <p:cBhvr>
                                        <p:cTn id="9" dur="75"/>
                                        <p:tgtEl>
                                          <p:spTgt spid="5122"/>
                                        </p:tgtEl>
                                      </p:cBhvr>
                                    </p:animEffect>
                                  </p:childTnLst>
                                </p:cTn>
                              </p:par>
                            </p:childTnLst>
                          </p:cTn>
                        </p:par>
                        <p:par>
                          <p:cTn id="10" fill="hold" nodeType="afterGroup">
                            <p:stCondLst>
                              <p:cond delay="4950"/>
                            </p:stCondLst>
                            <p:childTnLst>
                              <p:par>
                                <p:cTn id="11" presetID="17" presetClass="entr" presetSubtype="1" fill="hold" nodeType="afterEffect">
                                  <p:stCondLst>
                                    <p:cond delay="200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500" fill="hold"/>
                                        <p:tgtEl>
                                          <p:spTgt spid="5123"/>
                                        </p:tgtEl>
                                        <p:attrNameLst>
                                          <p:attrName>ppt_x</p:attrName>
                                        </p:attrNameLst>
                                      </p:cBhvr>
                                      <p:tavLst>
                                        <p:tav tm="0">
                                          <p:val>
                                            <p:strVal val="#ppt_x"/>
                                          </p:val>
                                        </p:tav>
                                        <p:tav tm="100000">
                                          <p:val>
                                            <p:strVal val="#ppt_x"/>
                                          </p:val>
                                        </p:tav>
                                      </p:tavLst>
                                    </p:anim>
                                    <p:anim calcmode="lin" valueType="num">
                                      <p:cBhvr>
                                        <p:cTn id="14" dur="500" fill="hold"/>
                                        <p:tgtEl>
                                          <p:spTgt spid="5123"/>
                                        </p:tgtEl>
                                        <p:attrNameLst>
                                          <p:attrName>ppt_y</p:attrName>
                                        </p:attrNameLst>
                                      </p:cBhvr>
                                      <p:tavLst>
                                        <p:tav tm="0">
                                          <p:val>
                                            <p:strVal val="#ppt_y-#ppt_h/2"/>
                                          </p:val>
                                        </p:tav>
                                        <p:tav tm="100000">
                                          <p:val>
                                            <p:strVal val="#ppt_y"/>
                                          </p:val>
                                        </p:tav>
                                      </p:tavLst>
                                    </p:anim>
                                    <p:anim calcmode="lin" valueType="num">
                                      <p:cBhvr>
                                        <p:cTn id="15" dur="500" fill="hold"/>
                                        <p:tgtEl>
                                          <p:spTgt spid="5123"/>
                                        </p:tgtEl>
                                        <p:attrNameLst>
                                          <p:attrName>ppt_w</p:attrName>
                                        </p:attrNameLst>
                                      </p:cBhvr>
                                      <p:tavLst>
                                        <p:tav tm="0">
                                          <p:val>
                                            <p:strVal val="#ppt_w"/>
                                          </p:val>
                                        </p:tav>
                                        <p:tav tm="100000">
                                          <p:val>
                                            <p:strVal val="#ppt_w"/>
                                          </p:val>
                                        </p:tav>
                                      </p:tavLst>
                                    </p:anim>
                                    <p:anim calcmode="lin" valueType="num">
                                      <p:cBhvr>
                                        <p:cTn id="16" dur="500" fill="hold"/>
                                        <p:tgtEl>
                                          <p:spTgt spid="512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LASER.WAV"/>
                                        </p:tgtEl>
                                      </p:cMediaNode>
                                    </p:audio>
                                  </p:subTnLst>
                                </p:cTn>
                              </p:par>
                            </p:childTnLst>
                          </p:cTn>
                        </p:par>
                        <p:par>
                          <p:cTn id="17" fill="hold" nodeType="afterGroup">
                            <p:stCondLst>
                              <p:cond delay="7450"/>
                            </p:stCondLst>
                            <p:childTnLst>
                              <p:par>
                                <p:cTn id="18" presetID="17" presetClass="entr" presetSubtype="10" fill="hold" nodeType="afterEffect">
                                  <p:stCondLst>
                                    <p:cond delay="0"/>
                                  </p:stCondLst>
                                  <p:childTnLst>
                                    <p:set>
                                      <p:cBhvr>
                                        <p:cTn id="19" dur="1" fill="hold">
                                          <p:stCondLst>
                                            <p:cond delay="0"/>
                                          </p:stCondLst>
                                        </p:cTn>
                                        <p:tgtEl>
                                          <p:spTgt spid="5136"/>
                                        </p:tgtEl>
                                        <p:attrNameLst>
                                          <p:attrName>style.visibility</p:attrName>
                                        </p:attrNameLst>
                                      </p:cBhvr>
                                      <p:to>
                                        <p:strVal val="visible"/>
                                      </p:to>
                                    </p:set>
                                    <p:anim calcmode="lin" valueType="num">
                                      <p:cBhvr>
                                        <p:cTn id="20" dur="500" fill="hold"/>
                                        <p:tgtEl>
                                          <p:spTgt spid="5136"/>
                                        </p:tgtEl>
                                        <p:attrNameLst>
                                          <p:attrName>ppt_w</p:attrName>
                                        </p:attrNameLst>
                                      </p:cBhvr>
                                      <p:tavLst>
                                        <p:tav tm="0">
                                          <p:val>
                                            <p:fltVal val="0"/>
                                          </p:val>
                                        </p:tav>
                                        <p:tav tm="100000">
                                          <p:val>
                                            <p:strVal val="#ppt_w"/>
                                          </p:val>
                                        </p:tav>
                                      </p:tavLst>
                                    </p:anim>
                                    <p:anim calcmode="lin" valueType="num">
                                      <p:cBhvr>
                                        <p:cTn id="21" dur="500" fill="hold"/>
                                        <p:tgtEl>
                                          <p:spTgt spid="5136"/>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7950"/>
                            </p:stCondLst>
                            <p:childTnLst>
                              <p:par>
                                <p:cTn id="23" presetID="17" presetClass="entr" presetSubtype="10" fill="hold" nodeType="afterEffect">
                                  <p:stCondLst>
                                    <p:cond delay="0"/>
                                  </p:stCondLst>
                                  <p:childTnLst>
                                    <p:set>
                                      <p:cBhvr>
                                        <p:cTn id="24" dur="1" fill="hold">
                                          <p:stCondLst>
                                            <p:cond delay="0"/>
                                          </p:stCondLst>
                                        </p:cTn>
                                        <p:tgtEl>
                                          <p:spTgt spid="5137"/>
                                        </p:tgtEl>
                                        <p:attrNameLst>
                                          <p:attrName>style.visibility</p:attrName>
                                        </p:attrNameLst>
                                      </p:cBhvr>
                                      <p:to>
                                        <p:strVal val="visible"/>
                                      </p:to>
                                    </p:set>
                                    <p:anim calcmode="lin" valueType="num">
                                      <p:cBhvr>
                                        <p:cTn id="25" dur="500" fill="hold"/>
                                        <p:tgtEl>
                                          <p:spTgt spid="5137"/>
                                        </p:tgtEl>
                                        <p:attrNameLst>
                                          <p:attrName>ppt_w</p:attrName>
                                        </p:attrNameLst>
                                      </p:cBhvr>
                                      <p:tavLst>
                                        <p:tav tm="0">
                                          <p:val>
                                            <p:fltVal val="0"/>
                                          </p:val>
                                        </p:tav>
                                        <p:tav tm="100000">
                                          <p:val>
                                            <p:strVal val="#ppt_w"/>
                                          </p:val>
                                        </p:tav>
                                      </p:tavLst>
                                    </p:anim>
                                    <p:anim calcmode="lin" valueType="num">
                                      <p:cBhvr>
                                        <p:cTn id="26" dur="500" fill="hold"/>
                                        <p:tgtEl>
                                          <p:spTgt spid="5137"/>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8450"/>
                            </p:stCondLst>
                            <p:childTnLst>
                              <p:par>
                                <p:cTn id="28" presetID="1" presetClass="entr" presetSubtype="0" fill="hold" grpId="0" nodeType="afterEffect">
                                  <p:stCondLst>
                                    <p:cond delay="2000"/>
                                  </p:stCondLst>
                                  <p:childTnLst>
                                    <p:set>
                                      <p:cBhvr>
                                        <p:cTn id="29" dur="1" fill="hold">
                                          <p:stCondLst>
                                            <p:cond delay="499"/>
                                          </p:stCondLst>
                                        </p:cTn>
                                        <p:tgtEl>
                                          <p:spTgt spid="512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5" name="CLIC.WAV"/>
                                        </p:tgtEl>
                                      </p:cMediaNode>
                                    </p:audio>
                                  </p:subTnLst>
                                </p:cTn>
                              </p:par>
                            </p:childTnLst>
                          </p:cTn>
                        </p:par>
                        <p:par>
                          <p:cTn id="30" fill="hold" nodeType="afterGroup">
                            <p:stCondLst>
                              <p:cond delay="10950"/>
                            </p:stCondLst>
                            <p:childTnLst>
                              <p:par>
                                <p:cTn id="31" presetID="1" presetClass="entr" presetSubtype="0" fill="hold" grpId="0" nodeType="afterEffect">
                                  <p:stCondLst>
                                    <p:cond delay="0"/>
                                  </p:stCondLst>
                                  <p:childTnLst>
                                    <p:set>
                                      <p:cBhvr>
                                        <p:cTn id="32" dur="1" fill="hold">
                                          <p:stCondLst>
                                            <p:cond delay="499"/>
                                          </p:stCondLst>
                                        </p:cTn>
                                        <p:tgtEl>
                                          <p:spTgt spid="5130"/>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5" name="CLIC.WAV"/>
                                        </p:tgtEl>
                                      </p:cMediaNode>
                                    </p:audio>
                                  </p:subTnLst>
                                </p:cTn>
                              </p:par>
                            </p:childTnLst>
                          </p:cTn>
                        </p:par>
                        <p:par>
                          <p:cTn id="33" fill="hold" nodeType="afterGroup">
                            <p:stCondLst>
                              <p:cond delay="11450"/>
                            </p:stCondLst>
                            <p:childTnLst>
                              <p:par>
                                <p:cTn id="34" presetID="1" presetClass="entr" presetSubtype="0" fill="hold" grpId="0" nodeType="afterEffect">
                                  <p:stCondLst>
                                    <p:cond delay="0"/>
                                  </p:stCondLst>
                                  <p:childTnLst>
                                    <p:set>
                                      <p:cBhvr>
                                        <p:cTn id="35" dur="1" fill="hold">
                                          <p:stCondLst>
                                            <p:cond delay="499"/>
                                          </p:stCondLst>
                                        </p:cTn>
                                        <p:tgtEl>
                                          <p:spTgt spid="512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5"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numSld="4">
                <p:cTn id="36" fill="hold" display="0">
                  <p:stCondLst>
                    <p:cond delay="indefinite"/>
                  </p:stCondLst>
                  <p:endCondLst>
                    <p:cond evt="onPrev" delay="0">
                      <p:tgtEl>
                        <p:sldTgt/>
                      </p:tgtEl>
                    </p:cond>
                    <p:cond evt="onStopAudio" delay="0">
                      <p:tgtEl>
                        <p:sldTgt/>
                      </p:tgtEl>
                    </p:cond>
                  </p:endCondLst>
                </p:cTn>
                <p:tgtEl>
                  <p:spTgt spid="5138"/>
                </p:tgtEl>
              </p:cMediaNode>
            </p:audio>
          </p:childTnLst>
        </p:cTn>
      </p:par>
    </p:tnLst>
    <p:bldLst>
      <p:bldP spid="5122" grpId="0" autoUpdateAnimBg="0"/>
      <p:bldP spid="5128" grpId="0" animBg="1"/>
      <p:bldP spid="5129" grpId="0" animBg="1"/>
      <p:bldP spid="51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s-ES_tradnl" sz="4000" b="1" i="1" dirty="0" smtClean="0">
                <a:solidFill>
                  <a:schemeClr val="accent1">
                    <a:lumMod val="75000"/>
                  </a:schemeClr>
                </a:solidFill>
                <a:effectLst>
                  <a:outerShdw blurRad="38100" dist="38100" dir="2700000" algn="tl">
                    <a:srgbClr val="000000"/>
                  </a:outerShdw>
                </a:effectLst>
                <a:latin typeface="Calibri" panose="020F0502020204030204" pitchFamily="34" charset="0"/>
                <a:cs typeface="Calibri" panose="020F0502020204030204" pitchFamily="34" charset="0"/>
              </a:rPr>
              <a:t>MOVIMIENTOS JUNTISTAS</a:t>
            </a:r>
            <a:endParaRPr lang="es-ES_tradnl"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6160" name="AutoShape 16">
            <a:hlinkClick r:id="" action="ppaction://hlinkshowjump?jump=firstslide" highlightClick="1"/>
          </p:cNvPr>
          <p:cNvSpPr>
            <a:spLocks noChangeArrowheads="1"/>
          </p:cNvSpPr>
          <p:nvPr/>
        </p:nvSpPr>
        <p:spPr bwMode="auto">
          <a:xfrm>
            <a:off x="3048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6162" name="AutoShape 18">
            <a:hlinkClick r:id="" action="ppaction://hlinkshowjump?jump=previousslide" highlightClick="1"/>
          </p:cNvPr>
          <p:cNvSpPr>
            <a:spLocks noChangeArrowheads="1"/>
          </p:cNvSpPr>
          <p:nvPr/>
        </p:nvSpPr>
        <p:spPr bwMode="auto">
          <a:xfrm>
            <a:off x="8153400" y="60960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graphicFrame>
        <p:nvGraphicFramePr>
          <p:cNvPr id="6169" name="Object 25"/>
          <p:cNvGraphicFramePr>
            <a:graphicFrameLocks noChangeAspect="1"/>
          </p:cNvGraphicFramePr>
          <p:nvPr/>
        </p:nvGraphicFramePr>
        <p:xfrm>
          <a:off x="179388" y="1447800"/>
          <a:ext cx="8964612" cy="3900488"/>
        </p:xfrm>
        <a:graphic>
          <a:graphicData uri="http://schemas.openxmlformats.org/presentationml/2006/ole">
            <mc:AlternateContent xmlns:mc="http://schemas.openxmlformats.org/markup-compatibility/2006">
              <mc:Choice xmlns:v="urn:schemas-microsoft-com:vml" Requires="v">
                <p:oleObj spid="_x0000_s20486" name="Document" r:id="rId5" imgW="5656580" imgH="3489960" progId="Word.Document.8">
                  <p:embed/>
                </p:oleObj>
              </mc:Choice>
              <mc:Fallback>
                <p:oleObj name="Document" r:id="rId5" imgW="5656580" imgH="3489960" progId="Word.Document.8">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447800"/>
                        <a:ext cx="8964612"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3000"/>
                                  </p:stCondLst>
                                  <p:iterate type="lt">
                                    <p:tmPct val="100000"/>
                                  </p:iterate>
                                  <p:childTnLst>
                                    <p:set>
                                      <p:cBhvr>
                                        <p:cTn id="6" dur="1" fill="hold">
                                          <p:stCondLst>
                                            <p:cond delay="0"/>
                                          </p:stCondLst>
                                        </p:cTn>
                                        <p:tgtEl>
                                          <p:spTgt spid="6146"/>
                                        </p:tgtEl>
                                        <p:attrNameLst>
                                          <p:attrName>style.visibility</p:attrName>
                                        </p:attrNameLst>
                                      </p:cBhvr>
                                      <p:to>
                                        <p:strVal val="visible"/>
                                      </p:to>
                                    </p:set>
                                    <p:animEffect transition="in" filter="wipe(left)">
                                      <p:cBhvr>
                                        <p:cTn id="7" dur="75"/>
                                        <p:tgtEl>
                                          <p:spTgt spid="6146"/>
                                        </p:tgtEl>
                                      </p:cBhvr>
                                    </p:animEffect>
                                  </p:childTnLst>
                                </p:cTn>
                              </p:par>
                            </p:childTnLst>
                          </p:cTn>
                        </p:par>
                        <p:par>
                          <p:cTn id="8" fill="hold" nodeType="afterGroup">
                            <p:stCondLst>
                              <p:cond delay="4500"/>
                            </p:stCondLst>
                            <p:childTnLst>
                              <p:par>
                                <p:cTn id="9" presetID="17" presetClass="entr" presetSubtype="1" fill="hold" nodeType="afterEffect">
                                  <p:stCondLst>
                                    <p:cond delay="1000"/>
                                  </p:stCondLst>
                                  <p:childTnLst>
                                    <p:set>
                                      <p:cBhvr>
                                        <p:cTn id="10" dur="1" fill="hold">
                                          <p:stCondLst>
                                            <p:cond delay="0"/>
                                          </p:stCondLst>
                                        </p:cTn>
                                        <p:tgtEl>
                                          <p:spTgt spid="6169"/>
                                        </p:tgtEl>
                                        <p:attrNameLst>
                                          <p:attrName>style.visibility</p:attrName>
                                        </p:attrNameLst>
                                      </p:cBhvr>
                                      <p:to>
                                        <p:strVal val="visible"/>
                                      </p:to>
                                    </p:set>
                                    <p:anim calcmode="lin" valueType="num">
                                      <p:cBhvr>
                                        <p:cTn id="11" dur="500" fill="hold"/>
                                        <p:tgtEl>
                                          <p:spTgt spid="6169"/>
                                        </p:tgtEl>
                                        <p:attrNameLst>
                                          <p:attrName>ppt_x</p:attrName>
                                        </p:attrNameLst>
                                      </p:cBhvr>
                                      <p:tavLst>
                                        <p:tav tm="0">
                                          <p:val>
                                            <p:strVal val="#ppt_x"/>
                                          </p:val>
                                        </p:tav>
                                        <p:tav tm="100000">
                                          <p:val>
                                            <p:strVal val="#ppt_x"/>
                                          </p:val>
                                        </p:tav>
                                      </p:tavLst>
                                    </p:anim>
                                    <p:anim calcmode="lin" valueType="num">
                                      <p:cBhvr>
                                        <p:cTn id="12" dur="500" fill="hold"/>
                                        <p:tgtEl>
                                          <p:spTgt spid="6169"/>
                                        </p:tgtEl>
                                        <p:attrNameLst>
                                          <p:attrName>ppt_y</p:attrName>
                                        </p:attrNameLst>
                                      </p:cBhvr>
                                      <p:tavLst>
                                        <p:tav tm="0">
                                          <p:val>
                                            <p:strVal val="#ppt_y-#ppt_h/2"/>
                                          </p:val>
                                        </p:tav>
                                        <p:tav tm="100000">
                                          <p:val>
                                            <p:strVal val="#ppt_y"/>
                                          </p:val>
                                        </p:tav>
                                      </p:tavLst>
                                    </p:anim>
                                    <p:anim calcmode="lin" valueType="num">
                                      <p:cBhvr>
                                        <p:cTn id="13" dur="500" fill="hold"/>
                                        <p:tgtEl>
                                          <p:spTgt spid="6169"/>
                                        </p:tgtEl>
                                        <p:attrNameLst>
                                          <p:attrName>ppt_w</p:attrName>
                                        </p:attrNameLst>
                                      </p:cBhvr>
                                      <p:tavLst>
                                        <p:tav tm="0">
                                          <p:val>
                                            <p:strVal val="#ppt_w"/>
                                          </p:val>
                                        </p:tav>
                                        <p:tav tm="100000">
                                          <p:val>
                                            <p:strVal val="#ppt_w"/>
                                          </p:val>
                                        </p:tav>
                                      </p:tavLst>
                                    </p:anim>
                                    <p:anim calcmode="lin" valueType="num">
                                      <p:cBhvr>
                                        <p:cTn id="14" dur="500" fill="hold"/>
                                        <p:tgtEl>
                                          <p:spTgt spid="616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6000"/>
                            </p:stCondLst>
                            <p:childTnLst>
                              <p:par>
                                <p:cTn id="16" presetID="1" presetClass="entr" presetSubtype="0" fill="hold" grpId="0" nodeType="afterEffect">
                                  <p:stCondLst>
                                    <p:cond delay="2000"/>
                                  </p:stCondLst>
                                  <p:childTnLst>
                                    <p:set>
                                      <p:cBhvr>
                                        <p:cTn id="17" dur="1" fill="hold">
                                          <p:stCondLst>
                                            <p:cond delay="499"/>
                                          </p:stCondLst>
                                        </p:cTn>
                                        <p:tgtEl>
                                          <p:spTgt spid="6160"/>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CLIC.WAV"/>
                                        </p:tgtEl>
                                      </p:cMediaNode>
                                    </p:audio>
                                  </p:subTnLst>
                                </p:cTn>
                              </p:par>
                            </p:childTnLst>
                          </p:cTn>
                        </p:par>
                        <p:par>
                          <p:cTn id="18" fill="hold" nodeType="afterGroup">
                            <p:stCondLst>
                              <p:cond delay="8500"/>
                            </p:stCondLst>
                            <p:childTnLst>
                              <p:par>
                                <p:cTn id="19" presetID="1" presetClass="entr" presetSubtype="0" fill="hold" grpId="0" nodeType="afterEffect">
                                  <p:stCondLst>
                                    <p:cond delay="0"/>
                                  </p:stCondLst>
                                  <p:childTnLst>
                                    <p:set>
                                      <p:cBhvr>
                                        <p:cTn id="20" dur="1" fill="hold">
                                          <p:stCondLst>
                                            <p:cond delay="499"/>
                                          </p:stCondLst>
                                        </p:cTn>
                                        <p:tgtEl>
                                          <p:spTgt spid="616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60" grpId="0" animBg="1"/>
      <p:bldP spid="616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95" name="AZA1185.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09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5" descr="REC3"/>
          <p:cNvPicPr>
            <a:picLocks noChangeAspect="1" noChangeArrowheads="1"/>
          </p:cNvPicPr>
          <p:nvPr/>
        </p:nvPicPr>
        <p:blipFill>
          <a:blip r:embed="rId5">
            <a:extLst>
              <a:ext uri="{28A0092B-C50C-407E-A947-70E740481C1C}">
                <a14:useLocalDpi xmlns:a14="http://schemas.microsoft.com/office/drawing/2010/main" val="0"/>
              </a:ext>
            </a:extLst>
          </a:blip>
          <a:srcRect t="7755"/>
          <a:stretch>
            <a:fillRect/>
          </a:stretch>
        </p:blipFill>
        <p:spPr bwMode="auto">
          <a:xfrm>
            <a:off x="6096000" y="2362200"/>
            <a:ext cx="188912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4800600" y="5726113"/>
            <a:ext cx="4343400" cy="609600"/>
          </a:xfrm>
        </p:spPr>
        <p:txBody>
          <a:bodyPr rtlCol="0"/>
          <a:lstStyle/>
          <a:p>
            <a:pPr eaLnBrk="1" fontAlgn="auto" hangingPunct="1">
              <a:spcAft>
                <a:spcPts val="0"/>
              </a:spcAft>
              <a:defRPr/>
            </a:pPr>
            <a:r>
              <a:rPr lang="es-ES_tradnl" sz="3200" b="1" i="1" dirty="0" smtClean="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PATRIA NUEVA</a:t>
            </a:r>
            <a:endParaRPr lang="es-ES_tradnl" sz="3200" dirty="0" smtClean="0">
              <a:solidFill>
                <a:schemeClr val="tx1"/>
              </a:solidFill>
              <a:latin typeface="Calibri" panose="020F0502020204030204" pitchFamily="34" charset="0"/>
              <a:cs typeface="Calibri" panose="020F0502020204030204" pitchFamily="34" charset="0"/>
            </a:endParaRPr>
          </a:p>
        </p:txBody>
      </p:sp>
      <p:sp>
        <p:nvSpPr>
          <p:cNvPr id="7170" name="Rectangle 2"/>
          <p:cNvSpPr>
            <a:spLocks noGrp="1" noChangeArrowheads="1"/>
          </p:cNvSpPr>
          <p:nvPr>
            <p:ph type="ctrTitle"/>
          </p:nvPr>
        </p:nvSpPr>
        <p:spPr>
          <a:xfrm>
            <a:off x="2667000" y="685800"/>
            <a:ext cx="5562600" cy="1295400"/>
          </a:xfrm>
        </p:spPr>
        <p:txBody>
          <a:bodyPr/>
          <a:lstStyle/>
          <a:p>
            <a:pPr eaLnBrk="1" fontAlgn="auto" hangingPunct="1">
              <a:spcAft>
                <a:spcPts val="0"/>
              </a:spcAft>
              <a:defRPr/>
            </a:pPr>
            <a:r>
              <a:rPr lang="es-ES_tradnl" sz="6600" b="1" i="1" dirty="0" smtClean="0">
                <a:effectLst>
                  <a:outerShdw blurRad="38100" dist="38100" dir="2700000" algn="tl">
                    <a:srgbClr val="000000"/>
                  </a:outerShdw>
                </a:effectLst>
                <a:latin typeface="Calibri" panose="020F0502020204030204" pitchFamily="34" charset="0"/>
                <a:cs typeface="Calibri" panose="020F0502020204030204" pitchFamily="34" charset="0"/>
                <a:hlinkClick r:id="" action="ppaction://noaction"/>
              </a:rPr>
              <a:t>ET</a:t>
            </a:r>
            <a:r>
              <a:rPr lang="es-ES_tradnl" sz="6600" b="1" i="1" dirty="0" smtClean="0">
                <a:effectLst>
                  <a:outerShdw blurRad="38100" dist="38100" dir="2700000" algn="tl">
                    <a:srgbClr val="000000"/>
                  </a:outerShdw>
                </a:effectLst>
                <a:latin typeface="Calibri" panose="020F0502020204030204" pitchFamily="34" charset="0"/>
                <a:cs typeface="Calibri" panose="020F0502020204030204" pitchFamily="34" charset="0"/>
              </a:rPr>
              <a:t>APAS</a:t>
            </a:r>
            <a:endParaRPr lang="es-ES_tradnl" dirty="0" smtClean="0">
              <a:latin typeface="Calibri" panose="020F0502020204030204" pitchFamily="34" charset="0"/>
              <a:cs typeface="Calibri" panose="020F0502020204030204" pitchFamily="34" charset="0"/>
            </a:endParaRPr>
          </a:p>
        </p:txBody>
      </p:sp>
      <p:sp>
        <p:nvSpPr>
          <p:cNvPr id="7173" name="Rectangle 5"/>
          <p:cNvSpPr>
            <a:spLocks noChangeArrowheads="1"/>
          </p:cNvSpPr>
          <p:nvPr/>
        </p:nvSpPr>
        <p:spPr bwMode="auto">
          <a:xfrm>
            <a:off x="1403350" y="4184650"/>
            <a:ext cx="434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defRPr/>
            </a:pPr>
            <a:r>
              <a:rPr lang="es-ES_tradnl" sz="3200" b="1" i="1" dirty="0">
                <a:effectLst>
                  <a:outerShdw blurRad="38100" dist="38100" dir="2700000" algn="tl">
                    <a:srgbClr val="000000"/>
                  </a:outerShdw>
                </a:effectLst>
                <a:latin typeface="Calibri" panose="020F0502020204030204" pitchFamily="34" charset="0"/>
                <a:cs typeface="Calibri" panose="020F0502020204030204" pitchFamily="34" charset="0"/>
              </a:rPr>
              <a:t>RECONQUISTA </a:t>
            </a:r>
          </a:p>
          <a:p>
            <a:pPr algn="ctr">
              <a:spcBef>
                <a:spcPct val="20000"/>
              </a:spcBef>
              <a:defRPr/>
            </a:pPr>
            <a:r>
              <a:rPr lang="es-ES_tradnl" sz="3200" b="1" i="1" dirty="0">
                <a:effectLst>
                  <a:outerShdw blurRad="38100" dist="38100" dir="2700000" algn="tl">
                    <a:srgbClr val="000000"/>
                  </a:outerShdw>
                </a:effectLst>
                <a:latin typeface="Calibri" panose="020F0502020204030204" pitchFamily="34" charset="0"/>
                <a:cs typeface="Calibri" panose="020F0502020204030204" pitchFamily="34" charset="0"/>
              </a:rPr>
              <a:t>o RESTAURACION ESPAÑOLA</a:t>
            </a:r>
            <a:endParaRPr lang="es-ES_tradnl" sz="3200" dirty="0">
              <a:latin typeface="Calibri" panose="020F0502020204030204" pitchFamily="34" charset="0"/>
              <a:cs typeface="Calibri" panose="020F0502020204030204" pitchFamily="34" charset="0"/>
            </a:endParaRPr>
          </a:p>
        </p:txBody>
      </p:sp>
      <p:pic>
        <p:nvPicPr>
          <p:cNvPr id="7192" name="Picture 24" descr="CARROZ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981200"/>
            <a:ext cx="32004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3" descr="COLOR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143000"/>
            <a:ext cx="298132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0" y="3276600"/>
            <a:ext cx="396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defRPr/>
            </a:pPr>
            <a:r>
              <a:rPr lang="es-ES_tradnl" sz="3200" b="1" i="1" dirty="0">
                <a:effectLst>
                  <a:outerShdw blurRad="38100" dist="38100" dir="2700000" algn="tl">
                    <a:srgbClr val="000000"/>
                  </a:outerShdw>
                </a:effectLst>
                <a:latin typeface="Calibri" panose="020F0502020204030204" pitchFamily="34" charset="0"/>
                <a:cs typeface="Calibri" panose="020F0502020204030204" pitchFamily="34" charset="0"/>
              </a:rPr>
              <a:t>PATRIA VIEJA</a:t>
            </a:r>
            <a:endParaRPr lang="es-ES_tradnl" sz="3200" dirty="0">
              <a:latin typeface="Calibri" panose="020F0502020204030204" pitchFamily="34" charset="0"/>
              <a:cs typeface="Calibri" panose="020F0502020204030204" pitchFamily="34" charset="0"/>
            </a:endParaRPr>
          </a:p>
        </p:txBody>
      </p:sp>
      <p:sp>
        <p:nvSpPr>
          <p:cNvPr id="7179" name="AutoShape 11">
            <a:hlinkClick r:id="" action="ppaction://hlinkshowjump?jump=firstslide" highlightClick="1"/>
          </p:cNvPr>
          <p:cNvSpPr>
            <a:spLocks noChangeArrowheads="1"/>
          </p:cNvSpPr>
          <p:nvPr/>
        </p:nvSpPr>
        <p:spPr bwMode="auto">
          <a:xfrm>
            <a:off x="533400" y="58674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195"/>
                                        </p:tgtEl>
                                      </p:cBhvr>
                                    </p:cmd>
                                  </p:childTnLst>
                                </p:cTn>
                              </p:par>
                              <p:par>
                                <p:cTn id="7" presetID="9" presetClass="entr" presetSubtype="0" fill="hold" grpId="0"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dissolve">
                                      <p:cBhvr>
                                        <p:cTn id="9" dur="500"/>
                                        <p:tgtEl>
                                          <p:spTgt spid="7170"/>
                                        </p:tgtEl>
                                      </p:cBhvr>
                                    </p:animEffect>
                                  </p:childTnLst>
                                </p:cTn>
                              </p:par>
                            </p:childTnLst>
                          </p:cTn>
                        </p:par>
                        <p:par>
                          <p:cTn id="10" fill="hold" nodeType="afterGroup">
                            <p:stCondLst>
                              <p:cond delay="500"/>
                            </p:stCondLst>
                            <p:childTnLst>
                              <p:par>
                                <p:cTn id="11" presetID="17" presetClass="entr" presetSubtype="8" fill="hold" nodeType="afterEffect">
                                  <p:stCondLst>
                                    <p:cond delay="0"/>
                                  </p:stCondLst>
                                  <p:childTnLst>
                                    <p:set>
                                      <p:cBhvr>
                                        <p:cTn id="12" dur="1" fill="hold">
                                          <p:stCondLst>
                                            <p:cond delay="0"/>
                                          </p:stCondLst>
                                        </p:cTn>
                                        <p:tgtEl>
                                          <p:spTgt spid="7191"/>
                                        </p:tgtEl>
                                        <p:attrNameLst>
                                          <p:attrName>style.visibility</p:attrName>
                                        </p:attrNameLst>
                                      </p:cBhvr>
                                      <p:to>
                                        <p:strVal val="visible"/>
                                      </p:to>
                                    </p:set>
                                    <p:anim calcmode="lin" valueType="num">
                                      <p:cBhvr>
                                        <p:cTn id="13" dur="500" fill="hold"/>
                                        <p:tgtEl>
                                          <p:spTgt spid="7191"/>
                                        </p:tgtEl>
                                        <p:attrNameLst>
                                          <p:attrName>ppt_x</p:attrName>
                                        </p:attrNameLst>
                                      </p:cBhvr>
                                      <p:tavLst>
                                        <p:tav tm="0">
                                          <p:val>
                                            <p:strVal val="#ppt_x-#ppt_w/2"/>
                                          </p:val>
                                        </p:tav>
                                        <p:tav tm="100000">
                                          <p:val>
                                            <p:strVal val="#ppt_x"/>
                                          </p:val>
                                        </p:tav>
                                      </p:tavLst>
                                    </p:anim>
                                    <p:anim calcmode="lin" valueType="num">
                                      <p:cBhvr>
                                        <p:cTn id="14" dur="500" fill="hold"/>
                                        <p:tgtEl>
                                          <p:spTgt spid="7191"/>
                                        </p:tgtEl>
                                        <p:attrNameLst>
                                          <p:attrName>ppt_y</p:attrName>
                                        </p:attrNameLst>
                                      </p:cBhvr>
                                      <p:tavLst>
                                        <p:tav tm="0">
                                          <p:val>
                                            <p:strVal val="#ppt_y"/>
                                          </p:val>
                                        </p:tav>
                                        <p:tav tm="100000">
                                          <p:val>
                                            <p:strVal val="#ppt_y"/>
                                          </p:val>
                                        </p:tav>
                                      </p:tavLst>
                                    </p:anim>
                                    <p:anim calcmode="lin" valueType="num">
                                      <p:cBhvr>
                                        <p:cTn id="15" dur="500" fill="hold"/>
                                        <p:tgtEl>
                                          <p:spTgt spid="7191"/>
                                        </p:tgtEl>
                                        <p:attrNameLst>
                                          <p:attrName>ppt_w</p:attrName>
                                        </p:attrNameLst>
                                      </p:cBhvr>
                                      <p:tavLst>
                                        <p:tav tm="0">
                                          <p:val>
                                            <p:fltVal val="0"/>
                                          </p:val>
                                        </p:tav>
                                        <p:tav tm="100000">
                                          <p:val>
                                            <p:strVal val="#ppt_w"/>
                                          </p:val>
                                        </p:tav>
                                      </p:tavLst>
                                    </p:anim>
                                    <p:anim calcmode="lin" valueType="num">
                                      <p:cBhvr>
                                        <p:cTn id="16" dur="500" fill="hold"/>
                                        <p:tgtEl>
                                          <p:spTgt spid="7191"/>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7172"/>
                                        </p:tgtEl>
                                        <p:attrNameLst>
                                          <p:attrName>style.visibility</p:attrName>
                                        </p:attrNameLst>
                                      </p:cBhvr>
                                      <p:to>
                                        <p:strVal val="visible"/>
                                      </p:to>
                                    </p:set>
                                    <p:anim calcmode="lin" valueType="num">
                                      <p:cBhvr>
                                        <p:cTn id="20" dur="500" fill="hold"/>
                                        <p:tgtEl>
                                          <p:spTgt spid="7172"/>
                                        </p:tgtEl>
                                        <p:attrNameLst>
                                          <p:attrName>ppt_x</p:attrName>
                                        </p:attrNameLst>
                                      </p:cBhvr>
                                      <p:tavLst>
                                        <p:tav tm="0">
                                          <p:val>
                                            <p:strVal val="#ppt_x-#ppt_w/2"/>
                                          </p:val>
                                        </p:tav>
                                        <p:tav tm="100000">
                                          <p:val>
                                            <p:strVal val="#ppt_x"/>
                                          </p:val>
                                        </p:tav>
                                      </p:tavLst>
                                    </p:anim>
                                    <p:anim calcmode="lin" valueType="num">
                                      <p:cBhvr>
                                        <p:cTn id="21" dur="500" fill="hold"/>
                                        <p:tgtEl>
                                          <p:spTgt spid="7172"/>
                                        </p:tgtEl>
                                        <p:attrNameLst>
                                          <p:attrName>ppt_y</p:attrName>
                                        </p:attrNameLst>
                                      </p:cBhvr>
                                      <p:tavLst>
                                        <p:tav tm="0">
                                          <p:val>
                                            <p:strVal val="#ppt_y"/>
                                          </p:val>
                                        </p:tav>
                                        <p:tav tm="100000">
                                          <p:val>
                                            <p:strVal val="#ppt_y"/>
                                          </p:val>
                                        </p:tav>
                                      </p:tavLst>
                                    </p:anim>
                                    <p:anim calcmode="lin" valueType="num">
                                      <p:cBhvr>
                                        <p:cTn id="22" dur="500" fill="hold"/>
                                        <p:tgtEl>
                                          <p:spTgt spid="7172"/>
                                        </p:tgtEl>
                                        <p:attrNameLst>
                                          <p:attrName>ppt_w</p:attrName>
                                        </p:attrNameLst>
                                      </p:cBhvr>
                                      <p:tavLst>
                                        <p:tav tm="0">
                                          <p:val>
                                            <p:fltVal val="0"/>
                                          </p:val>
                                        </p:tav>
                                        <p:tav tm="100000">
                                          <p:val>
                                            <p:strVal val="#ppt_w"/>
                                          </p:val>
                                        </p:tav>
                                      </p:tavLst>
                                    </p:anim>
                                    <p:anim calcmode="lin" valueType="num">
                                      <p:cBhvr>
                                        <p:cTn id="23" dur="500" fill="hold"/>
                                        <p:tgtEl>
                                          <p:spTgt spid="7172"/>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1500"/>
                            </p:stCondLst>
                            <p:childTnLst>
                              <p:par>
                                <p:cTn id="25" presetID="17" presetClass="entr" presetSubtype="8" fill="hold" nodeType="afterEffect">
                                  <p:stCondLst>
                                    <p:cond delay="1000"/>
                                  </p:stCondLst>
                                  <p:childTnLst>
                                    <p:set>
                                      <p:cBhvr>
                                        <p:cTn id="26" dur="1" fill="hold">
                                          <p:stCondLst>
                                            <p:cond delay="0"/>
                                          </p:stCondLst>
                                        </p:cTn>
                                        <p:tgtEl>
                                          <p:spTgt spid="7192"/>
                                        </p:tgtEl>
                                        <p:attrNameLst>
                                          <p:attrName>style.visibility</p:attrName>
                                        </p:attrNameLst>
                                      </p:cBhvr>
                                      <p:to>
                                        <p:strVal val="visible"/>
                                      </p:to>
                                    </p:set>
                                    <p:anim calcmode="lin" valueType="num">
                                      <p:cBhvr>
                                        <p:cTn id="27" dur="500" fill="hold"/>
                                        <p:tgtEl>
                                          <p:spTgt spid="7192"/>
                                        </p:tgtEl>
                                        <p:attrNameLst>
                                          <p:attrName>ppt_x</p:attrName>
                                        </p:attrNameLst>
                                      </p:cBhvr>
                                      <p:tavLst>
                                        <p:tav tm="0">
                                          <p:val>
                                            <p:strVal val="#ppt_x-#ppt_w/2"/>
                                          </p:val>
                                        </p:tav>
                                        <p:tav tm="100000">
                                          <p:val>
                                            <p:strVal val="#ppt_x"/>
                                          </p:val>
                                        </p:tav>
                                      </p:tavLst>
                                    </p:anim>
                                    <p:anim calcmode="lin" valueType="num">
                                      <p:cBhvr>
                                        <p:cTn id="28" dur="500" fill="hold"/>
                                        <p:tgtEl>
                                          <p:spTgt spid="7192"/>
                                        </p:tgtEl>
                                        <p:attrNameLst>
                                          <p:attrName>ppt_y</p:attrName>
                                        </p:attrNameLst>
                                      </p:cBhvr>
                                      <p:tavLst>
                                        <p:tav tm="0">
                                          <p:val>
                                            <p:strVal val="#ppt_y"/>
                                          </p:val>
                                        </p:tav>
                                        <p:tav tm="100000">
                                          <p:val>
                                            <p:strVal val="#ppt_y"/>
                                          </p:val>
                                        </p:tav>
                                      </p:tavLst>
                                    </p:anim>
                                    <p:anim calcmode="lin" valueType="num">
                                      <p:cBhvr>
                                        <p:cTn id="29" dur="500" fill="hold"/>
                                        <p:tgtEl>
                                          <p:spTgt spid="7192"/>
                                        </p:tgtEl>
                                        <p:attrNameLst>
                                          <p:attrName>ppt_w</p:attrName>
                                        </p:attrNameLst>
                                      </p:cBhvr>
                                      <p:tavLst>
                                        <p:tav tm="0">
                                          <p:val>
                                            <p:fltVal val="0"/>
                                          </p:val>
                                        </p:tav>
                                        <p:tav tm="100000">
                                          <p:val>
                                            <p:strVal val="#ppt_w"/>
                                          </p:val>
                                        </p:tav>
                                      </p:tavLst>
                                    </p:anim>
                                    <p:anim calcmode="lin" valueType="num">
                                      <p:cBhvr>
                                        <p:cTn id="30" dur="500" fill="hold"/>
                                        <p:tgtEl>
                                          <p:spTgt spid="7192"/>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3000"/>
                            </p:stCondLst>
                            <p:childTnLst>
                              <p:par>
                                <p:cTn id="32" presetID="17" presetClass="entr" presetSubtype="8" fill="hold" grpId="0" nodeType="afterEffect">
                                  <p:stCondLst>
                                    <p:cond delay="0"/>
                                  </p:stCondLst>
                                  <p:childTnLst>
                                    <p:set>
                                      <p:cBhvr>
                                        <p:cTn id="33" dur="1" fill="hold">
                                          <p:stCondLst>
                                            <p:cond delay="0"/>
                                          </p:stCondLst>
                                        </p:cTn>
                                        <p:tgtEl>
                                          <p:spTgt spid="7173"/>
                                        </p:tgtEl>
                                        <p:attrNameLst>
                                          <p:attrName>style.visibility</p:attrName>
                                        </p:attrNameLst>
                                      </p:cBhvr>
                                      <p:to>
                                        <p:strVal val="visible"/>
                                      </p:to>
                                    </p:set>
                                    <p:anim calcmode="lin" valueType="num">
                                      <p:cBhvr>
                                        <p:cTn id="34" dur="500" fill="hold"/>
                                        <p:tgtEl>
                                          <p:spTgt spid="7173"/>
                                        </p:tgtEl>
                                        <p:attrNameLst>
                                          <p:attrName>ppt_x</p:attrName>
                                        </p:attrNameLst>
                                      </p:cBhvr>
                                      <p:tavLst>
                                        <p:tav tm="0">
                                          <p:val>
                                            <p:strVal val="#ppt_x-#ppt_w/2"/>
                                          </p:val>
                                        </p:tav>
                                        <p:tav tm="100000">
                                          <p:val>
                                            <p:strVal val="#ppt_x"/>
                                          </p:val>
                                        </p:tav>
                                      </p:tavLst>
                                    </p:anim>
                                    <p:anim calcmode="lin" valueType="num">
                                      <p:cBhvr>
                                        <p:cTn id="35" dur="500" fill="hold"/>
                                        <p:tgtEl>
                                          <p:spTgt spid="7173"/>
                                        </p:tgtEl>
                                        <p:attrNameLst>
                                          <p:attrName>ppt_y</p:attrName>
                                        </p:attrNameLst>
                                      </p:cBhvr>
                                      <p:tavLst>
                                        <p:tav tm="0">
                                          <p:val>
                                            <p:strVal val="#ppt_y"/>
                                          </p:val>
                                        </p:tav>
                                        <p:tav tm="100000">
                                          <p:val>
                                            <p:strVal val="#ppt_y"/>
                                          </p:val>
                                        </p:tav>
                                      </p:tavLst>
                                    </p:anim>
                                    <p:anim calcmode="lin" valueType="num">
                                      <p:cBhvr>
                                        <p:cTn id="36" dur="500" fill="hold"/>
                                        <p:tgtEl>
                                          <p:spTgt spid="7173"/>
                                        </p:tgtEl>
                                        <p:attrNameLst>
                                          <p:attrName>ppt_w</p:attrName>
                                        </p:attrNameLst>
                                      </p:cBhvr>
                                      <p:tavLst>
                                        <p:tav tm="0">
                                          <p:val>
                                            <p:fltVal val="0"/>
                                          </p:val>
                                        </p:tav>
                                        <p:tav tm="100000">
                                          <p:val>
                                            <p:strVal val="#ppt_w"/>
                                          </p:val>
                                        </p:tav>
                                      </p:tavLst>
                                    </p:anim>
                                    <p:anim calcmode="lin" valueType="num">
                                      <p:cBhvr>
                                        <p:cTn id="37" dur="500" fill="hold"/>
                                        <p:tgtEl>
                                          <p:spTgt spid="7173"/>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8" fill="hold" nodeType="afterEffect">
                                  <p:stCondLst>
                                    <p:cond delay="1000"/>
                                  </p:stCondLst>
                                  <p:childTnLst>
                                    <p:set>
                                      <p:cBhvr>
                                        <p:cTn id="40" dur="1" fill="hold">
                                          <p:stCondLst>
                                            <p:cond delay="0"/>
                                          </p:stCondLst>
                                        </p:cTn>
                                        <p:tgtEl>
                                          <p:spTgt spid="7193"/>
                                        </p:tgtEl>
                                        <p:attrNameLst>
                                          <p:attrName>style.visibility</p:attrName>
                                        </p:attrNameLst>
                                      </p:cBhvr>
                                      <p:to>
                                        <p:strVal val="visible"/>
                                      </p:to>
                                    </p:set>
                                    <p:anim calcmode="lin" valueType="num">
                                      <p:cBhvr>
                                        <p:cTn id="41" dur="500" fill="hold"/>
                                        <p:tgtEl>
                                          <p:spTgt spid="7193"/>
                                        </p:tgtEl>
                                        <p:attrNameLst>
                                          <p:attrName>ppt_x</p:attrName>
                                        </p:attrNameLst>
                                      </p:cBhvr>
                                      <p:tavLst>
                                        <p:tav tm="0">
                                          <p:val>
                                            <p:strVal val="#ppt_x-#ppt_w/2"/>
                                          </p:val>
                                        </p:tav>
                                        <p:tav tm="100000">
                                          <p:val>
                                            <p:strVal val="#ppt_x"/>
                                          </p:val>
                                        </p:tav>
                                      </p:tavLst>
                                    </p:anim>
                                    <p:anim calcmode="lin" valueType="num">
                                      <p:cBhvr>
                                        <p:cTn id="42" dur="500" fill="hold"/>
                                        <p:tgtEl>
                                          <p:spTgt spid="7193"/>
                                        </p:tgtEl>
                                        <p:attrNameLst>
                                          <p:attrName>ppt_y</p:attrName>
                                        </p:attrNameLst>
                                      </p:cBhvr>
                                      <p:tavLst>
                                        <p:tav tm="0">
                                          <p:val>
                                            <p:strVal val="#ppt_y"/>
                                          </p:val>
                                        </p:tav>
                                        <p:tav tm="100000">
                                          <p:val>
                                            <p:strVal val="#ppt_y"/>
                                          </p:val>
                                        </p:tav>
                                      </p:tavLst>
                                    </p:anim>
                                    <p:anim calcmode="lin" valueType="num">
                                      <p:cBhvr>
                                        <p:cTn id="43" dur="500" fill="hold"/>
                                        <p:tgtEl>
                                          <p:spTgt spid="7193"/>
                                        </p:tgtEl>
                                        <p:attrNameLst>
                                          <p:attrName>ppt_w</p:attrName>
                                        </p:attrNameLst>
                                      </p:cBhvr>
                                      <p:tavLst>
                                        <p:tav tm="0">
                                          <p:val>
                                            <p:fltVal val="0"/>
                                          </p:val>
                                        </p:tav>
                                        <p:tav tm="100000">
                                          <p:val>
                                            <p:strVal val="#ppt_w"/>
                                          </p:val>
                                        </p:tav>
                                      </p:tavLst>
                                    </p:anim>
                                    <p:anim calcmode="lin" valueType="num">
                                      <p:cBhvr>
                                        <p:cTn id="44" dur="500" fill="hold"/>
                                        <p:tgtEl>
                                          <p:spTgt spid="7193"/>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5000"/>
                            </p:stCondLst>
                            <p:childTnLst>
                              <p:par>
                                <p:cTn id="46" presetID="17" presetClass="entr" presetSubtype="8" fill="hold" grpId="0" nodeType="afterEffect">
                                  <p:stCondLst>
                                    <p:cond delay="0"/>
                                  </p:stCondLst>
                                  <p:childTnLst>
                                    <p:set>
                                      <p:cBhvr>
                                        <p:cTn id="47" dur="1" fill="hold">
                                          <p:stCondLst>
                                            <p:cond delay="0"/>
                                          </p:stCondLst>
                                        </p:cTn>
                                        <p:tgtEl>
                                          <p:spTgt spid="7171">
                                            <p:txEl>
                                              <p:pRg st="0" end="0"/>
                                            </p:txEl>
                                          </p:spTgt>
                                        </p:tgtEl>
                                        <p:attrNameLst>
                                          <p:attrName>style.visibility</p:attrName>
                                        </p:attrNameLst>
                                      </p:cBhvr>
                                      <p:to>
                                        <p:strVal val="visible"/>
                                      </p:to>
                                    </p:set>
                                    <p:anim calcmode="lin" valueType="num">
                                      <p:cBhvr>
                                        <p:cTn id="48" dur="500" fill="hold"/>
                                        <p:tgtEl>
                                          <p:spTgt spid="7171">
                                            <p:txEl>
                                              <p:pRg st="0" end="0"/>
                                            </p:txEl>
                                          </p:spTgt>
                                        </p:tgtEl>
                                        <p:attrNameLst>
                                          <p:attrName>ppt_x</p:attrName>
                                        </p:attrNameLst>
                                      </p:cBhvr>
                                      <p:tavLst>
                                        <p:tav tm="0">
                                          <p:val>
                                            <p:strVal val="#ppt_x-#ppt_w/2"/>
                                          </p:val>
                                        </p:tav>
                                        <p:tav tm="100000">
                                          <p:val>
                                            <p:strVal val="#ppt_x"/>
                                          </p:val>
                                        </p:tav>
                                      </p:tavLst>
                                    </p:anim>
                                    <p:anim calcmode="lin" valueType="num">
                                      <p:cBhvr>
                                        <p:cTn id="49" dur="500" fill="hold"/>
                                        <p:tgtEl>
                                          <p:spTgt spid="7171">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7171">
                                            <p:txEl>
                                              <p:pRg st="0" end="0"/>
                                            </p:txEl>
                                          </p:spTgt>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5500"/>
                            </p:stCondLst>
                            <p:childTnLst>
                              <p:par>
                                <p:cTn id="53" presetID="1" presetClass="entr" presetSubtype="0" fill="hold" grpId="0" nodeType="afterEffect">
                                  <p:stCondLst>
                                    <p:cond delay="2000"/>
                                  </p:stCondLst>
                                  <p:childTnLst>
                                    <p:set>
                                      <p:cBhvr>
                                        <p:cTn id="54" dur="1" fill="hold">
                                          <p:stCondLst>
                                            <p:cond delay="499"/>
                                          </p:stCondLst>
                                        </p:cTn>
                                        <p:tgtEl>
                                          <p:spTgt spid="717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55" repeatCount="indefinite" fill="hold" display="0">
                  <p:stCondLst>
                    <p:cond delay="indefinite"/>
                  </p:stCondLst>
                  <p:endCondLst>
                    <p:cond evt="onPrev" delay="0">
                      <p:tgtEl>
                        <p:sldTgt/>
                      </p:tgtEl>
                    </p:cond>
                    <p:cond evt="onStopAudio" delay="0">
                      <p:tgtEl>
                        <p:sldTgt/>
                      </p:tgtEl>
                    </p:cond>
                  </p:endCondLst>
                </p:cTn>
                <p:tgtEl>
                  <p:spTgt spid="7195"/>
                </p:tgtEl>
              </p:cMediaNode>
            </p:audio>
          </p:childTnLst>
        </p:cTn>
      </p:par>
    </p:tnLst>
    <p:bldLst>
      <p:bldP spid="7171" grpId="0" build="p" autoUpdateAnimBg="0" advAuto="0"/>
      <p:bldP spid="7170" grpId="0" autoUpdateAnimBg="0"/>
      <p:bldP spid="7173" grpId="0" autoUpdateAnimBg="0"/>
      <p:bldP spid="7172" grpId="0" autoUpdateAnimBg="0"/>
      <p:bldP spid="71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86113" y="-11113"/>
            <a:ext cx="2790825" cy="369888"/>
          </a:xfrm>
          <a:prstGeom prst="rect">
            <a:avLst/>
          </a:prstGeom>
          <a:noFill/>
        </p:spPr>
        <p:txBody>
          <a:bodyPr wrap="none">
            <a:spAutoFit/>
          </a:bodyPr>
          <a:lstStyle/>
          <a:p>
            <a:pPr eaLnBrk="1" fontAlgn="auto" hangingPunct="1">
              <a:spcBef>
                <a:spcPts val="0"/>
              </a:spcBef>
              <a:spcAft>
                <a:spcPts val="0"/>
              </a:spcAft>
              <a:defRPr/>
            </a:pPr>
            <a:r>
              <a:rPr lang="es-E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Etapas de la independencia</a:t>
            </a:r>
          </a:p>
        </p:txBody>
      </p:sp>
      <p:sp>
        <p:nvSpPr>
          <p:cNvPr id="4" name="3 CuadroTexto"/>
          <p:cNvSpPr txBox="1"/>
          <p:nvPr/>
        </p:nvSpPr>
        <p:spPr>
          <a:xfrm>
            <a:off x="7124175" y="642918"/>
            <a:ext cx="1376915"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latin typeface="Calibri" panose="020F0502020204030204" pitchFamily="34" charset="0"/>
                <a:cs typeface="Calibri" panose="020F0502020204030204" pitchFamily="34" charset="0"/>
              </a:rPr>
              <a:t>Patria Nueva</a:t>
            </a:r>
          </a:p>
        </p:txBody>
      </p:sp>
      <p:sp>
        <p:nvSpPr>
          <p:cNvPr id="5" name="4 CuadroTexto"/>
          <p:cNvSpPr txBox="1"/>
          <p:nvPr/>
        </p:nvSpPr>
        <p:spPr>
          <a:xfrm>
            <a:off x="3857620" y="642918"/>
            <a:ext cx="132908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latin typeface="Calibri" panose="020F0502020204030204" pitchFamily="34" charset="0"/>
                <a:cs typeface="Calibri" panose="020F0502020204030204" pitchFamily="34" charset="0"/>
              </a:rPr>
              <a:t>Reconquista</a:t>
            </a:r>
          </a:p>
        </p:txBody>
      </p:sp>
      <p:sp>
        <p:nvSpPr>
          <p:cNvPr id="6" name="5 CuadroTexto"/>
          <p:cNvSpPr txBox="1"/>
          <p:nvPr/>
        </p:nvSpPr>
        <p:spPr>
          <a:xfrm>
            <a:off x="428596" y="642918"/>
            <a:ext cx="124521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a:spAutoFit/>
          </a:bodyPr>
          <a:lstStyle/>
          <a:p>
            <a:pPr eaLnBrk="1" fontAlgn="auto" hangingPunct="1">
              <a:spcBef>
                <a:spcPts val="0"/>
              </a:spcBef>
              <a:spcAft>
                <a:spcPts val="0"/>
              </a:spcAft>
              <a:defRPr/>
            </a:pPr>
            <a:r>
              <a:rPr lang="es-E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Patria Vieja</a:t>
            </a:r>
          </a:p>
        </p:txBody>
      </p:sp>
      <p:cxnSp>
        <p:nvCxnSpPr>
          <p:cNvPr id="7" name="6 Conector recto de flecha"/>
          <p:cNvCxnSpPr/>
          <p:nvPr/>
        </p:nvCxnSpPr>
        <p:spPr>
          <a:xfrm rot="10800000" flipV="1">
            <a:off x="1176338" y="357188"/>
            <a:ext cx="3181350"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rot="16200000" flipH="1">
            <a:off x="4372769" y="484982"/>
            <a:ext cx="273050" cy="17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643438" y="357188"/>
            <a:ext cx="3214687"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43" name="15 CuadroTexto"/>
          <p:cNvSpPr txBox="1">
            <a:spLocks noChangeArrowheads="1"/>
          </p:cNvSpPr>
          <p:nvPr/>
        </p:nvSpPr>
        <p:spPr bwMode="auto">
          <a:xfrm>
            <a:off x="641350" y="1071563"/>
            <a:ext cx="858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a:latin typeface="Calibri" panose="020F0502020204030204" pitchFamily="34" charset="0"/>
              </a:rPr>
              <a:t>1810-1814</a:t>
            </a:r>
          </a:p>
        </p:txBody>
      </p:sp>
      <p:sp>
        <p:nvSpPr>
          <p:cNvPr id="22544" name="17 CuadroTexto"/>
          <p:cNvSpPr txBox="1">
            <a:spLocks noChangeArrowheads="1"/>
          </p:cNvSpPr>
          <p:nvPr/>
        </p:nvSpPr>
        <p:spPr bwMode="auto">
          <a:xfrm>
            <a:off x="7427913" y="1081088"/>
            <a:ext cx="858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a:latin typeface="Calibri" panose="020F0502020204030204" pitchFamily="34" charset="0"/>
              </a:rPr>
              <a:t>1817-1823</a:t>
            </a:r>
          </a:p>
        </p:txBody>
      </p:sp>
      <p:sp>
        <p:nvSpPr>
          <p:cNvPr id="22545" name="18 CuadroTexto"/>
          <p:cNvSpPr txBox="1">
            <a:spLocks noChangeArrowheads="1"/>
          </p:cNvSpPr>
          <p:nvPr/>
        </p:nvSpPr>
        <p:spPr bwMode="auto">
          <a:xfrm>
            <a:off x="4071938" y="1081088"/>
            <a:ext cx="858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a:latin typeface="Calibri" panose="020F0502020204030204" pitchFamily="34" charset="0"/>
              </a:rPr>
              <a:t>1814-1817</a:t>
            </a:r>
          </a:p>
        </p:txBody>
      </p:sp>
      <p:sp>
        <p:nvSpPr>
          <p:cNvPr id="14" name="13 CuadroTexto"/>
          <p:cNvSpPr txBox="1"/>
          <p:nvPr/>
        </p:nvSpPr>
        <p:spPr>
          <a:xfrm>
            <a:off x="285750" y="1416050"/>
            <a:ext cx="2357438" cy="4708525"/>
          </a:xfrm>
          <a:prstGeom prst="rect">
            <a:avLst/>
          </a:prstGeom>
          <a:solidFill>
            <a:schemeClr val="bg2">
              <a:lumMod val="90000"/>
            </a:schemeClr>
          </a:solidFill>
        </p:spPr>
        <p:txBody>
          <a:bodyPr>
            <a:spAutoFit/>
          </a:bodyPr>
          <a:lstStyle/>
          <a:p>
            <a:pPr eaLnBrk="1" fontAlgn="auto" hangingPunct="1">
              <a:spcBef>
                <a:spcPts val="0"/>
              </a:spcBef>
              <a:spcAft>
                <a:spcPts val="0"/>
              </a:spcAft>
              <a:defRPr/>
            </a:pPr>
            <a:r>
              <a:rPr lang="es-ES" sz="1200" b="1" dirty="0">
                <a:latin typeface="Calibri" panose="020F0502020204030204" pitchFamily="34" charset="0"/>
                <a:cs typeface="Calibri" panose="020F0502020204030204" pitchFamily="34" charset="0"/>
              </a:rPr>
              <a:t>Primera Junta Nacional de Gobierno, 18 de Septiembre de 1810.</a:t>
            </a: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endParaRPr lang="es-ES" sz="12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200" dirty="0">
                <a:latin typeface="Calibri" panose="020F0502020204030204" pitchFamily="34" charset="0"/>
                <a:cs typeface="Calibri" panose="020F0502020204030204" pitchFamily="34" charset="0"/>
              </a:rPr>
              <a:t>Se decreta libertad de comercio</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_tradnl" sz="1200" dirty="0">
                <a:latin typeface="Calibri" panose="020F0502020204030204" pitchFamily="34" charset="0"/>
                <a:cs typeface="Calibri" panose="020F0502020204030204" pitchFamily="34" charset="0"/>
              </a:rPr>
              <a:t>Convoca a elecciones para un 1er Congreso Nacional</a:t>
            </a:r>
          </a:p>
          <a:p>
            <a:pPr eaLnBrk="1" fontAlgn="auto" hangingPunct="1">
              <a:spcBef>
                <a:spcPts val="0"/>
              </a:spcBef>
              <a:spcAft>
                <a:spcPts val="0"/>
              </a:spcAft>
              <a:defRPr/>
            </a:pPr>
            <a:endParaRPr lang="es-ES" sz="12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200" b="1" dirty="0">
                <a:latin typeface="Calibri" panose="020F0502020204030204" pitchFamily="34" charset="0"/>
                <a:cs typeface="Calibri" panose="020F0502020204030204" pitchFamily="34" charset="0"/>
              </a:rPr>
              <a:t>Primer Congreso Nacional, 1811</a:t>
            </a: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Se decreta Libertad  de vientre</a:t>
            </a:r>
          </a:p>
          <a:p>
            <a:pPr eaLnBrk="1" fontAlgn="auto" hangingPunct="1">
              <a:spcBef>
                <a:spcPts val="0"/>
              </a:spcBef>
              <a:spcAft>
                <a:spcPts val="0"/>
              </a:spcAft>
              <a:defRPr/>
            </a:pPr>
            <a:endParaRPr lang="es-ES" sz="12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200" b="1" dirty="0">
                <a:latin typeface="Calibri" panose="020F0502020204030204" pitchFamily="34" charset="0"/>
                <a:cs typeface="Calibri" panose="020F0502020204030204" pitchFamily="34" charset="0"/>
              </a:rPr>
              <a:t>Gobierno de José Miguel Carrera, 1811-1813.</a:t>
            </a: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Creación Aurora de Chile</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Relaciones diplomáticas con EE.UU</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Primeros  símbolos patrios</a:t>
            </a:r>
            <a:br>
              <a:rPr lang="es-ES" sz="1200" dirty="0">
                <a:latin typeface="Calibri" panose="020F0502020204030204" pitchFamily="34" charset="0"/>
                <a:cs typeface="Calibri" panose="020F0502020204030204" pitchFamily="34" charset="0"/>
              </a:rPr>
            </a:br>
            <a:r>
              <a:rPr lang="es-ES" sz="1200" dirty="0">
                <a:latin typeface="Calibri" panose="020F0502020204030204" pitchFamily="34" charset="0"/>
                <a:cs typeface="Calibri" panose="020F0502020204030204" pitchFamily="34" charset="0"/>
              </a:rPr>
              <a:t/>
            </a:r>
            <a:br>
              <a:rPr lang="es-ES" sz="1200" dirty="0">
                <a:latin typeface="Calibri" panose="020F0502020204030204" pitchFamily="34" charset="0"/>
                <a:cs typeface="Calibri" panose="020F0502020204030204" pitchFamily="34" charset="0"/>
              </a:rPr>
            </a:br>
            <a:r>
              <a:rPr lang="es-ES" sz="1200" b="1" dirty="0">
                <a:latin typeface="Calibri" panose="020F0502020204030204" pitchFamily="34" charset="0"/>
                <a:cs typeface="Calibri" panose="020F0502020204030204" pitchFamily="34" charset="0"/>
              </a:rPr>
              <a:t> Firma el Tratado de </a:t>
            </a:r>
            <a:r>
              <a:rPr lang="es-ES" sz="1200" b="1" dirty="0" err="1">
                <a:latin typeface="Calibri" panose="020F0502020204030204" pitchFamily="34" charset="0"/>
                <a:cs typeface="Calibri" panose="020F0502020204030204" pitchFamily="34" charset="0"/>
              </a:rPr>
              <a:t>Lircay</a:t>
            </a:r>
            <a:endParaRPr lang="es-ES" sz="1200" b="1"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s-ES" sz="1200" b="1"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200" b="1" dirty="0">
                <a:latin typeface="Calibri" panose="020F0502020204030204" pitchFamily="34" charset="0"/>
                <a:cs typeface="Calibri" panose="020F0502020204030204" pitchFamily="34" charset="0"/>
              </a:rPr>
              <a:t>Desastre de Rancagua</a:t>
            </a:r>
          </a:p>
        </p:txBody>
      </p:sp>
      <p:sp>
        <p:nvSpPr>
          <p:cNvPr id="15" name="14 CuadroTexto"/>
          <p:cNvSpPr txBox="1"/>
          <p:nvPr/>
        </p:nvSpPr>
        <p:spPr>
          <a:xfrm>
            <a:off x="6786563" y="1393825"/>
            <a:ext cx="2143125" cy="5016500"/>
          </a:xfrm>
          <a:prstGeom prst="rect">
            <a:avLst/>
          </a:prstGeom>
          <a:solidFill>
            <a:schemeClr val="bg2">
              <a:lumMod val="90000"/>
            </a:schemeClr>
          </a:solidFill>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CL" sz="1200" b="1">
                <a:latin typeface="Calibri" panose="020F0502020204030204" pitchFamily="34" charset="0"/>
                <a:cs typeface="Calibri" panose="020F0502020204030204" pitchFamily="34" charset="0"/>
              </a:rPr>
              <a:t>Gobierno de Bernardo O´higgins</a:t>
            </a:r>
          </a:p>
          <a:p>
            <a:pPr eaLnBrk="1" hangingPunct="1"/>
            <a:endParaRPr lang="es-ES" altLang="es-CL" sz="1200">
              <a:latin typeface="Calibri" panose="020F0502020204030204" pitchFamily="34" charset="0"/>
              <a:cs typeface="Calibri" panose="020F0502020204030204" pitchFamily="34" charset="0"/>
            </a:endParaRPr>
          </a:p>
          <a:p>
            <a:pPr eaLnBrk="1" hangingPunct="1"/>
            <a:r>
              <a:rPr lang="es-ES" altLang="es-CL" sz="1200">
                <a:latin typeface="Calibri" panose="020F0502020204030204" pitchFamily="34" charset="0"/>
                <a:cs typeface="Calibri" panose="020F0502020204030204" pitchFamily="34" charset="0"/>
              </a:rPr>
              <a:t>Acta de Independencia</a:t>
            </a:r>
          </a:p>
          <a:p>
            <a:pPr eaLnBrk="1" hangingPunct="1"/>
            <a:r>
              <a:rPr lang="es-ES" altLang="es-CL" sz="1200">
                <a:latin typeface="Calibri" panose="020F0502020204030204" pitchFamily="34" charset="0"/>
                <a:cs typeface="Calibri" panose="020F0502020204030204" pitchFamily="34" charset="0"/>
              </a:rPr>
              <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Constituciones de 1818  y 1822</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Creación Cementerio General</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Creación Escuela s Militar</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y  Naval.</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Abolición de título s de nobleza y Mayorazgos</a:t>
            </a:r>
            <a:br>
              <a:rPr lang="es-ES" altLang="es-CL" sz="1200">
                <a:latin typeface="Calibri" panose="020F0502020204030204" pitchFamily="34" charset="0"/>
                <a:cs typeface="Calibri" panose="020F0502020204030204" pitchFamily="34" charset="0"/>
              </a:rPr>
            </a:br>
            <a:r>
              <a:rPr lang="es-ES" altLang="es-CL" sz="1200">
                <a:latin typeface="Calibri" panose="020F0502020204030204" pitchFamily="34" charset="0"/>
                <a:cs typeface="Calibri" panose="020F0502020204030204" pitchFamily="34" charset="0"/>
              </a:rPr>
              <a:t/>
            </a:r>
            <a:br>
              <a:rPr lang="es-ES" altLang="es-CL" sz="1200">
                <a:latin typeface="Calibri" panose="020F0502020204030204" pitchFamily="34" charset="0"/>
                <a:cs typeface="Calibri" panose="020F0502020204030204" pitchFamily="34" charset="0"/>
              </a:rPr>
            </a:br>
            <a:endParaRPr lang="es-ES" altLang="es-CL" sz="1200">
              <a:latin typeface="Calibri" panose="020F0502020204030204" pitchFamily="34" charset="0"/>
              <a:cs typeface="Calibri" panose="020F0502020204030204" pitchFamily="34" charset="0"/>
            </a:endParaRPr>
          </a:p>
          <a:p>
            <a:pPr eaLnBrk="1" hangingPunct="1"/>
            <a:r>
              <a:rPr lang="es-ES" altLang="es-CL" sz="1200" b="1">
                <a:latin typeface="Calibri" panose="020F0502020204030204" pitchFamily="34" charset="0"/>
                <a:cs typeface="Calibri" panose="020F0502020204030204" pitchFamily="34" charset="0"/>
              </a:rPr>
              <a:t>Batalla de Cancha </a:t>
            </a:r>
            <a:br>
              <a:rPr lang="es-ES" altLang="es-CL" sz="1200" b="1">
                <a:latin typeface="Calibri" panose="020F0502020204030204" pitchFamily="34" charset="0"/>
                <a:cs typeface="Calibri" panose="020F0502020204030204" pitchFamily="34" charset="0"/>
              </a:rPr>
            </a:br>
            <a:r>
              <a:rPr lang="es-ES" altLang="es-CL" sz="1200" b="1">
                <a:latin typeface="Calibri" panose="020F0502020204030204" pitchFamily="34" charset="0"/>
                <a:cs typeface="Calibri" panose="020F0502020204030204" pitchFamily="34" charset="0"/>
              </a:rPr>
              <a:t>Rayada </a:t>
            </a:r>
          </a:p>
          <a:p>
            <a:pPr eaLnBrk="1" hangingPunct="1"/>
            <a:endParaRPr lang="es-ES" altLang="es-CL" sz="1200">
              <a:latin typeface="Calibri" panose="020F0502020204030204" pitchFamily="34" charset="0"/>
              <a:cs typeface="Calibri" panose="020F0502020204030204" pitchFamily="34" charset="0"/>
            </a:endParaRPr>
          </a:p>
          <a:p>
            <a:pPr eaLnBrk="1" hangingPunct="1"/>
            <a:r>
              <a:rPr lang="es-ES" altLang="es-CL" sz="1200" b="1">
                <a:latin typeface="Calibri" panose="020F0502020204030204" pitchFamily="34" charset="0"/>
                <a:cs typeface="Calibri" panose="020F0502020204030204" pitchFamily="34" charset="0"/>
              </a:rPr>
              <a:t>Batalla de Maipú, consolidación proceso de Independencia</a:t>
            </a:r>
          </a:p>
          <a:p>
            <a:pPr eaLnBrk="1" hangingPunct="1"/>
            <a:endParaRPr lang="es-ES" altLang="es-CL" sz="1200">
              <a:latin typeface="Calibri" panose="020F0502020204030204" pitchFamily="34" charset="0"/>
              <a:cs typeface="Calibri" panose="020F0502020204030204" pitchFamily="34" charset="0"/>
            </a:endParaRPr>
          </a:p>
          <a:p>
            <a:pPr eaLnBrk="1" hangingPunct="1"/>
            <a:r>
              <a:rPr lang="es-ES" altLang="es-CL" sz="1200" b="1">
                <a:latin typeface="Calibri" panose="020F0502020204030204" pitchFamily="34" charset="0"/>
                <a:cs typeface="Calibri" panose="020F0502020204030204" pitchFamily="34" charset="0"/>
              </a:rPr>
              <a:t>Abdicación de O´Higgins, exilio en Perú, 1823</a:t>
            </a:r>
          </a:p>
          <a:p>
            <a:pPr eaLnBrk="1" hangingPunct="1"/>
            <a:endParaRPr lang="es-ES" altLang="es-CL" sz="1000">
              <a:latin typeface="Verdana" panose="020B0604030504040204" pitchFamily="34" charset="0"/>
            </a:endParaRPr>
          </a:p>
          <a:p>
            <a:pPr eaLnBrk="1" hangingPunct="1"/>
            <a:endParaRPr lang="es-ES" altLang="es-CL" sz="1000">
              <a:latin typeface="Verdana" panose="020B0604030504040204" pitchFamily="34" charset="0"/>
            </a:endParaRPr>
          </a:p>
        </p:txBody>
      </p:sp>
      <p:sp>
        <p:nvSpPr>
          <p:cNvPr id="17" name="16 CuadroTexto"/>
          <p:cNvSpPr txBox="1"/>
          <p:nvPr/>
        </p:nvSpPr>
        <p:spPr>
          <a:xfrm>
            <a:off x="3357563" y="1393825"/>
            <a:ext cx="3000375" cy="5170488"/>
          </a:xfrm>
          <a:prstGeom prst="rect">
            <a:avLst/>
          </a:prstGeom>
          <a:solidFill>
            <a:schemeClr val="bg2">
              <a:lumMod val="90000"/>
            </a:schemeClr>
          </a:solidFill>
        </p:spPr>
        <p:txBody>
          <a:bodyPr>
            <a:spAutoFit/>
          </a:bodyPr>
          <a:lstStyle/>
          <a:p>
            <a:pPr eaLnBrk="1" fontAlgn="auto" hangingPunct="1">
              <a:spcBef>
                <a:spcPts val="0"/>
              </a:spcBef>
              <a:spcAft>
                <a:spcPts val="0"/>
              </a:spcAft>
              <a:defRPr/>
            </a:pPr>
            <a:r>
              <a:rPr lang="es-ES" sz="1100" b="1" dirty="0">
                <a:latin typeface="Calibri" panose="020F0502020204030204" pitchFamily="34" charset="0"/>
                <a:cs typeface="Calibri" panose="020F0502020204030204" pitchFamily="34" charset="0"/>
              </a:rPr>
              <a:t>Gobierno de Mariano Osorio</a:t>
            </a:r>
            <a:br>
              <a:rPr lang="es-ES" sz="1100" b="1" dirty="0">
                <a:latin typeface="Calibri" panose="020F0502020204030204" pitchFamily="34" charset="0"/>
                <a:cs typeface="Calibri" panose="020F0502020204030204" pitchFamily="34" charset="0"/>
              </a:rPr>
            </a:b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Restablece la Real Audiencia</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Elimina Instituciones creadas por los patriotas</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Firma el Tratado de </a:t>
            </a:r>
            <a:r>
              <a:rPr lang="es-ES" sz="1100" dirty="0" err="1">
                <a:latin typeface="Calibri" panose="020F0502020204030204" pitchFamily="34" charset="0"/>
                <a:cs typeface="Calibri" panose="020F0502020204030204" pitchFamily="34" charset="0"/>
              </a:rPr>
              <a:t>Lircay</a:t>
            </a:r>
            <a:endParaRPr lang="es-ES" sz="11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100" dirty="0">
                <a:latin typeface="Calibri" panose="020F0502020204030204" pitchFamily="34" charset="0"/>
                <a:cs typeface="Calibri" panose="020F0502020204030204" pitchFamily="34" charset="0"/>
              </a:rPr>
              <a:t/>
            </a:r>
            <a:br>
              <a:rPr lang="es-ES" sz="1100" dirty="0">
                <a:latin typeface="Calibri" panose="020F0502020204030204" pitchFamily="34" charset="0"/>
                <a:cs typeface="Calibri" panose="020F0502020204030204" pitchFamily="34" charset="0"/>
              </a:rPr>
            </a:br>
            <a:r>
              <a:rPr lang="es-ES" sz="1100" b="1" dirty="0">
                <a:latin typeface="Calibri" panose="020F0502020204030204" pitchFamily="34" charset="0"/>
                <a:cs typeface="Calibri" panose="020F0502020204030204" pitchFamily="34" charset="0"/>
              </a:rPr>
              <a:t>Vicente San Bruno comandante batallón Talavera</a:t>
            </a:r>
            <a:br>
              <a:rPr lang="es-ES" sz="1100" b="1" dirty="0">
                <a:latin typeface="Calibri" panose="020F0502020204030204" pitchFamily="34" charset="0"/>
                <a:cs typeface="Calibri" panose="020F0502020204030204" pitchFamily="34" charset="0"/>
              </a:rPr>
            </a:b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Creación Tribunal de Vindicación</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Destierro de patriotas a la Isla de Juan Fernández</a:t>
            </a: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endParaRPr lang="es-ES" sz="1100" b="1"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100" b="1" dirty="0">
                <a:latin typeface="Calibri" panose="020F0502020204030204" pitchFamily="34" charset="0"/>
                <a:cs typeface="Calibri" panose="020F0502020204030204" pitchFamily="34" charset="0"/>
              </a:rPr>
              <a:t>Gobierno de Casimiro Marcó del Pont</a:t>
            </a:r>
            <a:br>
              <a:rPr lang="es-ES" sz="1100" b="1" dirty="0">
                <a:latin typeface="Calibri" panose="020F0502020204030204" pitchFamily="34" charset="0"/>
                <a:cs typeface="Calibri" panose="020F0502020204030204" pitchFamily="34" charset="0"/>
              </a:rPr>
            </a:b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r>
              <a:rPr lang="es-MX" sz="1100" dirty="0">
                <a:latin typeface="Calibri" panose="020F0502020204030204" pitchFamily="34" charset="0"/>
                <a:cs typeface="Calibri" panose="020F0502020204030204" pitchFamily="34" charset="0"/>
              </a:rPr>
              <a:t>Tribunal de Vigilancia y Seguridad Pública </a:t>
            </a:r>
            <a:endParaRPr lang="es-ES" sz="1100" b="1"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s-ES" sz="11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100" b="1" dirty="0">
                <a:latin typeface="Calibri" panose="020F0502020204030204" pitchFamily="34" charset="0"/>
                <a:cs typeface="Calibri" panose="020F0502020204030204" pitchFamily="34" charset="0"/>
              </a:rPr>
              <a:t>Manuel Rodríguez </a:t>
            </a:r>
            <a:r>
              <a:rPr lang="es-ES" sz="1100" b="1" dirty="0" err="1">
                <a:latin typeface="Calibri" panose="020F0502020204030204" pitchFamily="34" charset="0"/>
                <a:cs typeface="Calibri" panose="020F0502020204030204" pitchFamily="34" charset="0"/>
              </a:rPr>
              <a:t>Erdoiza</a:t>
            </a: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Organización montoneras y guerrillas</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
            </a:r>
            <a:br>
              <a:rPr lang="es-ES" sz="1100" dirty="0">
                <a:latin typeface="Calibri" panose="020F0502020204030204" pitchFamily="34" charset="0"/>
                <a:cs typeface="Calibri" panose="020F0502020204030204" pitchFamily="34" charset="0"/>
              </a:rPr>
            </a:br>
            <a:r>
              <a:rPr lang="es-ES" sz="1100" dirty="0">
                <a:latin typeface="Calibri" panose="020F0502020204030204" pitchFamily="34" charset="0"/>
                <a:cs typeface="Calibri" panose="020F0502020204030204" pitchFamily="34" charset="0"/>
              </a:rPr>
              <a:t>Dispersa al ejercito Realista</a:t>
            </a:r>
          </a:p>
          <a:p>
            <a:pPr eaLnBrk="1" fontAlgn="auto" hangingPunct="1">
              <a:spcBef>
                <a:spcPts val="0"/>
              </a:spcBef>
              <a:spcAft>
                <a:spcPts val="0"/>
              </a:spcAft>
              <a:defRPr/>
            </a:pPr>
            <a:endParaRPr lang="es-ES" sz="11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100" b="1" dirty="0">
                <a:latin typeface="Calibri" panose="020F0502020204030204" pitchFamily="34" charset="0"/>
                <a:cs typeface="Calibri" panose="020F0502020204030204" pitchFamily="34" charset="0"/>
              </a:rPr>
              <a:t>Formación del Ejercito Libertador de los Andes</a:t>
            </a:r>
          </a:p>
          <a:p>
            <a:pPr eaLnBrk="1" fontAlgn="auto" hangingPunct="1">
              <a:spcBef>
                <a:spcPts val="0"/>
              </a:spcBef>
              <a:spcAft>
                <a:spcPts val="0"/>
              </a:spcAft>
              <a:defRPr/>
            </a:pPr>
            <a:endParaRPr lang="es-ES" sz="1100" dirty="0">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s-ES" sz="1100" b="1" dirty="0">
                <a:latin typeface="Calibri" panose="020F0502020204030204" pitchFamily="34" charset="0"/>
                <a:cs typeface="Calibri" panose="020F0502020204030204" pitchFamily="34" charset="0"/>
              </a:rPr>
              <a:t>Batalla de </a:t>
            </a:r>
            <a:r>
              <a:rPr lang="es-ES" sz="1100" b="1" dirty="0" err="1">
                <a:latin typeface="Calibri" panose="020F0502020204030204" pitchFamily="34" charset="0"/>
                <a:cs typeface="Calibri" panose="020F0502020204030204" pitchFamily="34" charset="0"/>
              </a:rPr>
              <a:t>Chacabuco</a:t>
            </a: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r>
              <a:rPr lang="es-ES" sz="1100" b="1" dirty="0">
                <a:latin typeface="Calibri" panose="020F0502020204030204" pitchFamily="34" charset="0"/>
                <a:cs typeface="Calibri" panose="020F0502020204030204" pitchFamily="34" charset="0"/>
              </a:rPr>
              <a:t/>
            </a:r>
            <a:br>
              <a:rPr lang="es-ES" sz="1100" b="1" dirty="0">
                <a:latin typeface="Calibri" panose="020F0502020204030204" pitchFamily="34" charset="0"/>
                <a:cs typeface="Calibri" panose="020F0502020204030204" pitchFamily="34" charset="0"/>
              </a:rPr>
            </a:br>
            <a:r>
              <a:rPr lang="es-ES_tradnl" sz="1100" dirty="0">
                <a:latin typeface="Calibri" panose="020F0502020204030204" pitchFamily="34" charset="0"/>
                <a:cs typeface="Calibri" panose="020F0502020204030204" pitchFamily="34" charset="0"/>
              </a:rPr>
              <a:t>Marcó del Pont es apresado y San Bruno fusilado</a:t>
            </a:r>
            <a:endParaRPr lang="es-ES" sz="1100" b="1" dirty="0">
              <a:latin typeface="Calibri" panose="020F0502020204030204" pitchFamily="34" charset="0"/>
              <a:cs typeface="Calibri" panose="020F0502020204030204" pitchFamily="34" charset="0"/>
            </a:endParaRPr>
          </a:p>
        </p:txBody>
      </p:sp>
      <p:pic>
        <p:nvPicPr>
          <p:cNvPr id="2254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063" y="6000750"/>
            <a:ext cx="3429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1038" y="4429125"/>
            <a:ext cx="3429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5357813"/>
            <a:ext cx="39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4000500"/>
            <a:ext cx="393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70" name="AZA1016.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048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4" name="Rectangle 62"/>
          <p:cNvSpPr>
            <a:spLocks noChangeArrowheads="1"/>
          </p:cNvSpPr>
          <p:nvPr/>
        </p:nvSpPr>
        <p:spPr bwMode="auto">
          <a:xfrm>
            <a:off x="5105400" y="1752600"/>
            <a:ext cx="3505200" cy="4419600"/>
          </a:xfrm>
          <a:prstGeom prst="rect">
            <a:avLst/>
          </a:prstGeom>
          <a:solidFill>
            <a:schemeClr val="accent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8194" name="Rectangle 2"/>
          <p:cNvSpPr>
            <a:spLocks noGrp="1" noChangeArrowheads="1"/>
          </p:cNvSpPr>
          <p:nvPr>
            <p:ph type="title"/>
          </p:nvPr>
        </p:nvSpPr>
        <p:spPr>
          <a:xfrm>
            <a:off x="685800" y="838200"/>
            <a:ext cx="7772400" cy="1524000"/>
          </a:xfrm>
        </p:spPr>
        <p:txBody>
          <a:bodyPr>
            <a:normAutofit fontScale="90000"/>
          </a:bodyPr>
          <a:lstStyle/>
          <a:p>
            <a:pPr algn="l" eaLnBrk="1" fontAlgn="auto" hangingPunct="1">
              <a:spcAft>
                <a:spcPts val="0"/>
              </a:spcAft>
              <a:defRPr/>
            </a:pPr>
            <a:r>
              <a:rPr lang="es-ES_tradnl" sz="4000" b="1" i="1" smtClean="0">
                <a:solidFill>
                  <a:schemeClr val="accent1">
                    <a:lumMod val="75000"/>
                  </a:schemeClr>
                </a:solidFill>
                <a:effectLst>
                  <a:outerShdw blurRad="38100" dist="38100" dir="2700000" algn="tl">
                    <a:srgbClr val="000000"/>
                  </a:outerShdw>
                </a:effectLst>
                <a:latin typeface="Technical" pitchFamily="66" charset="0"/>
              </a:rPr>
              <a:t>PRIMERA JUNTA NACIONAL DE    </a:t>
            </a:r>
            <a:br>
              <a:rPr lang="es-ES_tradnl" sz="4000" b="1" i="1" smtClean="0">
                <a:solidFill>
                  <a:schemeClr val="accent1">
                    <a:lumMod val="75000"/>
                  </a:schemeClr>
                </a:solidFill>
                <a:effectLst>
                  <a:outerShdw blurRad="38100" dist="38100" dir="2700000" algn="tl">
                    <a:srgbClr val="000000"/>
                  </a:outerShdw>
                </a:effectLst>
                <a:latin typeface="Technical" pitchFamily="66" charset="0"/>
              </a:rPr>
            </a:br>
            <a:r>
              <a:rPr lang="es-ES_tradnl" sz="4000" b="1" i="1" smtClean="0">
                <a:solidFill>
                  <a:schemeClr val="accent1">
                    <a:lumMod val="75000"/>
                  </a:schemeClr>
                </a:solidFill>
                <a:effectLst>
                  <a:outerShdw blurRad="38100" dist="38100" dir="2700000" algn="tl">
                    <a:srgbClr val="000000"/>
                  </a:outerShdw>
                </a:effectLst>
                <a:latin typeface="Technical" pitchFamily="66" charset="0"/>
              </a:rPr>
              <a:t>         GOBIERNO</a:t>
            </a:r>
            <a:endParaRPr lang="es-ES_tradnl" smtClean="0">
              <a:solidFill>
                <a:schemeClr val="accent1">
                  <a:lumMod val="75000"/>
                </a:schemeClr>
              </a:solidFill>
            </a:endParaRPr>
          </a:p>
        </p:txBody>
      </p:sp>
      <p:sp>
        <p:nvSpPr>
          <p:cNvPr id="8197" name="Text Box 5"/>
          <p:cNvSpPr txBox="1">
            <a:spLocks noChangeArrowheads="1"/>
          </p:cNvSpPr>
          <p:nvPr/>
        </p:nvSpPr>
        <p:spPr bwMode="auto">
          <a:xfrm>
            <a:off x="3200400" y="2895600"/>
            <a:ext cx="1981200" cy="20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50000"/>
              </a:lnSpc>
              <a:spcBef>
                <a:spcPct val="50000"/>
              </a:spcBef>
            </a:pPr>
            <a:endParaRPr lang="es-ES_tradnl" altLang="es-CL" sz="2800" b="1" i="1">
              <a:latin typeface="Garamond" panose="02020404030301010803" pitchFamily="18" charset="0"/>
            </a:endParaRPr>
          </a:p>
          <a:p>
            <a:pPr algn="ctr">
              <a:lnSpc>
                <a:spcPct val="50000"/>
              </a:lnSpc>
              <a:spcBef>
                <a:spcPct val="50000"/>
              </a:spcBef>
            </a:pPr>
            <a:r>
              <a:rPr lang="es-ES_tradnl" altLang="es-CL" sz="2800" b="1" i="1">
                <a:latin typeface="Calibri" panose="020F0502020204030204" pitchFamily="34" charset="0"/>
                <a:cs typeface="Calibri" panose="020F0502020204030204" pitchFamily="34" charset="0"/>
              </a:rPr>
              <a:t>Integrantes</a:t>
            </a:r>
          </a:p>
          <a:p>
            <a:pPr algn="ctr">
              <a:lnSpc>
                <a:spcPct val="50000"/>
              </a:lnSpc>
              <a:spcBef>
                <a:spcPct val="50000"/>
              </a:spcBef>
            </a:pPr>
            <a:r>
              <a:rPr lang="es-ES_tradnl" altLang="es-CL" sz="2800" b="1" i="1">
                <a:latin typeface="Calibri" panose="020F0502020204030204" pitchFamily="34" charset="0"/>
                <a:cs typeface="Calibri" panose="020F0502020204030204" pitchFamily="34" charset="0"/>
              </a:rPr>
              <a:t>de la </a:t>
            </a:r>
          </a:p>
          <a:p>
            <a:pPr algn="ctr">
              <a:lnSpc>
                <a:spcPct val="50000"/>
              </a:lnSpc>
              <a:spcBef>
                <a:spcPct val="50000"/>
              </a:spcBef>
            </a:pPr>
            <a:r>
              <a:rPr lang="es-ES_tradnl" altLang="es-CL" sz="2800" b="1" i="1">
                <a:latin typeface="Calibri" panose="020F0502020204030204" pitchFamily="34" charset="0"/>
                <a:cs typeface="Calibri" panose="020F0502020204030204" pitchFamily="34" charset="0"/>
              </a:rPr>
              <a:t>1ª </a:t>
            </a:r>
            <a:r>
              <a:rPr lang="es-ES_tradnl" altLang="es-CL" sz="2800" b="1" i="1">
                <a:latin typeface="Calibri" panose="020F0502020204030204" pitchFamily="34" charset="0"/>
                <a:cs typeface="Calibri" panose="020F0502020204030204" pitchFamily="34" charset="0"/>
                <a:hlinkClick r:id="" action="ppaction://noaction"/>
              </a:rPr>
              <a:t>junta</a:t>
            </a:r>
          </a:p>
          <a:p>
            <a:pPr algn="ctr">
              <a:lnSpc>
                <a:spcPct val="50000"/>
              </a:lnSpc>
              <a:spcBef>
                <a:spcPct val="50000"/>
              </a:spcBef>
            </a:pPr>
            <a:endParaRPr lang="es-ES_tradnl" altLang="es-CL" sz="2800" b="1" i="1">
              <a:latin typeface="Garamond" panose="02020404030301010803" pitchFamily="18" charset="0"/>
            </a:endParaRPr>
          </a:p>
        </p:txBody>
      </p:sp>
      <p:sp>
        <p:nvSpPr>
          <p:cNvPr id="8199" name="Text Box 7"/>
          <p:cNvSpPr txBox="1">
            <a:spLocks noChangeArrowheads="1"/>
          </p:cNvSpPr>
          <p:nvPr/>
        </p:nvSpPr>
        <p:spPr bwMode="auto">
          <a:xfrm>
            <a:off x="762000" y="609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_tradnl" sz="2000" b="1" i="1">
                <a:effectLst>
                  <a:outerShdw blurRad="38100" dist="38100" dir="2700000" algn="tl">
                    <a:srgbClr val="000000"/>
                  </a:outerShdw>
                </a:effectLst>
                <a:latin typeface="Papyrus LET" pitchFamily="2" charset="0"/>
              </a:rPr>
              <a:t>PATRIA VIEJA</a:t>
            </a:r>
          </a:p>
        </p:txBody>
      </p:sp>
      <p:sp>
        <p:nvSpPr>
          <p:cNvPr id="8200" name="Text Box 8"/>
          <p:cNvSpPr txBox="1">
            <a:spLocks noChangeArrowheads="1"/>
          </p:cNvSpPr>
          <p:nvPr/>
        </p:nvSpPr>
        <p:spPr bwMode="auto">
          <a:xfrm>
            <a:off x="304800" y="2514600"/>
            <a:ext cx="2971800"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CL" sz="2800" b="1" i="1">
                <a:latin typeface="Calibri" panose="020F0502020204030204" pitchFamily="34" charset="0"/>
                <a:cs typeface="Calibri" panose="020F0502020204030204" pitchFamily="34" charset="0"/>
              </a:rPr>
              <a:t>Finalidad</a:t>
            </a:r>
            <a:endParaRPr lang="es-ES_tradnl" altLang="es-CL" sz="2800">
              <a:latin typeface="Calibri" panose="020F0502020204030204" pitchFamily="34" charset="0"/>
              <a:cs typeface="Calibri" panose="020F0502020204030204" pitchFamily="34" charset="0"/>
            </a:endParaRPr>
          </a:p>
          <a:p>
            <a:pPr algn="ctr">
              <a:spcBef>
                <a:spcPct val="50000"/>
              </a:spcBef>
            </a:pPr>
            <a:r>
              <a:rPr lang="es-ES_tradnl" altLang="es-CL" sz="2800" i="1">
                <a:latin typeface="Calibri" panose="020F0502020204030204" pitchFamily="34" charset="0"/>
                <a:cs typeface="Calibri" panose="020F0502020204030204" pitchFamily="34" charset="0"/>
              </a:rPr>
              <a:t>Gobernar el reino mientras Fernando VII está preso en Francia</a:t>
            </a:r>
            <a:endParaRPr lang="es-ES_tradnl" altLang="es-CL" sz="2800">
              <a:latin typeface="Calibri" panose="020F0502020204030204" pitchFamily="34" charset="0"/>
              <a:cs typeface="Calibri" panose="020F0502020204030204" pitchFamily="34" charset="0"/>
            </a:endParaRPr>
          </a:p>
          <a:p>
            <a:pPr algn="ctr">
              <a:spcBef>
                <a:spcPct val="50000"/>
              </a:spcBef>
            </a:pPr>
            <a:endParaRPr lang="es-ES_tradnl" altLang="es-CL"/>
          </a:p>
        </p:txBody>
      </p:sp>
      <p:sp>
        <p:nvSpPr>
          <p:cNvPr id="8203" name="AutoShape 11">
            <a:hlinkClick r:id="" action="ppaction://hlinkshowjump?jump=firstslide" highlightClick="1"/>
          </p:cNvPr>
          <p:cNvSpPr>
            <a:spLocks noChangeArrowheads="1"/>
          </p:cNvSpPr>
          <p:nvPr/>
        </p:nvSpPr>
        <p:spPr bwMode="auto">
          <a:xfrm>
            <a:off x="228600" y="5943600"/>
            <a:ext cx="457200" cy="6096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8204" name="AutoShape 12">
            <a:hlinkClick r:id="rId6" action="ppaction://hlinksldjump" highlightClick="1"/>
          </p:cNvPr>
          <p:cNvSpPr>
            <a:spLocks noChangeArrowheads="1"/>
          </p:cNvSpPr>
          <p:nvPr/>
        </p:nvSpPr>
        <p:spPr bwMode="auto">
          <a:xfrm>
            <a:off x="914400" y="5943600"/>
            <a:ext cx="457200" cy="6096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sp>
        <p:nvSpPr>
          <p:cNvPr id="8205" name="AutoShape 13">
            <a:hlinkClick r:id="" action="ppaction://hlinkshowjump?jump=nextslide" highlightClick="1"/>
          </p:cNvPr>
          <p:cNvSpPr>
            <a:spLocks noChangeArrowheads="1"/>
          </p:cNvSpPr>
          <p:nvPr/>
        </p:nvSpPr>
        <p:spPr bwMode="auto">
          <a:xfrm>
            <a:off x="8305800" y="61722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s-CL" altLang="es-CL"/>
          </a:p>
        </p:txBody>
      </p:sp>
      <p:pic>
        <p:nvPicPr>
          <p:cNvPr id="8257" name="Picture 65" descr="ANG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905000"/>
            <a:ext cx="1073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8" name="Picture 66" descr="ang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276600"/>
            <a:ext cx="10810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1" name="Picture 69" descr="ang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5720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2" name="Picture 70" descr="an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3276600"/>
            <a:ext cx="1082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3" name="Picture 71" descr="ang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4648200"/>
            <a:ext cx="1049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8" name="Picture 76" descr="ang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1905000"/>
            <a:ext cx="106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0" name="Picture 68" descr="ang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3276600"/>
            <a:ext cx="1057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9" name="Picture 67" descr="ang3"/>
          <p:cNvPicPr>
            <a:picLocks noChangeAspect="1" noChangeArrowheads="1"/>
          </p:cNvPicPr>
          <p:nvPr/>
        </p:nvPicPr>
        <p:blipFill>
          <a:blip r:embed="rId14">
            <a:extLst>
              <a:ext uri="{28A0092B-C50C-407E-A947-70E740481C1C}">
                <a14:useLocalDpi xmlns:a14="http://schemas.microsoft.com/office/drawing/2010/main" val="0"/>
              </a:ext>
            </a:extLst>
          </a:blip>
          <a:srcRect l="7251"/>
          <a:stretch>
            <a:fillRect/>
          </a:stretch>
        </p:blipFill>
        <p:spPr bwMode="auto">
          <a:xfrm>
            <a:off x="7391400" y="1905000"/>
            <a:ext cx="1050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7" name="Picture 75" descr="ang9"/>
          <p:cNvPicPr>
            <a:picLocks noChangeAspect="1" noChangeArrowheads="1"/>
          </p:cNvPicPr>
          <p:nvPr/>
        </p:nvPicPr>
        <p:blipFill>
          <a:blip r:embed="rId15">
            <a:extLst>
              <a:ext uri="{28A0092B-C50C-407E-A947-70E740481C1C}">
                <a14:useLocalDpi xmlns:a14="http://schemas.microsoft.com/office/drawing/2010/main" val="0"/>
              </a:ext>
            </a:extLst>
          </a:blip>
          <a:srcRect t="5556"/>
          <a:stretch>
            <a:fillRect/>
          </a:stretch>
        </p:blipFill>
        <p:spPr bwMode="auto">
          <a:xfrm>
            <a:off x="7391400" y="4724400"/>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0-#ppt_w/2"/>
                                          </p:val>
                                        </p:tav>
                                        <p:tav tm="100000">
                                          <p:val>
                                            <p:strVal val="#ppt_x"/>
                                          </p:val>
                                        </p:tav>
                                      </p:tavLst>
                                    </p:anim>
                                    <p:anim calcmode="lin" valueType="num">
                                      <p:cBhvr additive="base">
                                        <p:cTn id="8" dur="500" fill="hold"/>
                                        <p:tgtEl>
                                          <p:spTgt spid="8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PEGIO.WAV"/>
                                        </p:tgtEl>
                                      </p:cMediaNode>
                                    </p:audio>
                                  </p:sub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vertical)">
                                      <p:cBhvr>
                                        <p:cTn id="12" dur="500"/>
                                        <p:tgtEl>
                                          <p:spTgt spid="8194"/>
                                        </p:tgtEl>
                                      </p:cBhvr>
                                    </p:animEffect>
                                  </p:childTnLst>
                                </p:cTn>
                              </p:par>
                            </p:childTnLst>
                          </p:cTn>
                        </p:par>
                        <p:par>
                          <p:cTn id="13" fill="hold" nodeType="afterGroup">
                            <p:stCondLst>
                              <p:cond delay="1000"/>
                            </p:stCondLst>
                            <p:childTnLst>
                              <p:par>
                                <p:cTn id="14" presetID="23" presetClass="entr" presetSubtype="16" fill="hold" nodeType="afterEffect">
                                  <p:stCondLst>
                                    <p:cond delay="1000"/>
                                  </p:stCondLst>
                                  <p:childTnLst>
                                    <p:set>
                                      <p:cBhvr>
                                        <p:cTn id="15" dur="1" fill="hold">
                                          <p:stCondLst>
                                            <p:cond delay="0"/>
                                          </p:stCondLst>
                                        </p:cTn>
                                        <p:tgtEl>
                                          <p:spTgt spid="8270"/>
                                        </p:tgtEl>
                                        <p:attrNameLst>
                                          <p:attrName>style.visibility</p:attrName>
                                        </p:attrNameLst>
                                      </p:cBhvr>
                                      <p:to>
                                        <p:strVal val="visible"/>
                                      </p:to>
                                    </p:set>
                                    <p:anim calcmode="lin" valueType="num">
                                      <p:cBhvr>
                                        <p:cTn id="16" dur="500" fill="hold"/>
                                        <p:tgtEl>
                                          <p:spTgt spid="8270"/>
                                        </p:tgtEl>
                                        <p:attrNameLst>
                                          <p:attrName>ppt_w</p:attrName>
                                        </p:attrNameLst>
                                      </p:cBhvr>
                                      <p:tavLst>
                                        <p:tav tm="0">
                                          <p:val>
                                            <p:fltVal val="0"/>
                                          </p:val>
                                        </p:tav>
                                        <p:tav tm="100000">
                                          <p:val>
                                            <p:strVal val="#ppt_w"/>
                                          </p:val>
                                        </p:tav>
                                      </p:tavLst>
                                    </p:anim>
                                    <p:anim calcmode="lin" valueType="num">
                                      <p:cBhvr>
                                        <p:cTn id="17" dur="500" fill="hold"/>
                                        <p:tgtEl>
                                          <p:spTgt spid="8270"/>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1" presetClass="mediacall" presetSubtype="0" fill="hold" nodeType="afterEffect">
                                  <p:stCondLst>
                                    <p:cond delay="1000"/>
                                  </p:stCondLst>
                                  <p:childTnLst>
                                    <p:cmd type="call" cmd="playFrom(0.0)">
                                      <p:cBhvr>
                                        <p:cTn id="20" dur="1" fill="hold"/>
                                        <p:tgtEl>
                                          <p:spTgt spid="8270"/>
                                        </p:tgtEl>
                                      </p:cBhvr>
                                    </p:cmd>
                                  </p:childTnLst>
                                </p:cTn>
                              </p:par>
                              <p:par>
                                <p:cTn id="21" presetID="2" presetClass="entr" presetSubtype="6" fill="hold" grpId="0" nodeType="withEffect">
                                  <p:stCondLst>
                                    <p:cond delay="1000"/>
                                  </p:stCondLst>
                                  <p:childTnLst>
                                    <p:set>
                                      <p:cBhvr>
                                        <p:cTn id="22" dur="1" fill="hold">
                                          <p:stCondLst>
                                            <p:cond delay="0"/>
                                          </p:stCondLst>
                                        </p:cTn>
                                        <p:tgtEl>
                                          <p:spTgt spid="8200"/>
                                        </p:tgtEl>
                                        <p:attrNameLst>
                                          <p:attrName>style.visibility</p:attrName>
                                        </p:attrNameLst>
                                      </p:cBhvr>
                                      <p:to>
                                        <p:strVal val="visible"/>
                                      </p:to>
                                    </p:set>
                                    <p:anim calcmode="lin" valueType="num">
                                      <p:cBhvr additive="base">
                                        <p:cTn id="23" dur="500" fill="hold"/>
                                        <p:tgtEl>
                                          <p:spTgt spid="8200"/>
                                        </p:tgtEl>
                                        <p:attrNameLst>
                                          <p:attrName>ppt_x</p:attrName>
                                        </p:attrNameLst>
                                      </p:cBhvr>
                                      <p:tavLst>
                                        <p:tav tm="0">
                                          <p:val>
                                            <p:strVal val="1+#ppt_w/2"/>
                                          </p:val>
                                        </p:tav>
                                        <p:tav tm="100000">
                                          <p:val>
                                            <p:strVal val="#ppt_x"/>
                                          </p:val>
                                        </p:tav>
                                      </p:tavLst>
                                    </p:anim>
                                    <p:anim calcmode="lin" valueType="num">
                                      <p:cBhvr additive="base">
                                        <p:cTn id="24" dur="500" fill="hold"/>
                                        <p:tgtEl>
                                          <p:spTgt spid="8200"/>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4000"/>
                            </p:stCondLst>
                            <p:childTnLst>
                              <p:par>
                                <p:cTn id="26" presetID="2" presetClass="entr" presetSubtype="6" fill="hold" grpId="0" nodeType="afterEffect">
                                  <p:stCondLst>
                                    <p:cond delay="200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500" fill="hold"/>
                                        <p:tgtEl>
                                          <p:spTgt spid="8197"/>
                                        </p:tgtEl>
                                        <p:attrNameLst>
                                          <p:attrName>ppt_x</p:attrName>
                                        </p:attrNameLst>
                                      </p:cBhvr>
                                      <p:tavLst>
                                        <p:tav tm="0">
                                          <p:val>
                                            <p:strVal val="1+#ppt_w/2"/>
                                          </p:val>
                                        </p:tav>
                                        <p:tav tm="100000">
                                          <p:val>
                                            <p:strVal val="#ppt_x"/>
                                          </p:val>
                                        </p:tav>
                                      </p:tavLst>
                                    </p:anim>
                                    <p:anim calcmode="lin" valueType="num">
                                      <p:cBhvr additive="base">
                                        <p:cTn id="29" dur="500" fill="hold"/>
                                        <p:tgtEl>
                                          <p:spTgt spid="8197"/>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6500"/>
                            </p:stCondLst>
                            <p:childTnLst>
                              <p:par>
                                <p:cTn id="31" presetID="23" presetClass="entr" presetSubtype="16" fill="hold" grpId="0" nodeType="afterEffect">
                                  <p:stCondLst>
                                    <p:cond delay="2000"/>
                                  </p:stCondLst>
                                  <p:childTnLst>
                                    <p:set>
                                      <p:cBhvr>
                                        <p:cTn id="32" dur="1" fill="hold">
                                          <p:stCondLst>
                                            <p:cond delay="0"/>
                                          </p:stCondLst>
                                        </p:cTn>
                                        <p:tgtEl>
                                          <p:spTgt spid="8254"/>
                                        </p:tgtEl>
                                        <p:attrNameLst>
                                          <p:attrName>style.visibility</p:attrName>
                                        </p:attrNameLst>
                                      </p:cBhvr>
                                      <p:to>
                                        <p:strVal val="visible"/>
                                      </p:to>
                                    </p:set>
                                    <p:anim calcmode="lin" valueType="num">
                                      <p:cBhvr>
                                        <p:cTn id="33" dur="500" fill="hold"/>
                                        <p:tgtEl>
                                          <p:spTgt spid="8254"/>
                                        </p:tgtEl>
                                        <p:attrNameLst>
                                          <p:attrName>ppt_w</p:attrName>
                                        </p:attrNameLst>
                                      </p:cBhvr>
                                      <p:tavLst>
                                        <p:tav tm="0">
                                          <p:val>
                                            <p:fltVal val="0"/>
                                          </p:val>
                                        </p:tav>
                                        <p:tav tm="100000">
                                          <p:val>
                                            <p:strVal val="#ppt_w"/>
                                          </p:val>
                                        </p:tav>
                                      </p:tavLst>
                                    </p:anim>
                                    <p:anim calcmode="lin" valueType="num">
                                      <p:cBhvr>
                                        <p:cTn id="34" dur="500" fill="hold"/>
                                        <p:tgtEl>
                                          <p:spTgt spid="8254"/>
                                        </p:tgtEl>
                                        <p:attrNameLst>
                                          <p:attrName>ppt_h</p:attrName>
                                        </p:attrNameLst>
                                      </p:cBhvr>
                                      <p:tavLst>
                                        <p:tav tm="0">
                                          <p:val>
                                            <p:fltVal val="0"/>
                                          </p:val>
                                        </p:tav>
                                        <p:tav tm="100000">
                                          <p:val>
                                            <p:strVal val="#ppt_h"/>
                                          </p:val>
                                        </p:tav>
                                      </p:tavLst>
                                    </p:anim>
                                  </p:childTnLst>
                                </p:cTn>
                              </p:par>
                            </p:childTnLst>
                          </p:cTn>
                        </p:par>
                        <p:par>
                          <p:cTn id="35" fill="hold" nodeType="afterGroup">
                            <p:stCondLst>
                              <p:cond delay="9000"/>
                            </p:stCondLst>
                            <p:childTnLst>
                              <p:par>
                                <p:cTn id="36" presetID="23" presetClass="entr" presetSubtype="16" fill="hold" nodeType="afterEffect">
                                  <p:stCondLst>
                                    <p:cond delay="0"/>
                                  </p:stCondLst>
                                  <p:childTnLst>
                                    <p:set>
                                      <p:cBhvr>
                                        <p:cTn id="37" dur="1" fill="hold">
                                          <p:stCondLst>
                                            <p:cond delay="0"/>
                                          </p:stCondLst>
                                        </p:cTn>
                                        <p:tgtEl>
                                          <p:spTgt spid="8257"/>
                                        </p:tgtEl>
                                        <p:attrNameLst>
                                          <p:attrName>style.visibility</p:attrName>
                                        </p:attrNameLst>
                                      </p:cBhvr>
                                      <p:to>
                                        <p:strVal val="visible"/>
                                      </p:to>
                                    </p:set>
                                    <p:anim calcmode="lin" valueType="num">
                                      <p:cBhvr>
                                        <p:cTn id="38" dur="500" fill="hold"/>
                                        <p:tgtEl>
                                          <p:spTgt spid="8257"/>
                                        </p:tgtEl>
                                        <p:attrNameLst>
                                          <p:attrName>ppt_w</p:attrName>
                                        </p:attrNameLst>
                                      </p:cBhvr>
                                      <p:tavLst>
                                        <p:tav tm="0">
                                          <p:val>
                                            <p:fltVal val="0"/>
                                          </p:val>
                                        </p:tav>
                                        <p:tav tm="100000">
                                          <p:val>
                                            <p:strVal val="#ppt_w"/>
                                          </p:val>
                                        </p:tav>
                                      </p:tavLst>
                                    </p:anim>
                                    <p:anim calcmode="lin" valueType="num">
                                      <p:cBhvr>
                                        <p:cTn id="39" dur="500" fill="hold"/>
                                        <p:tgtEl>
                                          <p:spTgt spid="8257"/>
                                        </p:tgtEl>
                                        <p:attrNameLst>
                                          <p:attrName>ppt_h</p:attrName>
                                        </p:attrNameLst>
                                      </p:cBhvr>
                                      <p:tavLst>
                                        <p:tav tm="0">
                                          <p:val>
                                            <p:fltVal val="0"/>
                                          </p:val>
                                        </p:tav>
                                        <p:tav tm="100000">
                                          <p:val>
                                            <p:strVal val="#ppt_h"/>
                                          </p:val>
                                        </p:tav>
                                      </p:tavLst>
                                    </p:anim>
                                  </p:childTnLst>
                                </p:cTn>
                              </p:par>
                            </p:childTnLst>
                          </p:cTn>
                        </p:par>
                        <p:par>
                          <p:cTn id="40" fill="hold" nodeType="afterGroup">
                            <p:stCondLst>
                              <p:cond delay="9500"/>
                            </p:stCondLst>
                            <p:childTnLst>
                              <p:par>
                                <p:cTn id="41" presetID="23" presetClass="entr" presetSubtype="16" fill="hold" nodeType="afterEffect">
                                  <p:stCondLst>
                                    <p:cond delay="0"/>
                                  </p:stCondLst>
                                  <p:childTnLst>
                                    <p:set>
                                      <p:cBhvr>
                                        <p:cTn id="42" dur="1" fill="hold">
                                          <p:stCondLst>
                                            <p:cond delay="0"/>
                                          </p:stCondLst>
                                        </p:cTn>
                                        <p:tgtEl>
                                          <p:spTgt spid="8268"/>
                                        </p:tgtEl>
                                        <p:attrNameLst>
                                          <p:attrName>style.visibility</p:attrName>
                                        </p:attrNameLst>
                                      </p:cBhvr>
                                      <p:to>
                                        <p:strVal val="visible"/>
                                      </p:to>
                                    </p:set>
                                    <p:anim calcmode="lin" valueType="num">
                                      <p:cBhvr>
                                        <p:cTn id="43" dur="500" fill="hold"/>
                                        <p:tgtEl>
                                          <p:spTgt spid="8268"/>
                                        </p:tgtEl>
                                        <p:attrNameLst>
                                          <p:attrName>ppt_w</p:attrName>
                                        </p:attrNameLst>
                                      </p:cBhvr>
                                      <p:tavLst>
                                        <p:tav tm="0">
                                          <p:val>
                                            <p:fltVal val="0"/>
                                          </p:val>
                                        </p:tav>
                                        <p:tav tm="100000">
                                          <p:val>
                                            <p:strVal val="#ppt_w"/>
                                          </p:val>
                                        </p:tav>
                                      </p:tavLst>
                                    </p:anim>
                                    <p:anim calcmode="lin" valueType="num">
                                      <p:cBhvr>
                                        <p:cTn id="44" dur="500" fill="hold"/>
                                        <p:tgtEl>
                                          <p:spTgt spid="826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0"/>
                            </p:stCondLst>
                            <p:childTnLst>
                              <p:par>
                                <p:cTn id="46" presetID="23" presetClass="entr" presetSubtype="16" fill="hold" nodeType="afterEffect">
                                  <p:stCondLst>
                                    <p:cond delay="0"/>
                                  </p:stCondLst>
                                  <p:childTnLst>
                                    <p:set>
                                      <p:cBhvr>
                                        <p:cTn id="47" dur="1" fill="hold">
                                          <p:stCondLst>
                                            <p:cond delay="0"/>
                                          </p:stCondLst>
                                        </p:cTn>
                                        <p:tgtEl>
                                          <p:spTgt spid="8259"/>
                                        </p:tgtEl>
                                        <p:attrNameLst>
                                          <p:attrName>style.visibility</p:attrName>
                                        </p:attrNameLst>
                                      </p:cBhvr>
                                      <p:to>
                                        <p:strVal val="visible"/>
                                      </p:to>
                                    </p:set>
                                    <p:anim calcmode="lin" valueType="num">
                                      <p:cBhvr>
                                        <p:cTn id="48" dur="500" fill="hold"/>
                                        <p:tgtEl>
                                          <p:spTgt spid="8259"/>
                                        </p:tgtEl>
                                        <p:attrNameLst>
                                          <p:attrName>ppt_w</p:attrName>
                                        </p:attrNameLst>
                                      </p:cBhvr>
                                      <p:tavLst>
                                        <p:tav tm="0">
                                          <p:val>
                                            <p:fltVal val="0"/>
                                          </p:val>
                                        </p:tav>
                                        <p:tav tm="100000">
                                          <p:val>
                                            <p:strVal val="#ppt_w"/>
                                          </p:val>
                                        </p:tav>
                                      </p:tavLst>
                                    </p:anim>
                                    <p:anim calcmode="lin" valueType="num">
                                      <p:cBhvr>
                                        <p:cTn id="49" dur="500" fill="hold"/>
                                        <p:tgtEl>
                                          <p:spTgt spid="8259"/>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0500"/>
                            </p:stCondLst>
                            <p:childTnLst>
                              <p:par>
                                <p:cTn id="51" presetID="23" presetClass="entr" presetSubtype="16" fill="hold" nodeType="afterEffect">
                                  <p:stCondLst>
                                    <p:cond delay="0"/>
                                  </p:stCondLst>
                                  <p:childTnLst>
                                    <p:set>
                                      <p:cBhvr>
                                        <p:cTn id="52" dur="1" fill="hold">
                                          <p:stCondLst>
                                            <p:cond delay="0"/>
                                          </p:stCondLst>
                                        </p:cTn>
                                        <p:tgtEl>
                                          <p:spTgt spid="8258"/>
                                        </p:tgtEl>
                                        <p:attrNameLst>
                                          <p:attrName>style.visibility</p:attrName>
                                        </p:attrNameLst>
                                      </p:cBhvr>
                                      <p:to>
                                        <p:strVal val="visible"/>
                                      </p:to>
                                    </p:set>
                                    <p:anim calcmode="lin" valueType="num">
                                      <p:cBhvr>
                                        <p:cTn id="53" dur="500" fill="hold"/>
                                        <p:tgtEl>
                                          <p:spTgt spid="8258"/>
                                        </p:tgtEl>
                                        <p:attrNameLst>
                                          <p:attrName>ppt_w</p:attrName>
                                        </p:attrNameLst>
                                      </p:cBhvr>
                                      <p:tavLst>
                                        <p:tav tm="0">
                                          <p:val>
                                            <p:fltVal val="0"/>
                                          </p:val>
                                        </p:tav>
                                        <p:tav tm="100000">
                                          <p:val>
                                            <p:strVal val="#ppt_w"/>
                                          </p:val>
                                        </p:tav>
                                      </p:tavLst>
                                    </p:anim>
                                    <p:anim calcmode="lin" valueType="num">
                                      <p:cBhvr>
                                        <p:cTn id="54" dur="500" fill="hold"/>
                                        <p:tgtEl>
                                          <p:spTgt spid="8258"/>
                                        </p:tgtEl>
                                        <p:attrNameLst>
                                          <p:attrName>ppt_h</p:attrName>
                                        </p:attrNameLst>
                                      </p:cBhvr>
                                      <p:tavLst>
                                        <p:tav tm="0">
                                          <p:val>
                                            <p:fltVal val="0"/>
                                          </p:val>
                                        </p:tav>
                                        <p:tav tm="100000">
                                          <p:val>
                                            <p:strVal val="#ppt_h"/>
                                          </p:val>
                                        </p:tav>
                                      </p:tavLst>
                                    </p:anim>
                                  </p:childTnLst>
                                </p:cTn>
                              </p:par>
                            </p:childTnLst>
                          </p:cTn>
                        </p:par>
                        <p:par>
                          <p:cTn id="55" fill="hold" nodeType="afterGroup">
                            <p:stCondLst>
                              <p:cond delay="11000"/>
                            </p:stCondLst>
                            <p:childTnLst>
                              <p:par>
                                <p:cTn id="56" presetID="23" presetClass="entr" presetSubtype="16" fill="hold" nodeType="afterEffect">
                                  <p:stCondLst>
                                    <p:cond delay="0"/>
                                  </p:stCondLst>
                                  <p:childTnLst>
                                    <p:set>
                                      <p:cBhvr>
                                        <p:cTn id="57" dur="1" fill="hold">
                                          <p:stCondLst>
                                            <p:cond delay="0"/>
                                          </p:stCondLst>
                                        </p:cTn>
                                        <p:tgtEl>
                                          <p:spTgt spid="8262"/>
                                        </p:tgtEl>
                                        <p:attrNameLst>
                                          <p:attrName>style.visibility</p:attrName>
                                        </p:attrNameLst>
                                      </p:cBhvr>
                                      <p:to>
                                        <p:strVal val="visible"/>
                                      </p:to>
                                    </p:set>
                                    <p:anim calcmode="lin" valueType="num">
                                      <p:cBhvr>
                                        <p:cTn id="58" dur="500" fill="hold"/>
                                        <p:tgtEl>
                                          <p:spTgt spid="8262"/>
                                        </p:tgtEl>
                                        <p:attrNameLst>
                                          <p:attrName>ppt_w</p:attrName>
                                        </p:attrNameLst>
                                      </p:cBhvr>
                                      <p:tavLst>
                                        <p:tav tm="0">
                                          <p:val>
                                            <p:fltVal val="0"/>
                                          </p:val>
                                        </p:tav>
                                        <p:tav tm="100000">
                                          <p:val>
                                            <p:strVal val="#ppt_w"/>
                                          </p:val>
                                        </p:tav>
                                      </p:tavLst>
                                    </p:anim>
                                    <p:anim calcmode="lin" valueType="num">
                                      <p:cBhvr>
                                        <p:cTn id="59" dur="500" fill="hold"/>
                                        <p:tgtEl>
                                          <p:spTgt spid="826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11500"/>
                            </p:stCondLst>
                            <p:childTnLst>
                              <p:par>
                                <p:cTn id="61" presetID="23" presetClass="entr" presetSubtype="16" fill="hold" nodeType="afterEffect">
                                  <p:stCondLst>
                                    <p:cond delay="0"/>
                                  </p:stCondLst>
                                  <p:childTnLst>
                                    <p:set>
                                      <p:cBhvr>
                                        <p:cTn id="62" dur="1" fill="hold">
                                          <p:stCondLst>
                                            <p:cond delay="0"/>
                                          </p:stCondLst>
                                        </p:cTn>
                                        <p:tgtEl>
                                          <p:spTgt spid="8260"/>
                                        </p:tgtEl>
                                        <p:attrNameLst>
                                          <p:attrName>style.visibility</p:attrName>
                                        </p:attrNameLst>
                                      </p:cBhvr>
                                      <p:to>
                                        <p:strVal val="visible"/>
                                      </p:to>
                                    </p:set>
                                    <p:anim calcmode="lin" valueType="num">
                                      <p:cBhvr>
                                        <p:cTn id="63" dur="500" fill="hold"/>
                                        <p:tgtEl>
                                          <p:spTgt spid="8260"/>
                                        </p:tgtEl>
                                        <p:attrNameLst>
                                          <p:attrName>ppt_w</p:attrName>
                                        </p:attrNameLst>
                                      </p:cBhvr>
                                      <p:tavLst>
                                        <p:tav tm="0">
                                          <p:val>
                                            <p:fltVal val="0"/>
                                          </p:val>
                                        </p:tav>
                                        <p:tav tm="100000">
                                          <p:val>
                                            <p:strVal val="#ppt_w"/>
                                          </p:val>
                                        </p:tav>
                                      </p:tavLst>
                                    </p:anim>
                                    <p:anim calcmode="lin" valueType="num">
                                      <p:cBhvr>
                                        <p:cTn id="64" dur="500" fill="hold"/>
                                        <p:tgtEl>
                                          <p:spTgt spid="8260"/>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2000"/>
                            </p:stCondLst>
                            <p:childTnLst>
                              <p:par>
                                <p:cTn id="66" presetID="23" presetClass="entr" presetSubtype="16" fill="hold" nodeType="afterEffect">
                                  <p:stCondLst>
                                    <p:cond delay="0"/>
                                  </p:stCondLst>
                                  <p:childTnLst>
                                    <p:set>
                                      <p:cBhvr>
                                        <p:cTn id="67" dur="1" fill="hold">
                                          <p:stCondLst>
                                            <p:cond delay="0"/>
                                          </p:stCondLst>
                                        </p:cTn>
                                        <p:tgtEl>
                                          <p:spTgt spid="8263"/>
                                        </p:tgtEl>
                                        <p:attrNameLst>
                                          <p:attrName>style.visibility</p:attrName>
                                        </p:attrNameLst>
                                      </p:cBhvr>
                                      <p:to>
                                        <p:strVal val="visible"/>
                                      </p:to>
                                    </p:set>
                                    <p:anim calcmode="lin" valueType="num">
                                      <p:cBhvr>
                                        <p:cTn id="68" dur="500" fill="hold"/>
                                        <p:tgtEl>
                                          <p:spTgt spid="8263"/>
                                        </p:tgtEl>
                                        <p:attrNameLst>
                                          <p:attrName>ppt_w</p:attrName>
                                        </p:attrNameLst>
                                      </p:cBhvr>
                                      <p:tavLst>
                                        <p:tav tm="0">
                                          <p:val>
                                            <p:fltVal val="0"/>
                                          </p:val>
                                        </p:tav>
                                        <p:tav tm="100000">
                                          <p:val>
                                            <p:strVal val="#ppt_w"/>
                                          </p:val>
                                        </p:tav>
                                      </p:tavLst>
                                    </p:anim>
                                    <p:anim calcmode="lin" valueType="num">
                                      <p:cBhvr>
                                        <p:cTn id="69" dur="500" fill="hold"/>
                                        <p:tgtEl>
                                          <p:spTgt spid="8263"/>
                                        </p:tgtEl>
                                        <p:attrNameLst>
                                          <p:attrName>ppt_h</p:attrName>
                                        </p:attrNameLst>
                                      </p:cBhvr>
                                      <p:tavLst>
                                        <p:tav tm="0">
                                          <p:val>
                                            <p:fltVal val="0"/>
                                          </p:val>
                                        </p:tav>
                                        <p:tav tm="100000">
                                          <p:val>
                                            <p:strVal val="#ppt_h"/>
                                          </p:val>
                                        </p:tav>
                                      </p:tavLst>
                                    </p:anim>
                                  </p:childTnLst>
                                </p:cTn>
                              </p:par>
                            </p:childTnLst>
                          </p:cTn>
                        </p:par>
                        <p:par>
                          <p:cTn id="70" fill="hold" nodeType="afterGroup">
                            <p:stCondLst>
                              <p:cond delay="12500"/>
                            </p:stCondLst>
                            <p:childTnLst>
                              <p:par>
                                <p:cTn id="71" presetID="23" presetClass="entr" presetSubtype="16" fill="hold" nodeType="afterEffect">
                                  <p:stCondLst>
                                    <p:cond delay="0"/>
                                  </p:stCondLst>
                                  <p:childTnLst>
                                    <p:set>
                                      <p:cBhvr>
                                        <p:cTn id="72" dur="1" fill="hold">
                                          <p:stCondLst>
                                            <p:cond delay="0"/>
                                          </p:stCondLst>
                                        </p:cTn>
                                        <p:tgtEl>
                                          <p:spTgt spid="8261"/>
                                        </p:tgtEl>
                                        <p:attrNameLst>
                                          <p:attrName>style.visibility</p:attrName>
                                        </p:attrNameLst>
                                      </p:cBhvr>
                                      <p:to>
                                        <p:strVal val="visible"/>
                                      </p:to>
                                    </p:set>
                                    <p:anim calcmode="lin" valueType="num">
                                      <p:cBhvr>
                                        <p:cTn id="73" dur="500" fill="hold"/>
                                        <p:tgtEl>
                                          <p:spTgt spid="8261"/>
                                        </p:tgtEl>
                                        <p:attrNameLst>
                                          <p:attrName>ppt_w</p:attrName>
                                        </p:attrNameLst>
                                      </p:cBhvr>
                                      <p:tavLst>
                                        <p:tav tm="0">
                                          <p:val>
                                            <p:fltVal val="0"/>
                                          </p:val>
                                        </p:tav>
                                        <p:tav tm="100000">
                                          <p:val>
                                            <p:strVal val="#ppt_w"/>
                                          </p:val>
                                        </p:tav>
                                      </p:tavLst>
                                    </p:anim>
                                    <p:anim calcmode="lin" valueType="num">
                                      <p:cBhvr>
                                        <p:cTn id="74" dur="500" fill="hold"/>
                                        <p:tgtEl>
                                          <p:spTgt spid="8261"/>
                                        </p:tgtEl>
                                        <p:attrNameLst>
                                          <p:attrName>ppt_h</p:attrName>
                                        </p:attrNameLst>
                                      </p:cBhvr>
                                      <p:tavLst>
                                        <p:tav tm="0">
                                          <p:val>
                                            <p:fltVal val="0"/>
                                          </p:val>
                                        </p:tav>
                                        <p:tav tm="100000">
                                          <p:val>
                                            <p:strVal val="#ppt_h"/>
                                          </p:val>
                                        </p:tav>
                                      </p:tavLst>
                                    </p:anim>
                                  </p:childTnLst>
                                </p:cTn>
                              </p:par>
                            </p:childTnLst>
                          </p:cTn>
                        </p:par>
                        <p:par>
                          <p:cTn id="75" fill="hold" nodeType="afterGroup">
                            <p:stCondLst>
                              <p:cond delay="13000"/>
                            </p:stCondLst>
                            <p:childTnLst>
                              <p:par>
                                <p:cTn id="76" presetID="19" presetClass="entr" presetSubtype="10" fill="hold" nodeType="afterEffect">
                                  <p:stCondLst>
                                    <p:cond delay="0"/>
                                  </p:stCondLst>
                                  <p:childTnLst>
                                    <p:set>
                                      <p:cBhvr>
                                        <p:cTn id="77" dur="1" fill="hold">
                                          <p:stCondLst>
                                            <p:cond delay="0"/>
                                          </p:stCondLst>
                                        </p:cTn>
                                        <p:tgtEl>
                                          <p:spTgt spid="8267"/>
                                        </p:tgtEl>
                                        <p:attrNameLst>
                                          <p:attrName>style.visibility</p:attrName>
                                        </p:attrNameLst>
                                      </p:cBhvr>
                                      <p:to>
                                        <p:strVal val="visible"/>
                                      </p:to>
                                    </p:set>
                                    <p:anim calcmode="lin" valueType="num">
                                      <p:cBhvr>
                                        <p:cTn id="78" dur="5000" fill="hold"/>
                                        <p:tgtEl>
                                          <p:spTgt spid="8267"/>
                                        </p:tgtEl>
                                        <p:attrNameLst>
                                          <p:attrName>ppt_w</p:attrName>
                                        </p:attrNameLst>
                                      </p:cBhvr>
                                      <p:tavLst>
                                        <p:tav tm="0" fmla="#ppt_w*sin(2.5*pi*$)">
                                          <p:val>
                                            <p:fltVal val="0"/>
                                          </p:val>
                                        </p:tav>
                                        <p:tav tm="100000">
                                          <p:val>
                                            <p:fltVal val="1"/>
                                          </p:val>
                                        </p:tav>
                                      </p:tavLst>
                                    </p:anim>
                                    <p:anim calcmode="lin" valueType="num">
                                      <p:cBhvr>
                                        <p:cTn id="79" dur="5000" fill="hold"/>
                                        <p:tgtEl>
                                          <p:spTgt spid="8267"/>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18000"/>
                            </p:stCondLst>
                            <p:childTnLst>
                              <p:par>
                                <p:cTn id="81" presetID="1" presetClass="entr" presetSubtype="0" fill="hold" grpId="0" nodeType="afterEffect">
                                  <p:stCondLst>
                                    <p:cond delay="2000"/>
                                  </p:stCondLst>
                                  <p:childTnLst>
                                    <p:set>
                                      <p:cBhvr>
                                        <p:cTn id="82" dur="1" fill="hold">
                                          <p:stCondLst>
                                            <p:cond delay="499"/>
                                          </p:stCondLst>
                                        </p:cTn>
                                        <p:tgtEl>
                                          <p:spTgt spid="8203"/>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CLIC.WAV"/>
                                        </p:tgtEl>
                                      </p:cMediaNode>
                                    </p:audio>
                                  </p:subTnLst>
                                </p:cTn>
                              </p:par>
                            </p:childTnLst>
                          </p:cTn>
                        </p:par>
                        <p:par>
                          <p:cTn id="83" fill="hold" nodeType="afterGroup">
                            <p:stCondLst>
                              <p:cond delay="20500"/>
                            </p:stCondLst>
                            <p:childTnLst>
                              <p:par>
                                <p:cTn id="84" presetID="1" presetClass="entr" presetSubtype="0" fill="hold" grpId="0" nodeType="afterEffect">
                                  <p:stCondLst>
                                    <p:cond delay="0"/>
                                  </p:stCondLst>
                                  <p:childTnLst>
                                    <p:set>
                                      <p:cBhvr>
                                        <p:cTn id="85" dur="1" fill="hold">
                                          <p:stCondLst>
                                            <p:cond delay="499"/>
                                          </p:stCondLst>
                                        </p:cTn>
                                        <p:tgtEl>
                                          <p:spTgt spid="8204"/>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CLIC.WAV"/>
                                        </p:tgtEl>
                                      </p:cMediaNode>
                                    </p:audio>
                                  </p:subTnLst>
                                </p:cTn>
                              </p:par>
                            </p:childTnLst>
                          </p:cTn>
                        </p:par>
                        <p:par>
                          <p:cTn id="86" fill="hold" nodeType="afterGroup">
                            <p:stCondLst>
                              <p:cond delay="21000"/>
                            </p:stCondLst>
                            <p:childTnLst>
                              <p:par>
                                <p:cTn id="87" presetID="1" presetClass="entr" presetSubtype="0" fill="hold" grpId="0" nodeType="afterEffect">
                                  <p:stCondLst>
                                    <p:cond delay="0"/>
                                  </p:stCondLst>
                                  <p:childTnLst>
                                    <p:set>
                                      <p:cBhvr>
                                        <p:cTn id="88" dur="1" fill="hold">
                                          <p:stCondLst>
                                            <p:cond delay="499"/>
                                          </p:stCondLst>
                                        </p:cTn>
                                        <p:tgtEl>
                                          <p:spTgt spid="820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numSld="12">
                <p:cTn id="89" repeatCount="indefinite" fill="hold" display="0">
                  <p:stCondLst>
                    <p:cond delay="indefinite"/>
                  </p:stCondLst>
                  <p:endCondLst>
                    <p:cond evt="onPrev" delay="0">
                      <p:tgtEl>
                        <p:sldTgt/>
                      </p:tgtEl>
                    </p:cond>
                    <p:cond evt="onStopAudio" delay="0">
                      <p:tgtEl>
                        <p:sldTgt/>
                      </p:tgtEl>
                    </p:cond>
                  </p:endCondLst>
                </p:cTn>
                <p:tgtEl>
                  <p:spTgt spid="8270"/>
                </p:tgtEl>
              </p:cMediaNode>
            </p:audio>
          </p:childTnLst>
        </p:cTn>
      </p:par>
    </p:tnLst>
    <p:bldLst>
      <p:bldP spid="8254" grpId="0" animBg="1"/>
      <p:bldP spid="8194" grpId="0" autoUpdateAnimBg="0"/>
      <p:bldP spid="8197" grpId="0" autoUpdateAnimBg="0"/>
      <p:bldP spid="8199" grpId="0" autoUpdateAnimBg="0"/>
      <p:bldP spid="8200" grpId="0" autoUpdateAnimBg="0"/>
      <p:bldP spid="8203" grpId="0" animBg="1"/>
      <p:bldP spid="8204" grpId="0" animBg="1"/>
      <p:bldP spid="820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4103</TotalTime>
  <Words>2540</Words>
  <Application>Microsoft Office PowerPoint</Application>
  <PresentationFormat>Presentación en pantalla (4:3)</PresentationFormat>
  <Paragraphs>240</Paragraphs>
  <Slides>30</Slides>
  <Notes>2</Notes>
  <HiddenSlides>0</HiddenSlides>
  <MMClips>9</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4</vt:i4>
      </vt:variant>
      <vt:variant>
        <vt:lpstr>Títulos de diapositiva</vt:lpstr>
      </vt:variant>
      <vt:variant>
        <vt:i4>30</vt:i4>
      </vt:variant>
    </vt:vector>
  </HeadingPairs>
  <TitlesOfParts>
    <vt:vector size="46" baseType="lpstr">
      <vt:lpstr>Times New Roman</vt:lpstr>
      <vt:lpstr>Arial</vt:lpstr>
      <vt:lpstr>Book Antiqua</vt:lpstr>
      <vt:lpstr>Century Gothic</vt:lpstr>
      <vt:lpstr>Calibri</vt:lpstr>
      <vt:lpstr>Verdana</vt:lpstr>
      <vt:lpstr>Technical</vt:lpstr>
      <vt:lpstr>Garamond</vt:lpstr>
      <vt:lpstr>Papyrus LET</vt:lpstr>
      <vt:lpstr>Monotype Sorts</vt:lpstr>
      <vt:lpstr>Baskerville Old Face</vt:lpstr>
      <vt:lpstr>Boticario</vt:lpstr>
      <vt:lpstr>MS Organization Chart 2.0</vt:lpstr>
      <vt:lpstr>Documento de Microsoft Word 97-2003</vt:lpstr>
      <vt:lpstr>Galería de imágenes de Microsoft</vt:lpstr>
      <vt:lpstr>Imagen de mapa de bits</vt:lpstr>
      <vt:lpstr>La Independencia     de Chile</vt:lpstr>
      <vt:lpstr>Presentación de PowerPoint</vt:lpstr>
      <vt:lpstr>Objetivo</vt:lpstr>
      <vt:lpstr>Presentación de PowerPoint</vt:lpstr>
      <vt:lpstr>LOS acontecimientos En ESPAÑA</vt:lpstr>
      <vt:lpstr>MOVIMIENTOS JUNTISTAS</vt:lpstr>
      <vt:lpstr>ETAPAS</vt:lpstr>
      <vt:lpstr>Presentación de PowerPoint</vt:lpstr>
      <vt:lpstr>PRIMERA JUNTA NACIONAL DE              GOBIERNO</vt:lpstr>
      <vt:lpstr>Presentación de PowerPoint</vt:lpstr>
      <vt:lpstr>CAMPAÑA MILITAR DE 1813 </vt:lpstr>
      <vt:lpstr>JUNTA DE 1813 </vt:lpstr>
      <vt:lpstr>CAMPAÑA MILITAR DE 1814</vt:lpstr>
      <vt:lpstr>EL DESASTRE DE              RANCAGUA</vt:lpstr>
      <vt:lpstr>Presentación de PowerPoint</vt:lpstr>
      <vt:lpstr>GOBIERNO DE OSORIO</vt:lpstr>
      <vt:lpstr>GOBIERNO DE MARCÓ DEL PONT</vt:lpstr>
      <vt:lpstr>MANUEL RODRÍGUEZ Y SU CAMPAÑA DE MONTONERAS</vt:lpstr>
      <vt:lpstr>EL EJÉRCITO DE LOS ANDES</vt:lpstr>
      <vt:lpstr>LA BATALLA DE CHACABUCO</vt:lpstr>
      <vt:lpstr> EL FIN DE LA RECONQUISTA</vt:lpstr>
      <vt:lpstr>Presentación de PowerPoint</vt:lpstr>
      <vt:lpstr>BERNARDO O’HIGGINS  DIRECTOR SUPREMO</vt:lpstr>
      <vt:lpstr>CAMPAÑA DE 1817</vt:lpstr>
      <vt:lpstr>LA BATALLA DE MAIPÚ</vt:lpstr>
      <vt:lpstr>Presentación de PowerPoint</vt:lpstr>
      <vt:lpstr>Presentación de PowerPoint</vt:lpstr>
      <vt:lpstr>Presentación de PowerPoint</vt:lpstr>
      <vt:lpstr>Primer Himno Nacional de Chile </vt:lpstr>
      <vt:lpstr>Segunda versión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Independencia                    de Chile</dc:title>
  <dc:creator>Ángela Martínez Araya</dc:creator>
  <cp:lastModifiedBy>lab</cp:lastModifiedBy>
  <cp:revision>125</cp:revision>
  <cp:lastPrinted>1999-09-17T18:11:48Z</cp:lastPrinted>
  <dcterms:created xsi:type="dcterms:W3CDTF">1999-09-28T01:28:32Z</dcterms:created>
  <dcterms:modified xsi:type="dcterms:W3CDTF">2020-05-05T14:51:43Z</dcterms:modified>
</cp:coreProperties>
</file>