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2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8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53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512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285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7628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32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97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4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97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67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8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3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1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09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21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E67D-E379-434D-8A3C-DA37AE4DD3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7A84C0-C77F-41B7-B3C1-E0C0E79981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23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Los  objetos tecnológicos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Primero básicos A – B- C.</a:t>
            </a:r>
          </a:p>
          <a:p>
            <a:r>
              <a:rPr lang="es-MX" dirty="0"/>
              <a:t>San Fernando </a:t>
            </a:r>
            <a:r>
              <a:rPr lang="es-MX" dirty="0" err="1"/>
              <a:t>College</a:t>
            </a:r>
            <a:r>
              <a:rPr lang="es-MX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42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objetos tecnológicos?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 Son aquellos que el hombre con su  habilidad  y  creatividad  ha creado.</a:t>
            </a:r>
          </a:p>
          <a:p>
            <a:endParaRPr lang="es-CL" dirty="0"/>
          </a:p>
        </p:txBody>
      </p:sp>
      <p:pic>
        <p:nvPicPr>
          <p:cNvPr id="4" name="3 Imagen" descr="Ilustración de objeto gráfico conjunto de útiles escolares vectoriales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035" y="2996953"/>
            <a:ext cx="4519930" cy="285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30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¿Para  qué  sirven los objetos tecnológicos?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Nacen como una respuesta a una necesidad, la cual el hombre quiere suplir.</a:t>
            </a:r>
          </a:p>
          <a:p>
            <a:r>
              <a:rPr lang="es-CL" dirty="0"/>
              <a:t>Sirven para satisfacer una  necesidad o resolver un problema y así mejorar la calidad de vida.</a:t>
            </a:r>
          </a:p>
        </p:txBody>
      </p:sp>
    </p:spTree>
    <p:extLst>
      <p:ext uri="{BB962C8B-B14F-4D97-AF65-F5344CB8AC3E}">
        <p14:creationId xmlns:p14="http://schemas.microsoft.com/office/powerpoint/2010/main" val="51331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Objetos tecnológicos que nos sirven para COMUNICARNOS</a:t>
            </a:r>
          </a:p>
        </p:txBody>
      </p:sp>
      <p:pic>
        <p:nvPicPr>
          <p:cNvPr id="4" name="3 Marcador de contenido" descr="Evolución de las tecnologías de la comunicación Icarit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4"/>
            <a:ext cx="4176464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s://www.lifeder.com/wp-content/uploads/2020/02/objetos-tecnol%C3%B3gicos-lifeder-imagen-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" t="2718" r="5003" b="52871"/>
          <a:stretch/>
        </p:blipFill>
        <p:spPr bwMode="auto">
          <a:xfrm>
            <a:off x="1957387" y="1772816"/>
            <a:ext cx="5229225" cy="1656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364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 </a:t>
            </a:r>
            <a:br>
              <a:rPr lang="es-CL" dirty="0"/>
            </a:br>
            <a:r>
              <a:rPr lang="es-CL" dirty="0"/>
              <a:t>Objetos tecnológicos  que nos sirven  como medio de transporte. </a:t>
            </a:r>
            <a:br>
              <a:rPr lang="es-CL" dirty="0"/>
            </a:br>
            <a:r>
              <a:rPr lang="es-CL" dirty="0"/>
              <a:t> </a:t>
            </a:r>
            <a:br>
              <a:rPr lang="es-CL" dirty="0"/>
            </a:br>
            <a:endParaRPr lang="es-CL" dirty="0"/>
          </a:p>
        </p:txBody>
      </p:sp>
      <p:pic>
        <p:nvPicPr>
          <p:cNvPr id="6" name="5 Marcador de contenido" descr="Los medios de transporte para niños - YouTube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" r="5617"/>
          <a:stretch/>
        </p:blipFill>
        <p:spPr bwMode="auto">
          <a:xfrm>
            <a:off x="1043608" y="1700809"/>
            <a:ext cx="6696744" cy="3528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055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/>
              <a:t>Objetos tecnológico que nos sirven para alimentarnos.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3 Marcador de contenido" descr="Libro de trabajo para estudiantes. Segundo ciclo - Documento de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616624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27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200" dirty="0"/>
              <a:t>Objetos tecnológicos  que nos sirven como vestimenta.</a:t>
            </a:r>
            <a:br>
              <a:rPr lang="es-CL" sz="3200" dirty="0"/>
            </a:br>
            <a:endParaRPr lang="es-CL" sz="3200" dirty="0"/>
          </a:p>
        </p:txBody>
      </p:sp>
      <p:pic>
        <p:nvPicPr>
          <p:cNvPr id="4" name="3 Marcador de contenido" descr="Diferentes Tipos De Iconos De La Historieta De La Ropa En La ...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 bwMode="auto">
          <a:xfrm>
            <a:off x="1403648" y="1915625"/>
            <a:ext cx="4896544" cy="3313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123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600" dirty="0"/>
              <a:t>Objetos  tecnológicos que nos sirven para recrearnos o divertirnos.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 descr="Niños Jugando En El Patio De Recreo Ilustraciones Vectoriales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5616624" cy="3615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4910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108</Words>
  <Application>Microsoft Office PowerPoint</Application>
  <PresentationFormat>Presentación en pantalla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Los  objetos tecnológicos</vt:lpstr>
      <vt:lpstr>¿Qué son los objetos tecnológicos?</vt:lpstr>
      <vt:lpstr>¿Para  qué  sirven los objetos tecnológicos?</vt:lpstr>
      <vt:lpstr>Objetos tecnológicos que nos sirven para COMUNICARNOS</vt:lpstr>
      <vt:lpstr>  Objetos tecnológicos  que nos sirven  como medio de transporte.    </vt:lpstr>
      <vt:lpstr>Objetos tecnológico que nos sirven para alimentarnos.  </vt:lpstr>
      <vt:lpstr>Objetos tecnológicos  que nos sirven como vestimenta. </vt:lpstr>
      <vt:lpstr>Objetos  tecnológicos que nos sirven para recrearnos o divertirnos. </vt:lpstr>
    </vt:vector>
  </TitlesOfParts>
  <Company>Mineduc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 objetos tecnológicos</dc:title>
  <dc:creator>Enlaces</dc:creator>
  <cp:lastModifiedBy>hp sfc</cp:lastModifiedBy>
  <cp:revision>10</cp:revision>
  <dcterms:created xsi:type="dcterms:W3CDTF">2020-05-03T03:38:11Z</dcterms:created>
  <dcterms:modified xsi:type="dcterms:W3CDTF">2020-05-05T19:04:25Z</dcterms:modified>
</cp:coreProperties>
</file>