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301" r:id="rId3"/>
    <p:sldId id="258" r:id="rId4"/>
    <p:sldId id="281" r:id="rId5"/>
    <p:sldId id="298" r:id="rId6"/>
    <p:sldId id="299" r:id="rId7"/>
    <p:sldId id="300" r:id="rId8"/>
    <p:sldId id="269" r:id="rId9"/>
    <p:sldId id="270" r:id="rId10"/>
    <p:sldId id="285" r:id="rId11"/>
    <p:sldId id="296" r:id="rId12"/>
    <p:sldId id="280" r:id="rId13"/>
  </p:sldIdLst>
  <p:sldSz cx="9144000" cy="6858000" type="screen4x3"/>
  <p:notesSz cx="6858000" cy="9144000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3060" autoAdjust="0"/>
  </p:normalViewPr>
  <p:slideViewPr>
    <p:cSldViewPr>
      <p:cViewPr varScale="1">
        <p:scale>
          <a:sx n="42" d="100"/>
          <a:sy n="42" d="100"/>
        </p:scale>
        <p:origin x="52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732F66-FE99-49AA-BD62-CBC8612F7DDD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CL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787150D-74C9-489C-BA31-B246EA11DFC4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103690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L" smtClean="0"/>
          </a:p>
        </p:txBody>
      </p:sp>
      <p:sp>
        <p:nvSpPr>
          <p:cNvPr id="399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405109-B2B2-447B-A3C1-A6F8DD4CB7BF}" type="slidenum">
              <a:rPr lang="es-ES" altLang="es-CL">
                <a:latin typeface="Calibri" panose="020F0502020204030204" pitchFamily="34" charset="0"/>
              </a:rPr>
              <a:pPr eaLnBrk="1" hangingPunct="1"/>
              <a:t>1</a:t>
            </a:fld>
            <a:endParaRPr lang="es-ES" altLang="es-C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3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es-CL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786633-EF9A-47F0-A542-0CD2344D4666}" type="slidenum">
              <a:rPr lang="es-CL" altLang="es-CL">
                <a:latin typeface="Calibri" panose="020F0502020204030204" pitchFamily="34" charset="0"/>
              </a:rPr>
              <a:pPr eaLnBrk="1" hangingPunct="1"/>
              <a:t>4</a:t>
            </a:fld>
            <a:endParaRPr lang="es-CL" altLang="es-C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3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es-CL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041656-A710-432B-8B1B-73523D7E2EE4}" type="slidenum">
              <a:rPr lang="es-CL" altLang="es-CL">
                <a:latin typeface="Calibri" panose="020F0502020204030204" pitchFamily="34" charset="0"/>
              </a:rPr>
              <a:pPr eaLnBrk="1" hangingPunct="1"/>
              <a:t>9</a:t>
            </a:fld>
            <a:endParaRPr lang="es-CL" altLang="es-C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87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es-CL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0653CB-93E9-46C0-9D9B-00659B47F5A7}" type="slidenum">
              <a:rPr lang="es-CL" altLang="es-CL">
                <a:latin typeface="Calibri" panose="020F0502020204030204" pitchFamily="34" charset="0"/>
              </a:rPr>
              <a:pPr eaLnBrk="1" hangingPunct="1"/>
              <a:t>11</a:t>
            </a:fld>
            <a:endParaRPr lang="es-CL" altLang="es-C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8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14 Rectángulo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16 Rectángulo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17 Rectángulo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18 Conector recto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19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20 Conector recto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23 Conector recto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2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25 Conector recto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27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28 Elipse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29 Elipse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30 Elipse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31 Elipse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22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1870-5B9E-4792-99E3-3D28C48E2104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23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24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03D504E0-9600-4D35-903F-213CA6C96C90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83872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03360-C352-4DA8-883D-4C264F86FC2E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A86E9-09C7-4097-91A7-1D911E8755B8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2663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8FE87-2C19-40FC-823B-5216248C9CE3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F5A08-55DA-4F24-AB8F-1ED819D8D673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0229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1A2AA13-F82F-45D0-A2E7-067CD86A1397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5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1E695B-83EA-4875-AE3C-0E035009A55B}" type="slidenum">
              <a:rPr lang="es-CL" altLang="es-CL"/>
              <a:pPr/>
              <a:t>‹Nº›</a:t>
            </a:fld>
            <a:endParaRPr lang="es-CL" altLang="es-CL"/>
          </a:p>
        </p:txBody>
      </p:sp>
      <p:sp>
        <p:nvSpPr>
          <p:cNvPr id="6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022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14 Rectángulo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16 Rectángulo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17 Rectángulo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18 Conector recto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19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20 Conector recto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23 Conector recto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2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25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26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27 Elipse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28 Elipse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29 Elipse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30 Elipse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31 Conector recto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EEBCC-861F-4982-A20B-289478BD51A7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21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22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D9D847AF-0E76-449A-8613-2CA672ED1EF3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11658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AC54D-EDE3-451F-BC7E-7BD9761F0538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97080-619A-48CE-8278-60DDAD7423A0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50746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250D6-06A5-460A-AEC4-57DCE20106CA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1E94C-5969-4062-8D24-21CE6A4B1B4B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3057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05EB03F-33BC-4B2A-8336-562C76F074C4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4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F59FC7-FEFB-4163-87BA-19306F069F15}" type="slidenum">
              <a:rPr lang="es-CL" altLang="es-CL"/>
              <a:pPr/>
              <a:t>‹Nº›</a:t>
            </a:fld>
            <a:endParaRPr lang="es-CL" altLang="es-CL"/>
          </a:p>
        </p:txBody>
      </p:sp>
      <p:sp>
        <p:nvSpPr>
          <p:cNvPr id="5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123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8E64-975A-46FA-AD63-051D0CF33BBE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50BCC-51A6-42AE-A30C-63E64EE0A816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78357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14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17 Conector recto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" name="1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" name="18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2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1" name="20 Elipse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20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EAEBC9B-3817-4095-9F79-ACBF89C75CF2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13" name="2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B33AA7-9121-4DE6-B9E5-0A7EA245B938}" type="slidenum">
              <a:rPr lang="es-CL" altLang="es-CL"/>
              <a:pPr/>
              <a:t>‹Nº›</a:t>
            </a:fld>
            <a:endParaRPr lang="es-CL" altLang="es-CL"/>
          </a:p>
        </p:txBody>
      </p:sp>
      <p:sp>
        <p:nvSpPr>
          <p:cNvPr id="14" name="22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1003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14 Elipse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17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" name="17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19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" name="19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23 Conector recto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2D92EB7-5207-42F2-851D-8192AEC34D48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13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AEF8CB-BD57-474A-B425-41FF66EDF86D}" type="slidenum">
              <a:rPr lang="es-CL" altLang="es-CL"/>
              <a:pPr/>
              <a:t>‹Nº›</a:t>
            </a:fld>
            <a:endParaRPr lang="es-CL" altLang="es-CL"/>
          </a:p>
        </p:txBody>
      </p:sp>
      <p:sp>
        <p:nvSpPr>
          <p:cNvPr id="14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227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28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texto del patrón</a:t>
            </a:r>
          </a:p>
          <a:p>
            <a:pPr lvl="1"/>
            <a:r>
              <a:rPr lang="es-ES" altLang="es-CL" smtClean="0"/>
              <a:t>Segundo nivel</a:t>
            </a:r>
          </a:p>
          <a:p>
            <a:pPr lvl="2"/>
            <a:r>
              <a:rPr lang="es-ES" altLang="es-CL" smtClean="0"/>
              <a:t>Tercer nivel</a:t>
            </a:r>
          </a:p>
          <a:p>
            <a:pPr lvl="3"/>
            <a:r>
              <a:rPr lang="es-ES" altLang="es-CL" smtClean="0"/>
              <a:t>Cuarto nivel</a:t>
            </a:r>
          </a:p>
          <a:p>
            <a:pPr lvl="4"/>
            <a:r>
              <a:rPr lang="es-ES" altLang="es-CL" smtClean="0"/>
              <a:t>Quinto nivel</a:t>
            </a:r>
            <a:endParaRPr lang="en-US" altLang="es-CL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D35E0F-B42B-4FC0-93B4-0726FAB3EEDC}" type="datetimeFigureOut">
              <a:rPr lang="es-CL"/>
              <a:pPr>
                <a:defRPr/>
              </a:pPr>
              <a:t>05-05-2020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32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4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2" name="11 Elipse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F626B66C-F6D5-4EF4-9FCC-7362FD24522E}" type="slidenum">
              <a:rPr lang="es-CL" altLang="es-CL"/>
              <a:pPr/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48" r:id="rId4"/>
    <p:sldLayoutId id="2147483849" r:id="rId5"/>
    <p:sldLayoutId id="2147483856" r:id="rId6"/>
    <p:sldLayoutId id="2147483850" r:id="rId7"/>
    <p:sldLayoutId id="2147483857" r:id="rId8"/>
    <p:sldLayoutId id="2147483858" r:id="rId9"/>
    <p:sldLayoutId id="2147483851" r:id="rId10"/>
    <p:sldLayoutId id="21474838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10000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FAAAA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outu.be/abfppicHPL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CuadroTexto"/>
          <p:cNvSpPr txBox="1">
            <a:spLocks noChangeArrowheads="1"/>
          </p:cNvSpPr>
          <p:nvPr/>
        </p:nvSpPr>
        <p:spPr bwMode="auto">
          <a:xfrm>
            <a:off x="1619250" y="1844675"/>
            <a:ext cx="68405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10000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AAA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6000">
                <a:latin typeface="Arial" panose="020B0604020202020204" pitchFamily="34" charset="0"/>
              </a:rPr>
              <a:t>Lenguaje y Comunicación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6000">
                <a:latin typeface="Arial" panose="020B0604020202020204" pitchFamily="34" charset="0"/>
              </a:rPr>
              <a:t>1° básico A-B-C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4800" b="1">
                <a:latin typeface="Arial" panose="020B0604020202020204" pitchFamily="34" charset="0"/>
              </a:rPr>
              <a:t>PARTE 3</a:t>
            </a:r>
          </a:p>
        </p:txBody>
      </p:sp>
    </p:spTree>
  </p:cSld>
  <p:clrMapOvr>
    <a:masterClrMapping/>
  </p:clrMapOvr>
  <p:transition spd="slow" advTm="1933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31913" y="404813"/>
            <a:ext cx="712787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CO" sz="2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Actividad  N° 3 Miércoles  06 de mayo</a:t>
            </a:r>
          </a:p>
          <a:p>
            <a:pPr algn="ctr">
              <a:defRPr/>
            </a:pPr>
            <a:r>
              <a:rPr lang="es-CO" sz="2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ESCRITURA </a:t>
            </a:r>
            <a:endParaRPr lang="es-CL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83225" cy="4873625"/>
          </a:xfrm>
        </p:spPr>
        <p:txBody>
          <a:bodyPr/>
          <a:lstStyle/>
          <a:p>
            <a:pPr algn="just">
              <a:defRPr/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Hoy trabajaremos en el libro </a:t>
            </a:r>
            <a:r>
              <a:rPr lang="es-CL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“texto del estudiante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” página n° 28.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Luego nos iremos al cuaderno de escritura y trabajaremos en la página n° 12. Aquí escribiremos la silabas iniciales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C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 – me – mi – </a:t>
            </a:r>
            <a:r>
              <a:rPr lang="es-C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 – mu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Ahora practicaremos el dictado N° </a:t>
            </a:r>
            <a:r>
              <a:rPr lang="es-CL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endParaRPr lang="es-C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C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16493" r="40263" b="11111"/>
          <a:stretch>
            <a:fillRect/>
          </a:stretch>
        </p:blipFill>
        <p:spPr bwMode="auto">
          <a:xfrm>
            <a:off x="6292850" y="1341438"/>
            <a:ext cx="168116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20139" r="40556" b="8507"/>
          <a:stretch>
            <a:fillRect/>
          </a:stretch>
        </p:blipFill>
        <p:spPr bwMode="auto">
          <a:xfrm>
            <a:off x="6310313" y="3573463"/>
            <a:ext cx="19431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8212961.wav">
            <a:hlinkClick r:id="" action="ppaction://media"/>
          </p:cNvPr>
          <p:cNvPicPr>
            <a:picLocks noChangeAspect="1"/>
          </p:cNvPicPr>
          <p:nvPr>
            <a:wavAudioFile r:embed="rId1" name="F821057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8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31913" y="404813"/>
            <a:ext cx="71278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CO" sz="2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Actividad  N° 4 jueves 07 de mayo</a:t>
            </a:r>
          </a:p>
        </p:txBody>
      </p:sp>
      <p:sp>
        <p:nvSpPr>
          <p:cNvPr id="18435" name="3 Marcador de contenido"/>
          <p:cNvSpPr>
            <a:spLocks noGrp="1"/>
          </p:cNvSpPr>
          <p:nvPr>
            <p:ph sz="quarter" idx="1"/>
          </p:nvPr>
        </p:nvSpPr>
        <p:spPr>
          <a:xfrm>
            <a:off x="655638" y="1060450"/>
            <a:ext cx="4762500" cy="2765425"/>
          </a:xfrm>
        </p:spPr>
        <p:txBody>
          <a:bodyPr/>
          <a:lstStyle/>
          <a:p>
            <a:pPr algn="just"/>
            <a:r>
              <a:rPr lang="es-CL" altLang="es-CL" sz="2000" smtClean="0">
                <a:latin typeface="Arial" panose="020B0604020202020204" pitchFamily="34" charset="0"/>
                <a:cs typeface="Arial" panose="020B0604020202020204" pitchFamily="34" charset="0"/>
              </a:rPr>
              <a:t>Trabajaremos en la guía.</a:t>
            </a:r>
          </a:p>
          <a:p>
            <a:pPr algn="just"/>
            <a:r>
              <a:rPr lang="es-CL" altLang="es-CL" sz="2000" smtClean="0">
                <a:latin typeface="Arial" panose="020B0604020202020204" pitchFamily="34" charset="0"/>
                <a:cs typeface="Arial" panose="020B0604020202020204" pitchFamily="34" charset="0"/>
              </a:rPr>
              <a:t>Escribir la sílaba inversa.</a:t>
            </a:r>
          </a:p>
          <a:p>
            <a:pPr algn="just"/>
            <a:r>
              <a:rPr lang="es-CL" altLang="es-CL" sz="2000" smtClean="0">
                <a:latin typeface="Arial" panose="020B0604020202020204" pitchFamily="34" charset="0"/>
                <a:cs typeface="Arial" panose="020B0604020202020204" pitchFamily="34" charset="0"/>
              </a:rPr>
              <a:t>Practicar lectura.</a:t>
            </a:r>
          </a:p>
          <a:p>
            <a:pPr algn="just"/>
            <a:r>
              <a:rPr lang="es-CL" altLang="es-CL" sz="2000" smtClean="0">
                <a:latin typeface="Arial" panose="020B0604020202020204" pitchFamily="34" charset="0"/>
                <a:cs typeface="Arial" panose="020B0604020202020204" pitchFamily="34" charset="0"/>
              </a:rPr>
              <a:t>Escribir sílabas iniciales.</a:t>
            </a:r>
          </a:p>
          <a:p>
            <a:pPr algn="just"/>
            <a:r>
              <a:rPr lang="es-CL" altLang="es-CL" sz="2000" smtClean="0">
                <a:latin typeface="Arial" panose="020B0604020202020204" pitchFamily="34" charset="0"/>
                <a:cs typeface="Arial" panose="020B0604020202020204" pitchFamily="34" charset="0"/>
              </a:rPr>
              <a:t>Realizar dictado N° 2 en la guía.</a:t>
            </a:r>
          </a:p>
          <a:p>
            <a:pPr algn="just"/>
            <a:endParaRPr lang="es-CL" altLang="es-CL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6" t="22569" r="30405" b="18750"/>
          <a:stretch>
            <a:fillRect/>
          </a:stretch>
        </p:blipFill>
        <p:spPr bwMode="auto">
          <a:xfrm>
            <a:off x="539750" y="3141663"/>
            <a:ext cx="3368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t="37485" r="33723" b="18576"/>
          <a:stretch>
            <a:fillRect/>
          </a:stretch>
        </p:blipFill>
        <p:spPr bwMode="auto">
          <a:xfrm>
            <a:off x="4211638" y="3284538"/>
            <a:ext cx="367823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4FE2977.wav">
            <a:hlinkClick r:id="" action="ppaction://media"/>
          </p:cNvPr>
          <p:cNvPicPr>
            <a:picLocks noChangeAspect="1"/>
          </p:cNvPicPr>
          <p:nvPr>
            <a:wavAudioFile r:embed="rId1" name="D4FE451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71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750" y="260350"/>
            <a:ext cx="7467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aprendimos esta semana?</a:t>
            </a:r>
            <a:endParaRPr lang="es-CL" sz="3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268663"/>
          </a:xfrm>
        </p:spPr>
        <p:txBody>
          <a:bodyPr/>
          <a:lstStyle/>
          <a:p>
            <a:pPr eaLnBrk="1" hangingPunct="1">
              <a:defRPr/>
            </a:pPr>
            <a:r>
              <a:rPr lang="es-MX" altLang="es-CL" dirty="0" smtClean="0">
                <a:latin typeface="Arial" charset="0"/>
                <a:cs typeface="Arial" charset="0"/>
              </a:rPr>
              <a:t>¿Qué letra aprendiste hoy?</a:t>
            </a:r>
          </a:p>
          <a:p>
            <a:pPr eaLnBrk="1" hangingPunct="1">
              <a:defRPr/>
            </a:pPr>
            <a:r>
              <a:rPr lang="es-MX" altLang="es-CL" dirty="0" smtClean="0">
                <a:latin typeface="Arial" charset="0"/>
                <a:cs typeface="Arial" charset="0"/>
              </a:rPr>
              <a:t>¿Qué elementos encuentras en tu casa con m?</a:t>
            </a:r>
          </a:p>
          <a:p>
            <a:pPr eaLnBrk="1" hangingPunct="1">
              <a:defRPr/>
            </a:pPr>
            <a:r>
              <a:rPr lang="es-MX" altLang="es-CL" dirty="0" smtClean="0">
                <a:latin typeface="Arial" charset="0"/>
                <a:cs typeface="Arial" charset="0"/>
              </a:rPr>
              <a:t>Dame un ejemplo de palabras con la letra m.</a:t>
            </a:r>
          </a:p>
          <a:p>
            <a:pPr eaLnBrk="1" hangingPunct="1">
              <a:defRPr/>
            </a:pPr>
            <a:r>
              <a:rPr lang="es-MX" altLang="es-CL" dirty="0" smtClean="0">
                <a:latin typeface="Arial" charset="0"/>
                <a:cs typeface="Arial" charset="0"/>
              </a:rPr>
              <a:t>¿Te gustó la clase?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s-MX" altLang="es-CL" dirty="0">
              <a:latin typeface="Arial" charset="0"/>
              <a:cs typeface="Arial" charset="0"/>
            </a:endParaRP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s-MX" altLang="es-CL" b="1" dirty="0" smtClean="0">
                <a:latin typeface="Arial" charset="0"/>
                <a:cs typeface="Arial" charset="0"/>
              </a:rPr>
              <a:t>LAS TÍAS DE PRIMERO TE FELICITAMOS POR TU ENTUSIAMO Y ALEGRIA. </a:t>
            </a:r>
          </a:p>
        </p:txBody>
      </p:sp>
      <p:pic>
        <p:nvPicPr>
          <p:cNvPr id="19460" name="Picture 5" descr="Dibujos animados de niños felices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 b="7211"/>
          <a:stretch>
            <a:fillRect/>
          </a:stretch>
        </p:blipFill>
        <p:spPr bwMode="auto">
          <a:xfrm>
            <a:off x="2700338" y="4724400"/>
            <a:ext cx="3255962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64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188" y="765175"/>
            <a:ext cx="7467600" cy="33115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estimados papitos:</a:t>
            </a:r>
            <a:br>
              <a:rPr lang="es-CL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junto con saludarle, quiero comentarles que este power point contiene algunos audios, es importante que vayan avanzando lentamente.</a:t>
            </a:r>
            <a:endParaRPr lang="es-CL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1033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 presentación de este ppt </a:t>
            </a:r>
            <a:endParaRPr lang="es-C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s-MX" altLang="es-CL" smtClean="0">
                <a:latin typeface="Arial" panose="020B0604020202020204" pitchFamily="34" charset="0"/>
                <a:cs typeface="Arial" panose="020B0604020202020204" pitchFamily="34" charset="0"/>
              </a:rPr>
              <a:t>Aprieta F5  para ver este power point como presentación o simplemente has clic en el logo  </a:t>
            </a:r>
            <a:endParaRPr lang="es-CL" altLang="es-C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/>
          <a:stretch>
            <a:fillRect/>
          </a:stretch>
        </p:blipFill>
        <p:spPr bwMode="auto">
          <a:xfrm>
            <a:off x="1331913" y="2708275"/>
            <a:ext cx="65309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 flipH="1">
            <a:off x="6804025" y="2349500"/>
            <a:ext cx="71438" cy="30241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33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88913"/>
            <a:ext cx="7467600" cy="7239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¿Leamos algunas palabras?</a:t>
            </a:r>
            <a:endParaRPr lang="es-C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3113088" y="4005263"/>
            <a:ext cx="28082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indent="-182563" eaLnBrk="0" hangingPunct="0">
              <a:spcBef>
                <a:spcPct val="20000"/>
              </a:spcBef>
              <a:buClr>
                <a:srgbClr val="E10000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FFAAAA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9192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3764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8336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2908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s-CL" altLang="es-CL" sz="4400">
                <a:latin typeface="Arial" panose="020B0604020202020204" pitchFamily="34" charset="0"/>
              </a:rPr>
              <a:t>Memo</a:t>
            </a:r>
            <a:r>
              <a:rPr lang="es-CL" altLang="es-CL" sz="6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2 Elipse"/>
          <p:cNvSpPr/>
          <p:nvPr/>
        </p:nvSpPr>
        <p:spPr>
          <a:xfrm>
            <a:off x="2393950" y="1857375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4" name="13 Elipse"/>
          <p:cNvSpPr/>
          <p:nvPr/>
        </p:nvSpPr>
        <p:spPr>
          <a:xfrm>
            <a:off x="3311525" y="1885950"/>
            <a:ext cx="719138" cy="9477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5" name="14 Elipse"/>
          <p:cNvSpPr/>
          <p:nvPr/>
        </p:nvSpPr>
        <p:spPr>
          <a:xfrm>
            <a:off x="4716463" y="1830388"/>
            <a:ext cx="719137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15 Elipse"/>
          <p:cNvSpPr/>
          <p:nvPr/>
        </p:nvSpPr>
        <p:spPr>
          <a:xfrm>
            <a:off x="5562600" y="1817688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7" name="16 Elipse"/>
          <p:cNvSpPr/>
          <p:nvPr/>
        </p:nvSpPr>
        <p:spPr>
          <a:xfrm>
            <a:off x="2647950" y="2897188"/>
            <a:ext cx="1098550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</p:txBody>
      </p:sp>
      <p:sp>
        <p:nvSpPr>
          <p:cNvPr id="18" name="17 Elipse"/>
          <p:cNvSpPr/>
          <p:nvPr/>
        </p:nvSpPr>
        <p:spPr>
          <a:xfrm>
            <a:off x="4806950" y="2881313"/>
            <a:ext cx="1114425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s-C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 bwMode="auto">
          <a:xfrm>
            <a:off x="477838" y="1052513"/>
            <a:ext cx="812641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0000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AAA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s-CL" altLang="es-CL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Recuerda ir juntando las letras una a una formando una sílaba. Después juntas todas las sílabas</a:t>
            </a:r>
            <a:endParaRPr lang="es-CL" altLang="es-C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Niños de dibujos animados lindo. Ilustración con gradiente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r="35065" b="50000"/>
          <a:stretch>
            <a:fillRect/>
          </a:stretch>
        </p:blipFill>
        <p:spPr bwMode="auto">
          <a:xfrm>
            <a:off x="6038850" y="3876675"/>
            <a:ext cx="14319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A8F2836.wav">
            <a:hlinkClick r:id="" action="ppaction://media"/>
          </p:cNvPr>
          <p:cNvPicPr>
            <a:picLocks noChangeAspect="1"/>
          </p:cNvPicPr>
          <p:nvPr>
            <a:wavAudioFile r:embed="rId2" name="DA8F9835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0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88913"/>
            <a:ext cx="7467600" cy="723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¿Sigamos con otra palabra?</a:t>
            </a:r>
            <a:endParaRPr lang="es-C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2 Marcador de contenido"/>
          <p:cNvSpPr>
            <a:spLocks noGrp="1"/>
          </p:cNvSpPr>
          <p:nvPr>
            <p:ph sz="quarter" idx="1"/>
          </p:nvPr>
        </p:nvSpPr>
        <p:spPr>
          <a:xfrm>
            <a:off x="477838" y="1052513"/>
            <a:ext cx="8126412" cy="7493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CL" alt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Recuerda ir juntando las letras una a una formando una sílaba. Después juntas todas las sílabas</a:t>
            </a: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3113088" y="4005263"/>
            <a:ext cx="28082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indent="-182563" eaLnBrk="0" hangingPunct="0">
              <a:spcBef>
                <a:spcPct val="20000"/>
              </a:spcBef>
              <a:buClr>
                <a:srgbClr val="E10000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FFAAAA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9192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3764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8336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2908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s-CL" altLang="es-CL" sz="4400">
                <a:latin typeface="Arial" panose="020B0604020202020204" pitchFamily="34" charset="0"/>
              </a:rPr>
              <a:t>Mimí</a:t>
            </a:r>
            <a:r>
              <a:rPr lang="es-CL" altLang="es-CL" sz="6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2 Elipse"/>
          <p:cNvSpPr/>
          <p:nvPr/>
        </p:nvSpPr>
        <p:spPr>
          <a:xfrm>
            <a:off x="2393950" y="1857375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4" name="13 Elipse"/>
          <p:cNvSpPr/>
          <p:nvPr/>
        </p:nvSpPr>
        <p:spPr>
          <a:xfrm>
            <a:off x="3311525" y="1885950"/>
            <a:ext cx="719138" cy="9477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5" name="14 Elipse"/>
          <p:cNvSpPr/>
          <p:nvPr/>
        </p:nvSpPr>
        <p:spPr>
          <a:xfrm>
            <a:off x="4716463" y="1830388"/>
            <a:ext cx="719137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15 Elipse"/>
          <p:cNvSpPr/>
          <p:nvPr/>
        </p:nvSpPr>
        <p:spPr>
          <a:xfrm>
            <a:off x="5562600" y="1817688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</a:p>
        </p:txBody>
      </p:sp>
      <p:sp>
        <p:nvSpPr>
          <p:cNvPr id="17" name="16 Elipse"/>
          <p:cNvSpPr/>
          <p:nvPr/>
        </p:nvSpPr>
        <p:spPr>
          <a:xfrm>
            <a:off x="2647950" y="2897188"/>
            <a:ext cx="1098550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</a:p>
        </p:txBody>
      </p:sp>
      <p:sp>
        <p:nvSpPr>
          <p:cNvPr id="18" name="17 Elipse"/>
          <p:cNvSpPr/>
          <p:nvPr/>
        </p:nvSpPr>
        <p:spPr>
          <a:xfrm>
            <a:off x="4806950" y="2954338"/>
            <a:ext cx="1114425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mí</a:t>
            </a:r>
          </a:p>
        </p:txBody>
      </p:sp>
      <p:pic>
        <p:nvPicPr>
          <p:cNvPr id="12" name="Picture 2" descr="Niños de dibujos animados lindo. Ilustración con gradiente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5" b="53877"/>
          <a:stretch>
            <a:fillRect/>
          </a:stretch>
        </p:blipFill>
        <p:spPr bwMode="auto">
          <a:xfrm>
            <a:off x="2362200" y="4130675"/>
            <a:ext cx="12573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1372867.wav">
            <a:hlinkClick r:id="" action="ppaction://media"/>
          </p:cNvPr>
          <p:cNvPicPr>
            <a:picLocks noChangeAspect="1"/>
          </p:cNvPicPr>
          <p:nvPr>
            <a:wavAudioFile r:embed="rId2" name="E137E1A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6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88913"/>
            <a:ext cx="7467600" cy="723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¿Sigamos con otra palabra?</a:t>
            </a:r>
            <a:endParaRPr lang="es-C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2 Marcador de contenido"/>
          <p:cNvSpPr>
            <a:spLocks noGrp="1"/>
          </p:cNvSpPr>
          <p:nvPr>
            <p:ph sz="quarter" idx="1"/>
          </p:nvPr>
        </p:nvSpPr>
        <p:spPr>
          <a:xfrm>
            <a:off x="477838" y="1052513"/>
            <a:ext cx="8126412" cy="7493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CL" alt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Recuerda ir juntando las letras una a una formando una sílaba. Después juntas todas las sílabas</a:t>
            </a: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3113088" y="4005263"/>
            <a:ext cx="28082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indent="-182563" eaLnBrk="0" hangingPunct="0">
              <a:spcBef>
                <a:spcPct val="20000"/>
              </a:spcBef>
              <a:buClr>
                <a:srgbClr val="E10000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FFAAAA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9192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3764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8336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2908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s-CL" altLang="es-CL" sz="4400">
                <a:latin typeface="Arial" panose="020B0604020202020204" pitchFamily="34" charset="0"/>
              </a:rPr>
              <a:t>Mimo</a:t>
            </a:r>
            <a:endParaRPr lang="es-CL" altLang="es-CL" sz="6600">
              <a:latin typeface="Arial" panose="020B0604020202020204" pitchFamily="34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2393950" y="1857375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4" name="13 Elipse"/>
          <p:cNvSpPr/>
          <p:nvPr/>
        </p:nvSpPr>
        <p:spPr>
          <a:xfrm>
            <a:off x="3311525" y="1885950"/>
            <a:ext cx="719138" cy="9477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5" name="14 Elipse"/>
          <p:cNvSpPr/>
          <p:nvPr/>
        </p:nvSpPr>
        <p:spPr>
          <a:xfrm>
            <a:off x="4716463" y="1830388"/>
            <a:ext cx="719137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15 Elipse"/>
          <p:cNvSpPr/>
          <p:nvPr/>
        </p:nvSpPr>
        <p:spPr>
          <a:xfrm>
            <a:off x="5562600" y="1817688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7" name="16 Elipse"/>
          <p:cNvSpPr/>
          <p:nvPr/>
        </p:nvSpPr>
        <p:spPr>
          <a:xfrm>
            <a:off x="2647950" y="2897188"/>
            <a:ext cx="1098550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</a:p>
        </p:txBody>
      </p:sp>
      <p:sp>
        <p:nvSpPr>
          <p:cNvPr id="18" name="17 Elipse"/>
          <p:cNvSpPr/>
          <p:nvPr/>
        </p:nvSpPr>
        <p:spPr>
          <a:xfrm>
            <a:off x="4806950" y="2954338"/>
            <a:ext cx="1114425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s-C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0" name="Picture 2" descr="ᐈ Mimo imágenes de stock, dibujos mimo | descargar en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6447" r="32265" b="6940"/>
          <a:stretch>
            <a:fillRect/>
          </a:stretch>
        </p:blipFill>
        <p:spPr bwMode="auto">
          <a:xfrm>
            <a:off x="860425" y="3833813"/>
            <a:ext cx="1925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0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88913"/>
            <a:ext cx="7467600" cy="723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¿Sigamos con otra palabra?</a:t>
            </a:r>
            <a:endParaRPr lang="es-C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2 Marcador de contenido"/>
          <p:cNvSpPr>
            <a:spLocks noGrp="1"/>
          </p:cNvSpPr>
          <p:nvPr>
            <p:ph sz="quarter" idx="1"/>
          </p:nvPr>
        </p:nvSpPr>
        <p:spPr>
          <a:xfrm>
            <a:off x="477838" y="1052513"/>
            <a:ext cx="8126412" cy="7493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CL" alt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Recuerda ir juntando las letras una a una formando una sílaba. Después juntas todas las sílabas</a:t>
            </a: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3113088" y="4005263"/>
            <a:ext cx="28082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indent="-182563" eaLnBrk="0" hangingPunct="0">
              <a:spcBef>
                <a:spcPct val="20000"/>
              </a:spcBef>
              <a:buClr>
                <a:srgbClr val="E10000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FFAAAA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9192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3764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8336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2908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s-CL" altLang="es-CL" sz="4400">
                <a:latin typeface="Arial" panose="020B0604020202020204" pitchFamily="34" charset="0"/>
              </a:rPr>
              <a:t>Mamá</a:t>
            </a:r>
            <a:r>
              <a:rPr lang="es-CL" altLang="es-CL" sz="6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2 Elipse"/>
          <p:cNvSpPr/>
          <p:nvPr/>
        </p:nvSpPr>
        <p:spPr>
          <a:xfrm>
            <a:off x="2393950" y="1857375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4" name="13 Elipse"/>
          <p:cNvSpPr/>
          <p:nvPr/>
        </p:nvSpPr>
        <p:spPr>
          <a:xfrm>
            <a:off x="3311525" y="1885950"/>
            <a:ext cx="719138" cy="9477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14 Elipse"/>
          <p:cNvSpPr/>
          <p:nvPr/>
        </p:nvSpPr>
        <p:spPr>
          <a:xfrm>
            <a:off x="4716463" y="1830388"/>
            <a:ext cx="719137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15 Elipse"/>
          <p:cNvSpPr/>
          <p:nvPr/>
        </p:nvSpPr>
        <p:spPr>
          <a:xfrm>
            <a:off x="5562600" y="1817688"/>
            <a:ext cx="719138" cy="946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17" name="16 Elipse"/>
          <p:cNvSpPr/>
          <p:nvPr/>
        </p:nvSpPr>
        <p:spPr>
          <a:xfrm>
            <a:off x="2647950" y="2897188"/>
            <a:ext cx="1098550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es-C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4806950" y="2954338"/>
            <a:ext cx="1114425" cy="9794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endParaRPr lang="es-C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Picture 2" descr="Ilustración de Linda Ilustración Dibujo Animado De La Madre Con Dos Hijos y  más Vectores Libres de Derechos de 2015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875088"/>
            <a:ext cx="19621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7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2 Marcador de contenido"/>
          <p:cNvSpPr>
            <a:spLocks noGrp="1"/>
          </p:cNvSpPr>
          <p:nvPr>
            <p:ph sz="quarter" idx="1"/>
          </p:nvPr>
        </p:nvSpPr>
        <p:spPr>
          <a:xfrm>
            <a:off x="539750" y="115888"/>
            <a:ext cx="8064500" cy="1225550"/>
          </a:xfrm>
        </p:spPr>
        <p:txBody>
          <a:bodyPr/>
          <a:lstStyle/>
          <a:p>
            <a:pPr eaLnBrk="1" hangingPunct="1">
              <a:defRPr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Ahora haremos un trabajo practico de escritura.</a:t>
            </a:r>
          </a:p>
          <a:p>
            <a:pPr eaLnBrk="1" hangingPunct="1">
              <a:defRPr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Puedes observar el siguiente video: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s-CL" altLang="es-CL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youtu.be/abfppicHPL8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s-CL" altLang="es-C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4 Rectángulo"/>
          <p:cNvSpPr>
            <a:spLocks noChangeArrowheads="1"/>
          </p:cNvSpPr>
          <p:nvPr/>
        </p:nvSpPr>
        <p:spPr bwMode="auto">
          <a:xfrm>
            <a:off x="885825" y="5243513"/>
            <a:ext cx="7358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10000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AAA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1800" b="1">
                <a:latin typeface="Arial" panose="020B0604020202020204" pitchFamily="34" charset="0"/>
              </a:rPr>
              <a:t>Materiales: </a:t>
            </a:r>
            <a:r>
              <a:rPr lang="es-CL" altLang="es-CL" sz="1800">
                <a:latin typeface="Arial" panose="020B0604020202020204" pitchFamily="34" charset="0"/>
              </a:rPr>
              <a:t>1 bandeja grande - 2 tazas de harina.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1800">
                <a:latin typeface="Arial" panose="020B0604020202020204" pitchFamily="34" charset="0"/>
              </a:rPr>
              <a:t> Esparcir la harina sobre la bandeja.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sz="1800">
                <a:latin typeface="Arial" panose="020B0604020202020204" pitchFamily="34" charset="0"/>
              </a:rPr>
              <a:t>Ahora con ayuda de tus papitos practica la escritura de la </a:t>
            </a:r>
            <a:r>
              <a:rPr lang="es-CL" altLang="es-CL" sz="1800" b="1">
                <a:latin typeface="Arial" panose="020B0604020202020204" pitchFamily="34" charset="0"/>
              </a:rPr>
              <a:t>M – m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21173" r="40508" b="14030"/>
          <a:stretch>
            <a:fillRect/>
          </a:stretch>
        </p:blipFill>
        <p:spPr bwMode="auto">
          <a:xfrm>
            <a:off x="1619250" y="1773238"/>
            <a:ext cx="4849813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38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611188" y="188913"/>
            <a:ext cx="756126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O" sz="2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Actividad N° 2 martes 05 de mayo</a:t>
            </a:r>
          </a:p>
          <a:p>
            <a:pPr algn="ctr">
              <a:defRPr/>
            </a:pPr>
            <a:r>
              <a:rPr lang="es-CO" sz="2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ESCRITURA </a:t>
            </a:r>
            <a:endParaRPr lang="es-CL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defRPr/>
            </a:pPr>
            <a:endParaRPr lang="es-CL" sz="28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0" t="26698" r="26208" b="27953"/>
          <a:stretch>
            <a:fillRect/>
          </a:stretch>
        </p:blipFill>
        <p:spPr bwMode="auto">
          <a:xfrm>
            <a:off x="611188" y="1196975"/>
            <a:ext cx="424338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26563" r="26575" b="31076"/>
          <a:stretch>
            <a:fillRect/>
          </a:stretch>
        </p:blipFill>
        <p:spPr bwMode="auto">
          <a:xfrm>
            <a:off x="546100" y="3644900"/>
            <a:ext cx="43735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1" t="36134" r="29646" b="11549"/>
          <a:stretch>
            <a:fillRect/>
          </a:stretch>
        </p:blipFill>
        <p:spPr bwMode="auto">
          <a:xfrm>
            <a:off x="4984750" y="1162050"/>
            <a:ext cx="355123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35922" r="28941" b="32117"/>
          <a:stretch>
            <a:fillRect/>
          </a:stretch>
        </p:blipFill>
        <p:spPr bwMode="auto">
          <a:xfrm>
            <a:off x="5124450" y="4005263"/>
            <a:ext cx="3551238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72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6.2|5.7|3.8|3.5|4.3|7.6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3.4|2.1|2.6|2.7|6.7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7|2|2.4|1.5|2.6|8.9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4|1.5|2.4|1.7|3|4.9|5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Personalizado 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F0000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ersonalizado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F0000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1181</TotalTime>
  <Words>361</Words>
  <Application>Microsoft Office PowerPoint</Application>
  <PresentationFormat>Presentación en pantalla (4:3)</PresentationFormat>
  <Paragraphs>75</Paragraphs>
  <Slides>12</Slides>
  <Notes>4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Comic Sans MS</vt:lpstr>
      <vt:lpstr>Arial</vt:lpstr>
      <vt:lpstr>Wingdings</vt:lpstr>
      <vt:lpstr>Wingdings 2</vt:lpstr>
      <vt:lpstr>Calibri</vt:lpstr>
      <vt:lpstr>Mirador</vt:lpstr>
      <vt:lpstr>Presentación de PowerPoint</vt:lpstr>
      <vt:lpstr>estimados papitos: junto con saludarle, quiero comentarles que este power point contiene algunos audios, es importante que vayan avanzando lentamente.</vt:lpstr>
      <vt:lpstr>Ver presentación de este ppt </vt:lpstr>
      <vt:lpstr>¿Leamos algunas palabras?</vt:lpstr>
      <vt:lpstr>¿Sigamos con otra palabra?</vt:lpstr>
      <vt:lpstr>¿Sigamos con otra palabra?</vt:lpstr>
      <vt:lpstr>¿Sigamos con otra palabra?</vt:lpstr>
      <vt:lpstr>Presentación de PowerPoint</vt:lpstr>
      <vt:lpstr>Presentación de PowerPoint</vt:lpstr>
      <vt:lpstr>Presentación de PowerPoint</vt:lpstr>
      <vt:lpstr>Presentación de PowerPoint</vt:lpstr>
      <vt:lpstr>¿Qué aprendimos esta semana?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Lenguaje 1° básico  Segunda semana de trabajo Abril.</dc:title>
  <dc:creator>johanna</dc:creator>
  <cp:lastModifiedBy>lab</cp:lastModifiedBy>
  <cp:revision>76</cp:revision>
  <dcterms:created xsi:type="dcterms:W3CDTF">2020-04-25T01:48:06Z</dcterms:created>
  <dcterms:modified xsi:type="dcterms:W3CDTF">2020-05-05T23:11:27Z</dcterms:modified>
</cp:coreProperties>
</file>