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A6E318-66B4-4FD9-A0B7-16F1A49A4A54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1F02D3-F139-4DFB-82F1-773C9DE8899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62477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L" smtClean="0"/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277986A9-1D23-4842-B7AE-FF918DB900E3}" type="slidenum">
              <a:rPr lang="es-ES" altLang="es-CL">
                <a:latin typeface="Calibri" panose="020F0502020204030204" pitchFamily="34" charset="0"/>
              </a:rPr>
              <a:pPr/>
              <a:t>1</a:t>
            </a:fld>
            <a:endParaRPr lang="es-ES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2B08DF16-F99B-4E83-ACAB-CD33BC977DC0}" type="slidenum">
              <a:rPr lang="es-CL" altLang="es-CL">
                <a:latin typeface="Calibri" panose="020F0502020204030204" pitchFamily="34" charset="0"/>
              </a:rPr>
              <a:pPr/>
              <a:t>8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1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fld id="{1268EFCB-2301-4F41-B626-DB25A25C4B6F}" type="slidenum">
              <a:rPr lang="es-CL" altLang="es-CL">
                <a:latin typeface="Calibri" panose="020F0502020204030204" pitchFamily="34" charset="0"/>
              </a:rPr>
              <a:pPr/>
              <a:t>9</a:t>
            </a:fld>
            <a:endParaRPr lang="es-CL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4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6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7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3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4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25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26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2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2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29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3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31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32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6B6A-A734-4BC5-ACBA-4C35C5DA7D85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EE396-0833-491B-905D-120CDD8BA21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7856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87D1-C1DF-47E9-B602-6DAB5B254DB3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D353E-4CF8-4499-A014-DB37710E453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0797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FF26-CDE7-4A3D-8FC0-3A5EA66EFD21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FAAA-337A-460E-B72B-A6CC6081A10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508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EF3A5-4DAA-4B5C-B648-CADA6E813ED5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F5BA61-FE0F-40A7-AEB8-4BE669B41FC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551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6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7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2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3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4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25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27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28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29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30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31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32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D582-E0C9-4506-AA2D-73CEA2E6852C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332CA-4DE2-4859-815B-C8C2B95341F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67493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F1F1-E4E4-490C-8934-247A3E3FCEE9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DDCB-4022-4156-B6B3-7B704B4E9CD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84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9B8A-80D3-4CFF-9FDC-0E9F363024BF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A0BB-6D6F-432D-A7C0-EE9E79E2C65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260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838976-2751-4F9A-AB8D-D6DA18E5F8C1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FABEE2-27A2-498D-874E-5879521E3A3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7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7A26-FA8F-47CD-9C24-4E97FF695F8A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75AB-7B4A-490D-A74A-086A854AE8E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2681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16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1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" name="1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" name="2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AFA592-2695-4515-BB98-30749BA32705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184736-857E-4448-B760-D531578C4B7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730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6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1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8" name="1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74CE8B-3B3E-44F7-ADDA-EAD62D2730D3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49F8F0-8775-4928-80F4-1206A119E0B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4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3C40E-69EE-4322-8280-9172F69B2B54}" type="datetimeFigureOut">
              <a:rPr lang="es-CL"/>
              <a:pPr>
                <a:defRPr/>
              </a:pPr>
              <a:t>05-05-2020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A54D9E-8780-4A38-9795-2C030CEFC37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O23pUTXyA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CuadroTexto"/>
          <p:cNvSpPr txBox="1">
            <a:spLocks noChangeArrowheads="1"/>
          </p:cNvSpPr>
          <p:nvPr/>
        </p:nvSpPr>
        <p:spPr bwMode="auto">
          <a:xfrm>
            <a:off x="1619250" y="1844675"/>
            <a:ext cx="68405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6000">
                <a:latin typeface="Arial" panose="020B0604020202020204" pitchFamily="34" charset="0"/>
              </a:rPr>
              <a:t>Lenguaje y Comunicación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6000">
                <a:latin typeface="Arial" panose="020B0604020202020204" pitchFamily="34" charset="0"/>
              </a:rPr>
              <a:t>1° básico A-B-C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L" altLang="es-CL" sz="4400" b="1">
                <a:latin typeface="Arial" panose="020B0604020202020204" pitchFamily="34" charset="0"/>
              </a:rPr>
              <a:t>PARTE 1</a:t>
            </a:r>
          </a:p>
        </p:txBody>
      </p:sp>
      <p:pic>
        <p:nvPicPr>
          <p:cNvPr id="5" name="0ED4793.wav">
            <a:hlinkClick r:id="" action="ppaction://media"/>
          </p:cNvPr>
          <p:cNvPicPr>
            <a:picLocks noChangeAspect="1"/>
          </p:cNvPicPr>
          <p:nvPr>
            <a:wavAudioFile r:embed="rId1" name="0ED4AF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6725" y="401638"/>
            <a:ext cx="7921625" cy="7239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monita Mimí te enseñará la letra M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Llamada de nube"/>
          <p:cNvSpPr/>
          <p:nvPr/>
        </p:nvSpPr>
        <p:spPr>
          <a:xfrm>
            <a:off x="3924300" y="1125538"/>
            <a:ext cx="5040313" cy="2303462"/>
          </a:xfrm>
          <a:prstGeom prst="cloudCallout">
            <a:avLst>
              <a:gd name="adj1" fmla="val -55272"/>
              <a:gd name="adj2" fmla="val 52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570413" y="1628775"/>
            <a:ext cx="41052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00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AAAA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Nombra cosas con M</a:t>
            </a:r>
            <a:endParaRPr lang="es-CL" alt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1509" name="Picture 7" descr="Ballerina Dance Monkey Youth Shirts | INKtastic | Tarjeta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"/>
          <a:stretch>
            <a:fillRect/>
          </a:stretch>
        </p:blipFill>
        <p:spPr bwMode="auto">
          <a:xfrm>
            <a:off x="485775" y="3213100"/>
            <a:ext cx="30067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3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850" y="260350"/>
            <a:ext cx="7467600" cy="711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Cosas que comienzan con m 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12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64941" r="75304"/>
          <a:stretch>
            <a:fillRect/>
          </a:stretch>
        </p:blipFill>
        <p:spPr bwMode="auto">
          <a:xfrm>
            <a:off x="2995613" y="4941888"/>
            <a:ext cx="121761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4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6" t="33112" b="33444"/>
          <a:stretch>
            <a:fillRect/>
          </a:stretch>
        </p:blipFill>
        <p:spPr bwMode="auto">
          <a:xfrm>
            <a:off x="2916238" y="1165225"/>
            <a:ext cx="12271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6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2399" r="48502" b="66728"/>
          <a:stretch>
            <a:fillRect/>
          </a:stretch>
        </p:blipFill>
        <p:spPr bwMode="auto">
          <a:xfrm>
            <a:off x="2916238" y="3152775"/>
            <a:ext cx="13763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6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33127" r="74513" b="36000"/>
          <a:stretch>
            <a:fillRect/>
          </a:stretch>
        </p:blipFill>
        <p:spPr bwMode="auto">
          <a:xfrm>
            <a:off x="912813" y="2489200"/>
            <a:ext cx="13477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4" t="33112" r="49809" b="33444"/>
          <a:stretch>
            <a:fillRect/>
          </a:stretch>
        </p:blipFill>
        <p:spPr bwMode="auto">
          <a:xfrm>
            <a:off x="5148263" y="1195388"/>
            <a:ext cx="12398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6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0" t="2399" r="24405" b="66728"/>
          <a:stretch>
            <a:fillRect/>
          </a:stretch>
        </p:blipFill>
        <p:spPr bwMode="auto">
          <a:xfrm>
            <a:off x="7042150" y="2378075"/>
            <a:ext cx="13112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6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5" t="2399" b="66728"/>
          <a:stretch>
            <a:fillRect/>
          </a:stretch>
        </p:blipFill>
        <p:spPr bwMode="auto">
          <a:xfrm>
            <a:off x="5159375" y="5126038"/>
            <a:ext cx="12795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138 LOTERÍA LETRA M | Conciencia fonológica, Letra m preescol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4941" r="50000"/>
          <a:stretch>
            <a:fillRect/>
          </a:stretch>
        </p:blipFill>
        <p:spPr bwMode="auto">
          <a:xfrm>
            <a:off x="5095875" y="3152775"/>
            <a:ext cx="13430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3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27088" y="1989138"/>
            <a:ext cx="7467600" cy="15843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¿TE HAN GUSTADO </a:t>
            </a:r>
            <a:b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ESTAS ACTIVIDADES?</a:t>
            </a:r>
            <a:b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 DEBES SEGUIR CON LA PARTE 2 DEL POWER POINT.</a:t>
            </a:r>
          </a:p>
        </p:txBody>
      </p:sp>
      <p:pic>
        <p:nvPicPr>
          <p:cNvPr id="23555" name="Picture 2" descr="Pin de Parracarina en momentos | Dibujos de profesores, Día de l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4900"/>
            <a:ext cx="236378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3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765175"/>
            <a:ext cx="7467600" cy="3311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estimados papitos:</a:t>
            </a:r>
            <a:br>
              <a:rPr lang="es-C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con saludarle, quiero comentarles que este power point contiene algunos audios, es importante que vayan avanzando lentamente .</a:t>
            </a:r>
          </a:p>
        </p:txBody>
      </p:sp>
    </p:spTree>
  </p:cSld>
  <p:clrMapOvr>
    <a:masterClrMapping/>
  </p:clrMapOvr>
  <p:transition spd="slow" advTm="103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presentación de este ppt 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s-MX" altLang="es-CL" smtClean="0">
                <a:latin typeface="Arial" panose="020B0604020202020204" pitchFamily="34" charset="0"/>
                <a:cs typeface="Arial" panose="020B0604020202020204" pitchFamily="34" charset="0"/>
              </a:rPr>
              <a:t>Aprieta F5  para ver este power point como presentación o simplemente has clic en el logo  </a:t>
            </a:r>
            <a:endParaRPr lang="es-CL" alt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/>
          <a:stretch>
            <a:fillRect/>
          </a:stretch>
        </p:blipFill>
        <p:spPr bwMode="auto">
          <a:xfrm>
            <a:off x="1331913" y="2708275"/>
            <a:ext cx="6530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 flipH="1">
            <a:off x="6804025" y="2349500"/>
            <a:ext cx="71438" cy="30241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33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652934"/>
          </a:xfrm>
          <a:ln w="31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Rutina de trabajo</a:t>
            </a:r>
            <a:endParaRPr lang="es-CL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2 Marcador de contenido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8147050" cy="4608513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altLang="es-CL" dirty="0">
                <a:latin typeface="Arial" charset="0"/>
                <a:cs typeface="Arial" charset="0"/>
              </a:rPr>
              <a:t>Este Power Point tiene cuatro actividades, que se distribuyen en los días lunes, martes, miércoles y jueves.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altLang="es-CL" dirty="0">
                <a:latin typeface="Arial" charset="0"/>
                <a:cs typeface="Arial" charset="0"/>
              </a:rPr>
              <a:t>Para saber que actividad debes hacer las hemos separado de la siguiente forma: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altLang="es-CL" dirty="0">
                <a:latin typeface="Arial" charset="0"/>
                <a:cs typeface="Arial" charset="0"/>
              </a:rPr>
              <a:t> </a:t>
            </a:r>
            <a:r>
              <a:rPr lang="es-CO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Actividad N° 1 lunes 04 de mayo.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CO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Actividad N° 2  martes 05 de mayo.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CO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Actividad N° 3 miércoles 06  de mayo.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CO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Actividad N° 4 jueves 07 de mayo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CO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altLang="es-CL" dirty="0">
                <a:latin typeface="Arial" charset="0"/>
                <a:cs typeface="Arial" charset="0"/>
              </a:rPr>
              <a:t>Desde la </a:t>
            </a:r>
            <a:r>
              <a:rPr lang="es-MX" altLang="es-CL" b="1" dirty="0">
                <a:latin typeface="Arial" charset="0"/>
                <a:cs typeface="Arial" charset="0"/>
              </a:rPr>
              <a:t>actividad del día 3 </a:t>
            </a:r>
            <a:r>
              <a:rPr lang="es-MX" altLang="es-CL" dirty="0">
                <a:latin typeface="Arial" charset="0"/>
                <a:cs typeface="Arial" charset="0"/>
              </a:rPr>
              <a:t>comenzaremos con los </a:t>
            </a:r>
            <a:r>
              <a:rPr lang="es-MX" altLang="es-CL" b="1" dirty="0">
                <a:latin typeface="Arial" charset="0"/>
                <a:cs typeface="Arial" charset="0"/>
              </a:rPr>
              <a:t>dictados.</a:t>
            </a:r>
            <a:r>
              <a:rPr lang="es-MX" altLang="es-CL" dirty="0">
                <a:latin typeface="Arial" charset="0"/>
                <a:cs typeface="Arial" charset="0"/>
              </a:rPr>
              <a:t> Estos estarán adjuntos al ppt. Solo deberán escuchar y escribir en la guía.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s-MX" altLang="es-CL" dirty="0">
              <a:latin typeface="Arial" charset="0"/>
              <a:cs typeface="Arial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MX" altLang="es-C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376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850" y="692150"/>
            <a:ext cx="8353425" cy="32400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MX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de aprendizaje para esta  semana: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MX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Practicar escritura de la consonante M - 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Escribir sílabas iniciales e inversas.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Leer y escribir palabras utilizando la letra M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Identificar la letra M en diferentes contextos</a:t>
            </a:r>
          </a:p>
        </p:txBody>
      </p:sp>
    </p:spTree>
  </p:cSld>
  <p:clrMapOvr>
    <a:masterClrMapping/>
  </p:clrMapOvr>
  <p:transition spd="slow" advTm="250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613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Comencemos con un juego</a:t>
            </a:r>
            <a:endParaRPr lang="es-C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46100" y="1631950"/>
            <a:ext cx="7467600" cy="1757363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Cada letra tiene un sonido especial (Análisis fónico)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Realicemos un resumen de las letras que has aprendido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5 Rectángulo"/>
          <p:cNvSpPr>
            <a:spLocks noChangeArrowheads="1"/>
          </p:cNvSpPr>
          <p:nvPr/>
        </p:nvSpPr>
        <p:spPr bwMode="auto">
          <a:xfrm>
            <a:off x="755650" y="4724400"/>
            <a:ext cx="741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es-MX" altLang="es-CL">
                <a:solidFill>
                  <a:srgbClr val="000000"/>
                </a:solidFill>
                <a:latin typeface="Arial" panose="020B0604020202020204" pitchFamily="34" charset="0"/>
              </a:rPr>
              <a:t>Ahora, vamos a comenzar indicando la vocal con la que comienzan los siguientes objetos.</a:t>
            </a:r>
          </a:p>
        </p:txBody>
      </p:sp>
      <p:grpSp>
        <p:nvGrpSpPr>
          <p:cNvPr id="15365" name="3 Grupo"/>
          <p:cNvGrpSpPr>
            <a:grpSpLocks/>
          </p:cNvGrpSpPr>
          <p:nvPr/>
        </p:nvGrpSpPr>
        <p:grpSpPr bwMode="auto">
          <a:xfrm>
            <a:off x="1223963" y="3367088"/>
            <a:ext cx="5651500" cy="1143000"/>
            <a:chOff x="287524" y="3395510"/>
            <a:chExt cx="5652628" cy="1142059"/>
          </a:xfrm>
        </p:grpSpPr>
        <p:sp>
          <p:nvSpPr>
            <p:cNvPr id="9" name="8 Rectángulo"/>
            <p:cNvSpPr/>
            <p:nvPr/>
          </p:nvSpPr>
          <p:spPr>
            <a:xfrm>
              <a:off x="287524" y="3429573"/>
              <a:ext cx="936104" cy="110799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6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403648" y="3417608"/>
              <a:ext cx="936104" cy="110799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6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E</a:t>
              </a: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55776" y="3417608"/>
              <a:ext cx="936104" cy="110799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6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I</a:t>
              </a: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803079" y="3401864"/>
              <a:ext cx="936104" cy="110799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6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5004048" y="3395510"/>
              <a:ext cx="936104" cy="110799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6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U</a:t>
              </a: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611188" y="188913"/>
            <a:ext cx="75612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Actividad N° 1 lunes 04 de mayo </a:t>
            </a: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306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Practiquemos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labras con la Letra a / A ~ Ejemplos de Palabras con a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2" t="49414" r="3065" b="12469"/>
          <a:stretch>
            <a:fillRect/>
          </a:stretch>
        </p:blipFill>
        <p:spPr bwMode="auto">
          <a:xfrm>
            <a:off x="5508625" y="3556000"/>
            <a:ext cx="11953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alabras con la Letra a / A ~ Ejemplos de Palabras con a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49414" r="50012" b="12469"/>
          <a:stretch>
            <a:fillRect/>
          </a:stretch>
        </p:blipFill>
        <p:spPr bwMode="auto">
          <a:xfrm>
            <a:off x="5529263" y="5121275"/>
            <a:ext cx="13287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alabras con la Letra a / A ~ Ejemplos de Palabras con a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8" t="49414" r="26540" b="12469"/>
          <a:stretch>
            <a:fillRect/>
          </a:stretch>
        </p:blipFill>
        <p:spPr bwMode="auto">
          <a:xfrm>
            <a:off x="3933825" y="1960563"/>
            <a:ext cx="13287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nes que empiecen con la letra o , ayuda por favor - Brainly.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0" t="50000" r="50111" b="12045"/>
          <a:stretch>
            <a:fillRect/>
          </a:stretch>
        </p:blipFill>
        <p:spPr bwMode="auto">
          <a:xfrm>
            <a:off x="2506663" y="3556000"/>
            <a:ext cx="13112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imagenes que empiecen con la letra o , ayuda por favor - Brainly.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9" t="50000" r="3601" b="11145"/>
          <a:stretch>
            <a:fillRect/>
          </a:stretch>
        </p:blipFill>
        <p:spPr bwMode="auto">
          <a:xfrm>
            <a:off x="2370138" y="1911350"/>
            <a:ext cx="129063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on la Letra i / I ~ Ejemplos de Palabras con i : | Palabras con 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5" t="50000" r="3123" b="10515"/>
          <a:stretch>
            <a:fillRect/>
          </a:stretch>
        </p:blipFill>
        <p:spPr bwMode="auto">
          <a:xfrm>
            <a:off x="5580063" y="1993900"/>
            <a:ext cx="105251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on la Letra i / I ~ Ejemplos de Palabras con i : | Palabras con i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t="50000" r="72266" b="10515"/>
          <a:stretch>
            <a:fillRect/>
          </a:stretch>
        </p:blipFill>
        <p:spPr bwMode="auto">
          <a:xfrm>
            <a:off x="642938" y="2528888"/>
            <a:ext cx="11112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on la Letra u / U ~ Ejemplos de Palabras con u : | Actividad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1" t="50000" r="2405" b="12685"/>
          <a:stretch>
            <a:fillRect/>
          </a:stretch>
        </p:blipFill>
        <p:spPr bwMode="auto">
          <a:xfrm>
            <a:off x="4094163" y="5122863"/>
            <a:ext cx="12287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on la Letra u / U ~ Ejemplos de Palabras con u : | Actividade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633" r="26520" b="51669"/>
          <a:stretch>
            <a:fillRect/>
          </a:stretch>
        </p:blipFill>
        <p:spPr bwMode="auto">
          <a:xfrm>
            <a:off x="6969125" y="3071813"/>
            <a:ext cx="12366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EDUCAJ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10266" r="16409" b="49458"/>
          <a:stretch>
            <a:fillRect/>
          </a:stretch>
        </p:blipFill>
        <p:spPr bwMode="auto">
          <a:xfrm>
            <a:off x="2506663" y="5213350"/>
            <a:ext cx="11684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EDUCAJ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10266" r="47655" b="49458"/>
          <a:stretch>
            <a:fillRect/>
          </a:stretch>
        </p:blipFill>
        <p:spPr bwMode="auto">
          <a:xfrm>
            <a:off x="4151313" y="3556000"/>
            <a:ext cx="11445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822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¿Cuál será la nueva letra que aprenderás esta semana?</a:t>
            </a:r>
            <a:endParaRPr lang="es-C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0375" y="1484313"/>
            <a:ext cx="3657600" cy="7921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/>
              <a:t>Adivina buen adivinador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MX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356100" y="1628775"/>
            <a:ext cx="3657600" cy="1206500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s-CL" sz="1800" dirty="0"/>
              <a:t>¿Qué hay en se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ana, 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inuto y 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es, pero no en hora y tres?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CL" sz="1800" dirty="0"/>
              <a:t>¿Qué letra es?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901700" y="2627313"/>
            <a:ext cx="2808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CL" sz="2800">
                <a:latin typeface="Comic Sans MS" panose="030F0702030302020204" pitchFamily="66" charset="0"/>
              </a:rPr>
              <a:t>¡Muy Bien! Soy la letra M</a:t>
            </a:r>
            <a:endParaRPr lang="es-CL" altLang="es-CL" sz="2800">
              <a:latin typeface="Comic Sans MS" panose="030F0702030302020204" pitchFamily="66" charset="0"/>
            </a:endParaRPr>
          </a:p>
        </p:txBody>
      </p:sp>
      <p:sp>
        <p:nvSpPr>
          <p:cNvPr id="17414" name="AutoShape 2" descr="Animaníacos - Gifs animados gratis - Free animated gifs - Let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CL" sz="1800">
              <a:latin typeface="Comic Sans MS" panose="030F0702030302020204" pitchFamily="66" charset="0"/>
            </a:endParaRPr>
          </a:p>
        </p:txBody>
      </p:sp>
      <p:sp>
        <p:nvSpPr>
          <p:cNvPr id="17415" name="AutoShape 4" descr="Animaníacos - Gifs animados gratis - Free animated gifs - Letra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CL" altLang="es-CL" sz="1800">
              <a:latin typeface="Comic Sans MS" panose="030F0702030302020204" pitchFamily="66" charset="0"/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4356100" y="4087813"/>
            <a:ext cx="3657600" cy="167481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s-CL" sz="1800" dirty="0"/>
              <a:t>Un detective la busca, no sé si la encontrará, la primera esta en 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uela y repetida en 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a</a:t>
            </a:r>
            <a:r>
              <a:rPr lang="es-C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CL" sz="1800" dirty="0"/>
              <a:t>á. 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s-CL" sz="1800" dirty="0"/>
              <a:t>¿ Que letra busca el detective?</a:t>
            </a:r>
          </a:p>
        </p:txBody>
      </p:sp>
      <p:pic>
        <p:nvPicPr>
          <p:cNvPr id="14345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11638"/>
            <a:ext cx="1704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9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91513" cy="1368425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al mono silabo para conocer el sonido de</a:t>
            </a:r>
            <a:b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C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s-CL" altLang="es-CL" sz="4000" smtClean="0">
                <a:hlinkClick r:id="rId3"/>
              </a:rPr>
              <a:t>https://youtu.be/bO23pUTXyA4</a:t>
            </a:r>
            <a:endParaRPr lang="es-CL" altLang="es-CL" sz="4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s-CL" altLang="es-CL" sz="4000" smtClean="0"/>
          </a:p>
        </p:txBody>
      </p:sp>
      <p:sp>
        <p:nvSpPr>
          <p:cNvPr id="8" name="7 Flecha doblada hacia arriba"/>
          <p:cNvSpPr/>
          <p:nvPr/>
        </p:nvSpPr>
        <p:spPr>
          <a:xfrm>
            <a:off x="6824045" y="2349500"/>
            <a:ext cx="755650" cy="2447925"/>
          </a:xfrm>
          <a:prstGeom prst="bentUpArrow">
            <a:avLst>
              <a:gd name="adj1" fmla="val 25000"/>
              <a:gd name="adj2" fmla="val 31875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29546" r="38133" b="20833"/>
          <a:stretch>
            <a:fillRect/>
          </a:stretch>
        </p:blipFill>
        <p:spPr bwMode="auto">
          <a:xfrm>
            <a:off x="1979613" y="2565400"/>
            <a:ext cx="4495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36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8|3.8|4.3|3.9|4.2|4.3|3.9|4.1|4.7|4.2|4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2|17.1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|2.5|2|2.5|2.4|2.1|2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|2.5|2|2.5|2.4|2.1|2.3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</TotalTime>
  <Words>324</Words>
  <Application>Microsoft Office PowerPoint</Application>
  <PresentationFormat>Presentación en pantalla (4:3)</PresentationFormat>
  <Paragraphs>48</Paragraphs>
  <Slides>12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Century Schoolbook</vt:lpstr>
      <vt:lpstr>Arial</vt:lpstr>
      <vt:lpstr>Wingdings</vt:lpstr>
      <vt:lpstr>Wingdings 2</vt:lpstr>
      <vt:lpstr>Calibri</vt:lpstr>
      <vt:lpstr>Comic Sans MS</vt:lpstr>
      <vt:lpstr>Mirador</vt:lpstr>
      <vt:lpstr>Presentación de PowerPoint</vt:lpstr>
      <vt:lpstr>estimados papitos: junto con saludarle, quiero comentarles que este power point contiene algunos audios, es importante que vayan avanzando lentamente .</vt:lpstr>
      <vt:lpstr>Ver presentación de este ppt </vt:lpstr>
      <vt:lpstr>Rutina de trabajo</vt:lpstr>
      <vt:lpstr>Presentación de PowerPoint</vt:lpstr>
      <vt:lpstr>Comencemos con un juego</vt:lpstr>
      <vt:lpstr>Practiquemos</vt:lpstr>
      <vt:lpstr>¿Cuál será la nueva letra que aprenderás esta semana?</vt:lpstr>
      <vt:lpstr>   Mira al mono silabo para conocer el sonido de  m  </vt:lpstr>
      <vt:lpstr>La monita Mimí te enseñará la letra M</vt:lpstr>
      <vt:lpstr>Cosas que comienzan con m </vt:lpstr>
      <vt:lpstr>¿TE HAN GUSTADO  ESTAS ACTIVIDADES?    AHORA DEBES SEGUIR CON LA PARTE 2 DEL POWER POINT.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aqueveque</dc:creator>
  <cp:lastModifiedBy>lab</cp:lastModifiedBy>
  <cp:revision>2</cp:revision>
  <dcterms:created xsi:type="dcterms:W3CDTF">2020-05-04T01:13:37Z</dcterms:created>
  <dcterms:modified xsi:type="dcterms:W3CDTF">2020-05-05T13:59:40Z</dcterms:modified>
</cp:coreProperties>
</file>