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61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251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519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68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994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29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609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739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87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28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41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184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27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121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690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40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157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2772D9-F3ED-49B2-80E6-7C6588E399E5}" type="datetimeFigureOut">
              <a:rPr lang="es-CL" smtClean="0"/>
              <a:t>25-05-2020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15F01-4779-445A-8DA1-04565519F3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5155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sdW_YqCKTR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7138" y="1122363"/>
            <a:ext cx="8130862" cy="23876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 smtClean="0">
                <a:solidFill>
                  <a:schemeClr val="accent1"/>
                </a:solidFill>
              </a:rPr>
              <a:t>EDUCACION FISICA</a:t>
            </a:r>
          </a:p>
          <a:p>
            <a:r>
              <a:rPr lang="es-CL" dirty="0" smtClean="0">
                <a:solidFill>
                  <a:schemeClr val="accent1"/>
                </a:solidFill>
              </a:rPr>
              <a:t>5° BASICO</a:t>
            </a:r>
          </a:p>
          <a:p>
            <a:r>
              <a:rPr lang="es-CL" dirty="0" smtClean="0">
                <a:solidFill>
                  <a:schemeClr val="accent1"/>
                </a:solidFill>
              </a:rPr>
              <a:t>PROFESORA: MICHELLE CARDENAS MUÑOZ</a:t>
            </a:r>
            <a:endParaRPr lang="es-CL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7" y="1330325"/>
            <a:ext cx="18383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754" y="3713609"/>
            <a:ext cx="4286250" cy="2238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019" y="944651"/>
            <a:ext cx="2457450" cy="2209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528" y="944651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1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514" y="1166353"/>
            <a:ext cx="1841152" cy="19752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79312" y="3863661"/>
            <a:ext cx="64609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chemeClr val="accent6"/>
                </a:solidFill>
                <a:latin typeface="Baskerville Old Face" panose="02020602080505020303" pitchFamily="18" charset="0"/>
              </a:rPr>
              <a:t>VAMOS RETROALIMENTANDO LO VISTO </a:t>
            </a:r>
          </a:p>
          <a:p>
            <a:pPr algn="ctr"/>
            <a:r>
              <a:rPr lang="es-CL" dirty="0" smtClean="0">
                <a:solidFill>
                  <a:schemeClr val="accent6"/>
                </a:solidFill>
                <a:latin typeface="Baskerville Old Face" panose="02020602080505020303" pitchFamily="18" charset="0"/>
              </a:rPr>
              <a:t>EN LA PRIMERA UNIDAD</a:t>
            </a:r>
            <a:endParaRPr lang="es-CL" dirty="0">
              <a:solidFill>
                <a:schemeClr val="accent6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073" y="316533"/>
            <a:ext cx="1628178" cy="16281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30" y="526418"/>
            <a:ext cx="1627572" cy="16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3" y="540712"/>
            <a:ext cx="2218181" cy="15718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79560" y="2653048"/>
            <a:ext cx="763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</a:rPr>
              <a:t>¿ RECUERDAS LAS HABILIDADES MOTRICES BASICAS ?</a:t>
            </a:r>
          </a:p>
          <a:p>
            <a:pPr algn="ctr"/>
            <a:r>
              <a:rPr lang="es-CL" dirty="0" smtClean="0">
                <a:solidFill>
                  <a:srgbClr val="FF0000"/>
                </a:solidFill>
              </a:rPr>
              <a:t>   FUERZA, VELOCIDAD, RESISTENCIA Y FLEXIBILIDAD</a:t>
            </a: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70" y="3839850"/>
            <a:ext cx="1913988" cy="1068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149" y="3669336"/>
            <a:ext cx="1430159" cy="14301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621" y="3669336"/>
            <a:ext cx="1365159" cy="16455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378" y="3587262"/>
            <a:ext cx="1558478" cy="15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0163" y="2794715"/>
            <a:ext cx="919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solidFill>
                  <a:srgbClr val="66FF33"/>
                </a:solidFill>
              </a:rPr>
              <a:t>¿ RECUERDAS QUE HABLAMOS</a:t>
            </a:r>
          </a:p>
          <a:p>
            <a:pPr algn="ctr"/>
            <a:r>
              <a:rPr lang="es-CL" sz="3600" dirty="0" smtClean="0">
                <a:solidFill>
                  <a:srgbClr val="66FF33"/>
                </a:solidFill>
              </a:rPr>
              <a:t> DE DEPORTES COLECTIVOS E INDIVIDUALES?</a:t>
            </a:r>
            <a:endParaRPr lang="es-CL" sz="3600" dirty="0">
              <a:solidFill>
                <a:srgbClr val="66FF33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1" y="838156"/>
            <a:ext cx="2411912" cy="17633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89" y="4291258"/>
            <a:ext cx="1790589" cy="207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86717" y="3036244"/>
            <a:ext cx="607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accent1"/>
                </a:solidFill>
              </a:rPr>
              <a:t>LA IMPORTANCIA DE LA ACTIVIDAD FISICA</a:t>
            </a:r>
          </a:p>
          <a:p>
            <a:pPr algn="ctr"/>
            <a:r>
              <a:rPr lang="es-CL" sz="2400" dirty="0" smtClean="0">
                <a:solidFill>
                  <a:schemeClr val="accent1"/>
                </a:solidFill>
              </a:rPr>
              <a:t> Y SUS GRANDES BENEFICIOS</a:t>
            </a:r>
            <a:endParaRPr lang="es-CL" sz="2400" dirty="0">
              <a:solidFill>
                <a:schemeClr val="accent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204" y="824248"/>
            <a:ext cx="1831750" cy="1831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93" y="1186979"/>
            <a:ext cx="2224088" cy="1469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456" y="1193160"/>
            <a:ext cx="1524000" cy="16996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402" y="4404011"/>
            <a:ext cx="1544552" cy="15457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881" y="4404011"/>
            <a:ext cx="1714500" cy="1857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3056" y="4380035"/>
            <a:ext cx="1882799" cy="18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27429" y="5295271"/>
            <a:ext cx="318119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https://youtu.be/sdW_YqCKTRo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41678" y="734096"/>
            <a:ext cx="8809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srgbClr val="00B0F0"/>
                </a:solidFill>
              </a:rPr>
              <a:t>YA HEMOS RETROALIMENTADO NUESTROS TRABAJOS, LOS INVITO A REVISAR EL VIDEO DE LA PRIMERA UNIDAD  </a:t>
            </a:r>
          </a:p>
          <a:p>
            <a:pPr algn="ctr"/>
            <a:r>
              <a:rPr lang="es-CL" sz="2800" dirty="0" smtClean="0">
                <a:solidFill>
                  <a:srgbClr val="00B0F0"/>
                </a:solidFill>
              </a:rPr>
              <a:t>Y NO DEJEN DE HACER ACTIVIDAD FISICA EN SUS CASAS</a:t>
            </a:r>
            <a:endParaRPr lang="es-CL" sz="2800" dirty="0">
              <a:solidFill>
                <a:srgbClr val="00B0F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29" y="2595834"/>
            <a:ext cx="2978777" cy="21066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378" y="2727298"/>
            <a:ext cx="2267084" cy="16047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55" y="3032623"/>
            <a:ext cx="2635340" cy="15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</TotalTime>
  <Words>84</Words>
  <Application>Microsoft Office PowerPoint</Application>
  <PresentationFormat>Panorámica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Baskerville Old Face</vt:lpstr>
      <vt:lpstr>Calibri</vt:lpstr>
      <vt:lpstr>Century Gothic</vt:lpstr>
      <vt:lpstr>Times New Roman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max alberto piñats phillippi</dc:creator>
  <cp:lastModifiedBy>hp sfc</cp:lastModifiedBy>
  <cp:revision>26</cp:revision>
  <dcterms:created xsi:type="dcterms:W3CDTF">2020-05-24T02:57:23Z</dcterms:created>
  <dcterms:modified xsi:type="dcterms:W3CDTF">2020-05-25T16:46:26Z</dcterms:modified>
</cp:coreProperties>
</file>