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3" r:id="rId3"/>
    <p:sldId id="264" r:id="rId4"/>
    <p:sldId id="26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200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2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94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7788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74642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427834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699251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17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548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0136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58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E1C2FB-1EEA-4ADE-91D6-7E1321FABD4F}" type="datetimeFigureOut">
              <a:rPr lang="es-ES" smtClean="0"/>
              <a:t>18/05/2020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F188C4B-5CB2-419E-B4A7-0F6A840E3A90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479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om.com/share/368ba213506641c19908bdb3326c955b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Atoloza@sanfernandocollege.c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D1A3A0-E3D5-4E05-B14A-154A65764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968" y="1946034"/>
            <a:ext cx="4932139" cy="2201196"/>
          </a:xfrm>
        </p:spPr>
        <p:txBody>
          <a:bodyPr>
            <a:normAutofit/>
          </a:bodyPr>
          <a:lstStyle/>
          <a:p>
            <a:r>
              <a:rPr lang="es-ES" sz="7200" b="1" dirty="0">
                <a:solidFill>
                  <a:schemeClr val="tx1"/>
                </a:solidFill>
                <a:latin typeface="Abadi" panose="020B0604020104020204" pitchFamily="34" charset="0"/>
              </a:rPr>
              <a:t>La epopeya.</a:t>
            </a: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xmlns="" id="{E78A7939-8569-485A-807A-D744036D1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7884" y="884054"/>
            <a:ext cx="5355264" cy="9502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</a:rPr>
              <a:t>8ºbásicos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03885343-CA1C-4870-BCB0-526844B0A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148" y="17326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6145" name="Imagen 200" descr="insignia">
            <a:extLst>
              <a:ext uri="{FF2B5EF4-FFF2-40B4-BE49-F238E27FC236}">
                <a16:creationId xmlns:a16="http://schemas.microsoft.com/office/drawing/2014/main" xmlns="" id="{77074005-F731-4B73-BF8D-5667A526C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405"/>
          <a:stretch>
            <a:fillRect/>
          </a:stretch>
        </p:blipFill>
        <p:spPr bwMode="auto">
          <a:xfrm>
            <a:off x="570154" y="493659"/>
            <a:ext cx="661988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20D2C581-10A2-42C4-905E-57296A82C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487" y="388235"/>
            <a:ext cx="332556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90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90488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ES_tradnl" altLang="es-E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 Fernando </a:t>
            </a:r>
            <a:r>
              <a:rPr kumimoji="0" lang="es-ES_tradnl" altLang="es-E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College</a:t>
            </a:r>
            <a:r>
              <a:rPr kumimoji="0" lang="es-ES_tradnl" altLang="es-E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90488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ES_tradnl" altLang="es-E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de Integraci</a:t>
            </a:r>
            <a:r>
              <a:rPr kumimoji="0" lang="es-ES_tradnl" altLang="es-E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kumimoji="0" lang="es-ES_tradnl" altLang="es-E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Escolar.</a:t>
            </a: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90488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ES_tradnl" altLang="es-E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Ed. Diferencial Alejandra Toloza.</a:t>
            </a:r>
            <a:endParaRPr kumimoji="0" lang="es-ES_tradnl" altLang="es-E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Lenguaje 7 ALEJANDRA TOLOZA - Presentaciones de Google">
            <a:hlinkClick r:id="" action="ppaction://media"/>
            <a:extLst>
              <a:ext uri="{FF2B5EF4-FFF2-40B4-BE49-F238E27FC236}">
                <a16:creationId xmlns:a16="http://schemas.microsoft.com/office/drawing/2014/main" xmlns="" id="{043021C0-3CFA-477C-82E0-E48CCC957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95638" y="825341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38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51B717F-16AA-4CAF-A638-C88D6BD7B24D}"/>
              </a:ext>
            </a:extLst>
          </p:cNvPr>
          <p:cNvSpPr txBox="1"/>
          <p:nvPr/>
        </p:nvSpPr>
        <p:spPr>
          <a:xfrm>
            <a:off x="901419" y="982176"/>
            <a:ext cx="1129058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Arial Rounded MT Bold" panose="020F0704030504030204" pitchFamily="34" charset="0"/>
              </a:rPr>
              <a:t>Te invito a conocer más con respecto a la Epopeya</a:t>
            </a:r>
          </a:p>
          <a:p>
            <a:pPr algn="ctr"/>
            <a:r>
              <a:rPr lang="es-ES" sz="3200" b="1" dirty="0">
                <a:latin typeface="Arial Rounded MT Bold" panose="020F0704030504030204" pitchFamily="34" charset="0"/>
              </a:rPr>
              <a:t> en el siguiente video.</a:t>
            </a:r>
          </a:p>
          <a:p>
            <a:endParaRPr lang="es-ES" sz="2800" b="1" dirty="0">
              <a:latin typeface="Agency FB" panose="020B0503020202020204" pitchFamily="34" charset="0"/>
            </a:endParaRPr>
          </a:p>
          <a:p>
            <a:r>
              <a:rPr lang="es-ES" sz="2800" b="1" dirty="0">
                <a:latin typeface="Agency FB" panose="020B0503020202020204" pitchFamily="34" charset="0"/>
              </a:rPr>
              <a:t>Debes tener en cuenta que debes :</a:t>
            </a:r>
          </a:p>
          <a:p>
            <a:r>
              <a:rPr lang="es-ES" sz="2400" dirty="0">
                <a:latin typeface="Agency FB" panose="020B0503020202020204" pitchFamily="34" charset="0"/>
              </a:rPr>
              <a:t>-Mantener atención y concentración al observar el video. </a:t>
            </a:r>
          </a:p>
          <a:p>
            <a:r>
              <a:rPr lang="es-ES" sz="2400" dirty="0">
                <a:latin typeface="Agency FB" panose="020B0503020202020204" pitchFamily="34" charset="0"/>
              </a:rPr>
              <a:t>-Tomar apuntes de la información. </a:t>
            </a:r>
          </a:p>
          <a:p>
            <a:r>
              <a:rPr lang="es-ES" sz="2400" dirty="0">
                <a:latin typeface="Agency FB" panose="020B0503020202020204" pitchFamily="34" charset="0"/>
              </a:rPr>
              <a:t>-Escribir dudas con respecto al contenido. </a:t>
            </a:r>
          </a:p>
          <a:p>
            <a:r>
              <a:rPr lang="es-ES" sz="2400" dirty="0">
                <a:latin typeface="Agency FB" panose="020B0503020202020204" pitchFamily="34" charset="0"/>
              </a:rPr>
              <a:t>-Enviar dudas a profesor de asignatura o educadora diferencial.</a:t>
            </a:r>
          </a:p>
          <a:p>
            <a:endParaRPr lang="es-ES" sz="2000" dirty="0"/>
          </a:p>
          <a:p>
            <a:r>
              <a:rPr lang="es-ES" sz="2800" b="1" dirty="0">
                <a:latin typeface="Agency FB" panose="020B0503020202020204" pitchFamily="34" charset="0"/>
              </a:rPr>
              <a:t>Nuestro objetivo es :</a:t>
            </a:r>
          </a:p>
          <a:p>
            <a:r>
              <a:rPr lang="es-ES" sz="2400" b="1" dirty="0">
                <a:latin typeface="Agency FB" panose="020B0503020202020204" pitchFamily="34" charset="0"/>
              </a:rPr>
              <a:t>-</a:t>
            </a:r>
            <a:r>
              <a:rPr lang="es-ES" sz="2400" dirty="0">
                <a:latin typeface="Agency FB" panose="020B0503020202020204" pitchFamily="34" charset="0"/>
              </a:rPr>
              <a:t>Identificar las características y estructura de las Epopeyas.</a:t>
            </a:r>
          </a:p>
          <a:p>
            <a:r>
              <a:rPr lang="es-ES" sz="2400" dirty="0">
                <a:latin typeface="Agency FB" panose="020B0503020202020204" pitchFamily="34" charset="0"/>
              </a:rPr>
              <a:t>-Conocer estrategias de comprensión lectora.</a:t>
            </a:r>
            <a:endParaRPr lang="es-ES" sz="2000" dirty="0">
              <a:latin typeface="Agency FB" panose="020B0503020202020204" pitchFamily="34" charset="0"/>
            </a:endParaRPr>
          </a:p>
        </p:txBody>
      </p:sp>
      <p:pic>
        <p:nvPicPr>
          <p:cNvPr id="1026" name="Picture 2" descr="Look like shit: (con imágenes) | Emoji ojos, Emojis para whatsapp">
            <a:extLst>
              <a:ext uri="{FF2B5EF4-FFF2-40B4-BE49-F238E27FC236}">
                <a16:creationId xmlns:a16="http://schemas.microsoft.com/office/drawing/2014/main" xmlns="" id="{E94501E9-3F3B-47C7-B199-2AF9F8D1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653" y="2337114"/>
            <a:ext cx="294322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54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01A249-C316-45DB-9A18-15608E28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677806"/>
            <a:ext cx="10178322" cy="1492132"/>
          </a:xfrm>
        </p:spPr>
        <p:txBody>
          <a:bodyPr/>
          <a:lstStyle/>
          <a:p>
            <a:r>
              <a:rPr lang="es-ES" dirty="0"/>
              <a:t>Enlace para acceder a video: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555A3ED-A7F1-4849-849E-66BFC639E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hlinkClick r:id="rId2"/>
              </a:rPr>
              <a:t>https://www.loom.com/share/368ba213506641c19908bdb3326c955b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255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038908-DB03-4280-929D-F1DEFF284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372" y="771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Arial Rounded MT Bold" panose="020F0704030504030204" pitchFamily="34" charset="0"/>
              </a:rPr>
              <a:t>Si tienes dudas envía un correo a: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8713027-0465-4134-A56B-FC5175641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ES" sz="3200" dirty="0">
                <a:latin typeface="Arial Rounded MT Bold" panose="020F0704030504030204" pitchFamily="34" charset="0"/>
                <a:hlinkClick r:id="rId2"/>
              </a:rPr>
              <a:t>Alejandra Toloza - Educadora Diferencial.</a:t>
            </a:r>
          </a:p>
          <a:p>
            <a:pPr algn="ctr"/>
            <a:r>
              <a:rPr lang="es-ES" sz="3200" dirty="0">
                <a:latin typeface="Arial Rounded MT Bold" panose="020F0704030504030204" pitchFamily="34" charset="0"/>
                <a:hlinkClick r:id="rId2"/>
              </a:rPr>
              <a:t>Atoloza@sanfernandocollege.cl</a:t>
            </a:r>
            <a:r>
              <a:rPr lang="es-ES" sz="3200" dirty="0">
                <a:latin typeface="Arial Rounded MT Bold" panose="020F0704030504030204" pitchFamily="34" charset="0"/>
              </a:rPr>
              <a:t>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0762771"/>
      </p:ext>
    </p:extLst>
  </p:cSld>
  <p:clrMapOvr>
    <a:masterClrMapping/>
  </p:clrMapOvr>
</p:sld>
</file>

<file path=ppt/theme/theme1.xml><?xml version="1.0" encoding="utf-8"?>
<a:theme xmlns:a="http://schemas.openxmlformats.org/drawingml/2006/main" name="Distintivo">
  <a:themeElements>
    <a:clrScheme name="Distintivo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Distintiv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stintiv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1</TotalTime>
  <Words>123</Words>
  <Application>Microsoft Office PowerPoint</Application>
  <PresentationFormat>Personalizado</PresentationFormat>
  <Paragraphs>22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Distintivo</vt:lpstr>
      <vt:lpstr>La epopeya.</vt:lpstr>
      <vt:lpstr>Presentación de PowerPoint</vt:lpstr>
      <vt:lpstr>Enlace para acceder a video:</vt:lpstr>
      <vt:lpstr>Si tienes dudas envía un correo a: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epopeya.</dc:title>
  <dc:creator>Alejandra Toloza Monsalvez</dc:creator>
  <cp:lastModifiedBy>Enlaces</cp:lastModifiedBy>
  <cp:revision>1</cp:revision>
  <dcterms:created xsi:type="dcterms:W3CDTF">2020-05-18T02:16:33Z</dcterms:created>
  <dcterms:modified xsi:type="dcterms:W3CDTF">2020-05-18T19:04:46Z</dcterms:modified>
</cp:coreProperties>
</file>