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6EE639-75CD-4CE8-A936-70CD8C1B77FE}" type="doc">
      <dgm:prSet loTypeId="urn:microsoft.com/office/officeart/2005/8/layout/vList3" loCatId="picture" qsTypeId="urn:microsoft.com/office/officeart/2005/8/quickstyle/simple1" qsCatId="simple" csTypeId="urn:microsoft.com/office/officeart/2005/8/colors/accent3_2" csCatId="accent3" phldr="1"/>
      <dgm:spPr/>
    </dgm:pt>
    <dgm:pt modelId="{A782B7D7-48F2-47CE-89B2-3513262CA180}">
      <dgm:prSet phldrT="[Texto]"/>
      <dgm:spPr/>
      <dgm:t>
        <a:bodyPr/>
        <a:lstStyle/>
        <a:p>
          <a:r>
            <a:rPr lang="es-CL"/>
            <a:t>Algunos conceptos que debes recordar.</a:t>
          </a:r>
        </a:p>
      </dgm:t>
    </dgm:pt>
    <dgm:pt modelId="{6091F913-982E-425B-A5E3-9DB6D5D6D9A7}" type="parTrans" cxnId="{43C514CF-C343-44E6-8CF5-7441E0C089BC}">
      <dgm:prSet/>
      <dgm:spPr/>
      <dgm:t>
        <a:bodyPr/>
        <a:lstStyle/>
        <a:p>
          <a:endParaRPr lang="es-CL"/>
        </a:p>
      </dgm:t>
    </dgm:pt>
    <dgm:pt modelId="{0DABE0F9-5A40-4F7F-A8CF-8D95DB5F4E24}" type="sibTrans" cxnId="{43C514CF-C343-44E6-8CF5-7441E0C089BC}">
      <dgm:prSet/>
      <dgm:spPr/>
      <dgm:t>
        <a:bodyPr/>
        <a:lstStyle/>
        <a:p>
          <a:endParaRPr lang="es-CL"/>
        </a:p>
      </dgm:t>
    </dgm:pt>
    <dgm:pt modelId="{C47F0026-7FAE-4529-9B1C-5060BC71797B}" type="pres">
      <dgm:prSet presAssocID="{406EE639-75CD-4CE8-A936-70CD8C1B77FE}" presName="linearFlow" presStyleCnt="0">
        <dgm:presLayoutVars>
          <dgm:dir/>
          <dgm:resizeHandles val="exact"/>
        </dgm:presLayoutVars>
      </dgm:prSet>
      <dgm:spPr/>
    </dgm:pt>
    <dgm:pt modelId="{C91342E4-F38B-4D71-8546-31591880D997}" type="pres">
      <dgm:prSet presAssocID="{A782B7D7-48F2-47CE-89B2-3513262CA180}" presName="composite" presStyleCnt="0"/>
      <dgm:spPr/>
    </dgm:pt>
    <dgm:pt modelId="{E6D290B1-5154-40A6-920A-F896CC5441FA}" type="pres">
      <dgm:prSet presAssocID="{A782B7D7-48F2-47CE-89B2-3513262CA180}" presName="imgShp" presStyleLbl="fgImgPlace1" presStyleIdx="0" presStyleCnt="1"/>
      <dgm:spPr>
        <a:blipFill rotWithShape="1">
          <a:blip xmlns:r="http://schemas.openxmlformats.org/officeDocument/2006/relationships" r:embed="rId1"/>
          <a:srcRect/>
          <a:stretch>
            <a:fillRect l="-4000" r="-4000"/>
          </a:stretch>
        </a:blipFill>
      </dgm:spPr>
    </dgm:pt>
    <dgm:pt modelId="{44607D96-4FEE-4AAB-92FE-C42FE34BFCE7}" type="pres">
      <dgm:prSet presAssocID="{A782B7D7-48F2-47CE-89B2-3513262CA180}" presName="txShp" presStyleLbl="node1" presStyleIdx="0" presStyleCnt="1" custScaleX="123171" custScaleY="8439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855DC182-F0E3-43F2-8299-F9BA1F12B52C}" type="presOf" srcId="{A782B7D7-48F2-47CE-89B2-3513262CA180}" destId="{44607D96-4FEE-4AAB-92FE-C42FE34BFCE7}" srcOrd="0" destOrd="0" presId="urn:microsoft.com/office/officeart/2005/8/layout/vList3"/>
    <dgm:cxn modelId="{77CC5F39-783B-4F5F-9E66-D99F4521E84B}" type="presOf" srcId="{406EE639-75CD-4CE8-A936-70CD8C1B77FE}" destId="{C47F0026-7FAE-4529-9B1C-5060BC71797B}" srcOrd="0" destOrd="0" presId="urn:microsoft.com/office/officeart/2005/8/layout/vList3"/>
    <dgm:cxn modelId="{43C514CF-C343-44E6-8CF5-7441E0C089BC}" srcId="{406EE639-75CD-4CE8-A936-70CD8C1B77FE}" destId="{A782B7D7-48F2-47CE-89B2-3513262CA180}" srcOrd="0" destOrd="0" parTransId="{6091F913-982E-425B-A5E3-9DB6D5D6D9A7}" sibTransId="{0DABE0F9-5A40-4F7F-A8CF-8D95DB5F4E24}"/>
    <dgm:cxn modelId="{C4E67449-70FD-4F30-A12D-32E0FAE472A7}" type="presParOf" srcId="{C47F0026-7FAE-4529-9B1C-5060BC71797B}" destId="{C91342E4-F38B-4D71-8546-31591880D997}" srcOrd="0" destOrd="0" presId="urn:microsoft.com/office/officeart/2005/8/layout/vList3"/>
    <dgm:cxn modelId="{42A1297B-E698-4532-8FF5-1F1CBCF0C989}" type="presParOf" srcId="{C91342E4-F38B-4D71-8546-31591880D997}" destId="{E6D290B1-5154-40A6-920A-F896CC5441FA}" srcOrd="0" destOrd="0" presId="urn:microsoft.com/office/officeart/2005/8/layout/vList3"/>
    <dgm:cxn modelId="{043F1014-F4C3-47BC-8B05-ECC589CFDD33}" type="presParOf" srcId="{C91342E4-F38B-4D71-8546-31591880D997}" destId="{44607D96-4FEE-4AAB-92FE-C42FE34BFCE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6F6102-B585-46C6-A15E-A858C10C111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F850A52C-FD43-4F7D-B9EC-C066763253E1}">
      <dgm:prSet phldrT="[Texto]"/>
      <dgm:spPr/>
      <dgm:t>
        <a:bodyPr/>
        <a:lstStyle/>
        <a:p>
          <a:r>
            <a:rPr lang="es-CL" dirty="0"/>
            <a:t>Factor</a:t>
          </a:r>
        </a:p>
      </dgm:t>
    </dgm:pt>
    <dgm:pt modelId="{1FC13639-A09B-4856-A55C-976A41EFE1DF}" type="parTrans" cxnId="{085D9741-7501-4508-B3CB-D14E58BB74BC}">
      <dgm:prSet/>
      <dgm:spPr/>
      <dgm:t>
        <a:bodyPr/>
        <a:lstStyle/>
        <a:p>
          <a:endParaRPr lang="es-CL"/>
        </a:p>
      </dgm:t>
    </dgm:pt>
    <dgm:pt modelId="{9128E6CA-D6D8-4303-8724-633BD9CAD9FA}" type="sibTrans" cxnId="{085D9741-7501-4508-B3CB-D14E58BB74BC}">
      <dgm:prSet/>
      <dgm:spPr/>
      <dgm:t>
        <a:bodyPr/>
        <a:lstStyle/>
        <a:p>
          <a:endParaRPr lang="es-CL"/>
        </a:p>
      </dgm:t>
    </dgm:pt>
    <dgm:pt modelId="{220614A1-EF91-4AF2-BF8B-9B77666A50A1}">
      <dgm:prSet phldrT="[Texto]" custT="1"/>
      <dgm:spPr/>
      <dgm:t>
        <a:bodyPr/>
        <a:lstStyle/>
        <a:p>
          <a:pPr algn="ctr"/>
          <a:r>
            <a:rPr lang="es-CL" sz="2200" dirty="0"/>
            <a:t>Los </a:t>
          </a:r>
          <a:r>
            <a:rPr lang="es-CL" sz="2200" b="1" dirty="0"/>
            <a:t>factores</a:t>
          </a:r>
          <a:r>
            <a:rPr lang="es-CL" sz="2200" dirty="0"/>
            <a:t> de un número corresponden a todos los números naturales que, multiplicados entre sí, resultan el mismo número. </a:t>
          </a:r>
        </a:p>
      </dgm:t>
    </dgm:pt>
    <dgm:pt modelId="{BDE393FD-743C-492D-83B4-7125B6F63CA9}" type="parTrans" cxnId="{40FF8FF9-1682-4A60-9385-ED9767C05640}">
      <dgm:prSet/>
      <dgm:spPr/>
      <dgm:t>
        <a:bodyPr/>
        <a:lstStyle/>
        <a:p>
          <a:endParaRPr lang="es-CL"/>
        </a:p>
      </dgm:t>
    </dgm:pt>
    <dgm:pt modelId="{48CA13F3-2D0B-4B13-8EAB-4FA868AC9A7F}" type="sibTrans" cxnId="{40FF8FF9-1682-4A60-9385-ED9767C05640}">
      <dgm:prSet/>
      <dgm:spPr/>
      <dgm:t>
        <a:bodyPr/>
        <a:lstStyle/>
        <a:p>
          <a:endParaRPr lang="es-CL"/>
        </a:p>
      </dgm:t>
    </dgm:pt>
    <dgm:pt modelId="{CDE3EBBD-FC18-46E9-97F9-73E9A8F42AD3}">
      <dgm:prSet phldrT="[Texto]"/>
      <dgm:spPr/>
      <dgm:t>
        <a:bodyPr/>
        <a:lstStyle/>
        <a:p>
          <a:r>
            <a:rPr lang="es-CL"/>
            <a:t>Múltiplo</a:t>
          </a:r>
        </a:p>
      </dgm:t>
    </dgm:pt>
    <dgm:pt modelId="{CB2BF0A5-0903-4ED1-8291-ADEF192E5246}" type="parTrans" cxnId="{60E04130-9610-4B70-B147-E295CB219A22}">
      <dgm:prSet/>
      <dgm:spPr/>
      <dgm:t>
        <a:bodyPr/>
        <a:lstStyle/>
        <a:p>
          <a:endParaRPr lang="es-CL"/>
        </a:p>
      </dgm:t>
    </dgm:pt>
    <dgm:pt modelId="{48AD5380-A8A1-43DE-9D0D-707999FD1FC4}" type="sibTrans" cxnId="{60E04130-9610-4B70-B147-E295CB219A22}">
      <dgm:prSet/>
      <dgm:spPr/>
      <dgm:t>
        <a:bodyPr/>
        <a:lstStyle/>
        <a:p>
          <a:endParaRPr lang="es-CL"/>
        </a:p>
      </dgm:t>
    </dgm:pt>
    <dgm:pt modelId="{120D2262-0B9A-4540-AEE4-E3750845BEFE}">
      <dgm:prSet phldrT="[Texto]" custT="1"/>
      <dgm:spPr/>
      <dgm:t>
        <a:bodyPr/>
        <a:lstStyle/>
        <a:p>
          <a:pPr algn="ctr"/>
          <a:r>
            <a:rPr lang="es-CL" sz="2200" dirty="0"/>
            <a:t>Los </a:t>
          </a:r>
          <a:r>
            <a:rPr lang="es-CL" sz="2200" b="1" dirty="0"/>
            <a:t>múltiplos</a:t>
          </a:r>
          <a:r>
            <a:rPr lang="es-CL" sz="2200" dirty="0"/>
            <a:t> de un número cualquiera se obtienen al multiplicarlo por cualquier otro número natural. </a:t>
          </a:r>
        </a:p>
      </dgm:t>
    </dgm:pt>
    <dgm:pt modelId="{7F270656-791A-4A88-9C89-2272AA9E9F03}" type="parTrans" cxnId="{B1D52E8A-ADBE-4B4B-9899-D9E332F2E604}">
      <dgm:prSet/>
      <dgm:spPr/>
      <dgm:t>
        <a:bodyPr/>
        <a:lstStyle/>
        <a:p>
          <a:endParaRPr lang="es-CL"/>
        </a:p>
      </dgm:t>
    </dgm:pt>
    <dgm:pt modelId="{19629C6F-AD9C-4367-9641-8F37CE9C8B79}" type="sibTrans" cxnId="{B1D52E8A-ADBE-4B4B-9899-D9E332F2E604}">
      <dgm:prSet/>
      <dgm:spPr/>
      <dgm:t>
        <a:bodyPr/>
        <a:lstStyle/>
        <a:p>
          <a:endParaRPr lang="es-CL"/>
        </a:p>
      </dgm:t>
    </dgm:pt>
    <dgm:pt modelId="{E05D23FD-EFB5-4AEC-9A03-CFC5CF7ADB22}">
      <dgm:prSet/>
      <dgm:spPr/>
      <dgm:t>
        <a:bodyPr/>
        <a:lstStyle/>
        <a:p>
          <a:r>
            <a:rPr lang="es-CL"/>
            <a:t>Factor primo</a:t>
          </a:r>
        </a:p>
      </dgm:t>
    </dgm:pt>
    <dgm:pt modelId="{7CAAB41F-D22A-4A73-8559-668A7AB0B206}" type="parTrans" cxnId="{52FFC3AE-4852-452C-8025-A04398EFE391}">
      <dgm:prSet/>
      <dgm:spPr/>
      <dgm:t>
        <a:bodyPr/>
        <a:lstStyle/>
        <a:p>
          <a:endParaRPr lang="es-CL"/>
        </a:p>
      </dgm:t>
    </dgm:pt>
    <dgm:pt modelId="{2BC33DD5-E428-4857-961D-B4283237F808}" type="sibTrans" cxnId="{52FFC3AE-4852-452C-8025-A04398EFE391}">
      <dgm:prSet/>
      <dgm:spPr/>
      <dgm:t>
        <a:bodyPr/>
        <a:lstStyle/>
        <a:p>
          <a:endParaRPr lang="es-CL"/>
        </a:p>
      </dgm:t>
    </dgm:pt>
    <dgm:pt modelId="{7BE8864C-FC2E-4C63-8C0B-55C425ADFA53}">
      <dgm:prSet phldrT="[Texto]"/>
      <dgm:spPr/>
      <dgm:t>
        <a:bodyPr/>
        <a:lstStyle/>
        <a:p>
          <a:pPr algn="ctr"/>
          <a:endParaRPr lang="es-CL" sz="1200"/>
        </a:p>
      </dgm:t>
    </dgm:pt>
    <dgm:pt modelId="{8E934D1B-CA37-404C-B076-3DC87963F09D}" type="parTrans" cxnId="{7A43416C-DE65-4939-A89B-0FBB31C29F8A}">
      <dgm:prSet/>
      <dgm:spPr/>
      <dgm:t>
        <a:bodyPr/>
        <a:lstStyle/>
        <a:p>
          <a:endParaRPr lang="es-CL"/>
        </a:p>
      </dgm:t>
    </dgm:pt>
    <dgm:pt modelId="{16D39DB9-A1C9-4D67-89BC-132FD650B361}" type="sibTrans" cxnId="{7A43416C-DE65-4939-A89B-0FBB31C29F8A}">
      <dgm:prSet/>
      <dgm:spPr/>
      <dgm:t>
        <a:bodyPr/>
        <a:lstStyle/>
        <a:p>
          <a:endParaRPr lang="es-CL"/>
        </a:p>
      </dgm:t>
    </dgm:pt>
    <dgm:pt modelId="{3EBAAA1E-E18A-4346-BBA0-EBAE684BAD03}">
      <dgm:prSet phldrT="[Texto]"/>
      <dgm:spPr/>
      <dgm:t>
        <a:bodyPr/>
        <a:lstStyle/>
        <a:p>
          <a:pPr algn="ctr"/>
          <a:endParaRPr lang="es-CL" sz="1200"/>
        </a:p>
      </dgm:t>
    </dgm:pt>
    <dgm:pt modelId="{9C0F726F-6A9B-4825-A7A9-9246E089F40A}" type="parTrans" cxnId="{F3EF28AF-0BC8-4F1C-AC0D-7DD5A83958D3}">
      <dgm:prSet/>
      <dgm:spPr/>
      <dgm:t>
        <a:bodyPr/>
        <a:lstStyle/>
        <a:p>
          <a:endParaRPr lang="es-CL"/>
        </a:p>
      </dgm:t>
    </dgm:pt>
    <dgm:pt modelId="{4C085722-6D62-44F3-BDD8-A7A24BEB5167}" type="sibTrans" cxnId="{F3EF28AF-0BC8-4F1C-AC0D-7DD5A83958D3}">
      <dgm:prSet/>
      <dgm:spPr/>
      <dgm:t>
        <a:bodyPr/>
        <a:lstStyle/>
        <a:p>
          <a:endParaRPr lang="es-CL"/>
        </a:p>
      </dgm:t>
    </dgm:pt>
    <dgm:pt modelId="{9322CDF2-A67E-43B5-961B-125AFAB5D1B8}">
      <dgm:prSet custT="1"/>
      <dgm:spPr/>
      <dgm:t>
        <a:bodyPr/>
        <a:lstStyle/>
        <a:p>
          <a:pPr algn="ctr"/>
          <a:r>
            <a:rPr lang="es-CL" sz="2200" dirty="0"/>
            <a:t>Los </a:t>
          </a:r>
          <a:r>
            <a:rPr lang="es-CL" sz="2200" b="1" dirty="0"/>
            <a:t>factores primos</a:t>
          </a:r>
          <a:r>
            <a:rPr lang="es-CL" sz="2200" dirty="0"/>
            <a:t> de un número entero son los números primos divisores exactos de ese número entero. El proceso de búsqueda de esos divisores se denomina factorización de primos.</a:t>
          </a:r>
        </a:p>
      </dgm:t>
    </dgm:pt>
    <dgm:pt modelId="{36E69398-AAEA-42C8-A76D-3C357B4029E2}" type="parTrans" cxnId="{667103A3-E5C3-4604-83F8-467EE54C00AA}">
      <dgm:prSet/>
      <dgm:spPr/>
      <dgm:t>
        <a:bodyPr/>
        <a:lstStyle/>
        <a:p>
          <a:endParaRPr lang="es-CL"/>
        </a:p>
      </dgm:t>
    </dgm:pt>
    <dgm:pt modelId="{D9F2D9AA-309B-496A-A4B2-49DB92F5451A}" type="sibTrans" cxnId="{667103A3-E5C3-4604-83F8-467EE54C00AA}">
      <dgm:prSet/>
      <dgm:spPr/>
      <dgm:t>
        <a:bodyPr/>
        <a:lstStyle/>
        <a:p>
          <a:endParaRPr lang="es-CL"/>
        </a:p>
      </dgm:t>
    </dgm:pt>
    <dgm:pt modelId="{4E5A6A6A-348D-4BCA-8664-90A3552D6446}" type="pres">
      <dgm:prSet presAssocID="{3F6F6102-B585-46C6-A15E-A858C10C111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08FBBCD1-44E3-4BD8-8CD1-40CB026903DF}" type="pres">
      <dgm:prSet presAssocID="{F850A52C-FD43-4F7D-B9EC-C066763253E1}" presName="linNode" presStyleCnt="0"/>
      <dgm:spPr/>
    </dgm:pt>
    <dgm:pt modelId="{7C3EE2EB-CC59-4A44-B32E-B24518A6CDF4}" type="pres">
      <dgm:prSet presAssocID="{F850A52C-FD43-4F7D-B9EC-C066763253E1}" presName="parentShp" presStyleLbl="node1" presStyleIdx="0" presStyleCnt="3" custScaleX="71522" custScaleY="78283" custLinFactNeighborX="-5259" custLinFactNeighborY="-43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EB3EED0-75B5-4EB3-B56D-D3EB58040105}" type="pres">
      <dgm:prSet presAssocID="{F850A52C-FD43-4F7D-B9EC-C066763253E1}" presName="childShp" presStyleLbl="bgAccFollowNode1" presStyleIdx="0" presStyleCnt="3" custScaleX="11402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01661C8-17E2-4EFD-8ECD-FF847338DE48}" type="pres">
      <dgm:prSet presAssocID="{9128E6CA-D6D8-4303-8724-633BD9CAD9FA}" presName="spacing" presStyleCnt="0"/>
      <dgm:spPr/>
    </dgm:pt>
    <dgm:pt modelId="{E027F6FF-F466-49B6-B7E9-6D7580E4AC29}" type="pres">
      <dgm:prSet presAssocID="{CDE3EBBD-FC18-46E9-97F9-73E9A8F42AD3}" presName="linNode" presStyleCnt="0"/>
      <dgm:spPr/>
    </dgm:pt>
    <dgm:pt modelId="{AC09AB87-AD5D-442D-B8FA-FC6EADF8731A}" type="pres">
      <dgm:prSet presAssocID="{CDE3EBBD-FC18-46E9-97F9-73E9A8F42AD3}" presName="parentShp" presStyleLbl="node1" presStyleIdx="1" presStyleCnt="3" custScaleX="71632" custScaleY="76008" custLinFactNeighborX="-7437" custLinFactNeighborY="348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CFA8F11-459C-41D0-A47D-7472485D176D}" type="pres">
      <dgm:prSet presAssocID="{CDE3EBBD-FC18-46E9-97F9-73E9A8F42AD3}" presName="childShp" presStyleLbl="bgAccFollowNode1" presStyleIdx="1" presStyleCnt="3" custScaleX="111511" custScaleY="96199" custLinFactNeighborX="-2640" custLinFactNeighborY="63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90700D6-921A-45B1-BA3E-E1CB4144FC8E}" type="pres">
      <dgm:prSet presAssocID="{48AD5380-A8A1-43DE-9D0D-707999FD1FC4}" presName="spacing" presStyleCnt="0"/>
      <dgm:spPr/>
    </dgm:pt>
    <dgm:pt modelId="{5148C07E-0DF1-4CEC-9ED1-2F75490843C3}" type="pres">
      <dgm:prSet presAssocID="{E05D23FD-EFB5-4AEC-9A03-CFC5CF7ADB22}" presName="linNode" presStyleCnt="0"/>
      <dgm:spPr/>
    </dgm:pt>
    <dgm:pt modelId="{6666A82E-C750-4851-B84F-7A996B582B83}" type="pres">
      <dgm:prSet presAssocID="{E05D23FD-EFB5-4AEC-9A03-CFC5CF7ADB22}" presName="parentShp" presStyleLbl="node1" presStyleIdx="2" presStyleCnt="3" custScaleX="71991" custScaleY="77006" custLinFactNeighborX="-553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0049837-ABC1-4CED-AEDC-6D715ED8B42F}" type="pres">
      <dgm:prSet presAssocID="{E05D23FD-EFB5-4AEC-9A03-CFC5CF7ADB22}" presName="childShp" presStyleLbl="bgAccFollowNode1" presStyleIdx="2" presStyleCnt="3" custScaleX="11527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52FFC3AE-4852-452C-8025-A04398EFE391}" srcId="{3F6F6102-B585-46C6-A15E-A858C10C1119}" destId="{E05D23FD-EFB5-4AEC-9A03-CFC5CF7ADB22}" srcOrd="2" destOrd="0" parTransId="{7CAAB41F-D22A-4A73-8559-668A7AB0B206}" sibTransId="{2BC33DD5-E428-4857-961D-B4283237F808}"/>
    <dgm:cxn modelId="{1B000893-52DC-40E8-8C4A-F77EB114FE49}" type="presOf" srcId="{3EBAAA1E-E18A-4346-BBA0-EBAE684BAD03}" destId="{1CFA8F11-459C-41D0-A47D-7472485D176D}" srcOrd="0" destOrd="0" presId="urn:microsoft.com/office/officeart/2005/8/layout/vList6"/>
    <dgm:cxn modelId="{D95E2E33-60C8-4025-BEC1-009794506EB2}" type="presOf" srcId="{220614A1-EF91-4AF2-BF8B-9B77666A50A1}" destId="{DEB3EED0-75B5-4EB3-B56D-D3EB58040105}" srcOrd="0" destOrd="1" presId="urn:microsoft.com/office/officeart/2005/8/layout/vList6"/>
    <dgm:cxn modelId="{D0BB0993-BC9D-468F-BDAD-EF81902D606C}" type="presOf" srcId="{9322CDF2-A67E-43B5-961B-125AFAB5D1B8}" destId="{20049837-ABC1-4CED-AEDC-6D715ED8B42F}" srcOrd="0" destOrd="0" presId="urn:microsoft.com/office/officeart/2005/8/layout/vList6"/>
    <dgm:cxn modelId="{0E4166FB-D317-454D-A542-BADB84173E4D}" type="presOf" srcId="{7BE8864C-FC2E-4C63-8C0B-55C425ADFA53}" destId="{DEB3EED0-75B5-4EB3-B56D-D3EB58040105}" srcOrd="0" destOrd="0" presId="urn:microsoft.com/office/officeart/2005/8/layout/vList6"/>
    <dgm:cxn modelId="{667103A3-E5C3-4604-83F8-467EE54C00AA}" srcId="{E05D23FD-EFB5-4AEC-9A03-CFC5CF7ADB22}" destId="{9322CDF2-A67E-43B5-961B-125AFAB5D1B8}" srcOrd="0" destOrd="0" parTransId="{36E69398-AAEA-42C8-A76D-3C357B4029E2}" sibTransId="{D9F2D9AA-309B-496A-A4B2-49DB92F5451A}"/>
    <dgm:cxn modelId="{7A43416C-DE65-4939-A89B-0FBB31C29F8A}" srcId="{F850A52C-FD43-4F7D-B9EC-C066763253E1}" destId="{7BE8864C-FC2E-4C63-8C0B-55C425ADFA53}" srcOrd="0" destOrd="0" parTransId="{8E934D1B-CA37-404C-B076-3DC87963F09D}" sibTransId="{16D39DB9-A1C9-4D67-89BC-132FD650B361}"/>
    <dgm:cxn modelId="{D17B96F3-E06C-4D3E-8C30-855C8B7E86D0}" type="presOf" srcId="{CDE3EBBD-FC18-46E9-97F9-73E9A8F42AD3}" destId="{AC09AB87-AD5D-442D-B8FA-FC6EADF8731A}" srcOrd="0" destOrd="0" presId="urn:microsoft.com/office/officeart/2005/8/layout/vList6"/>
    <dgm:cxn modelId="{F3EF28AF-0BC8-4F1C-AC0D-7DD5A83958D3}" srcId="{CDE3EBBD-FC18-46E9-97F9-73E9A8F42AD3}" destId="{3EBAAA1E-E18A-4346-BBA0-EBAE684BAD03}" srcOrd="0" destOrd="0" parTransId="{9C0F726F-6A9B-4825-A7A9-9246E089F40A}" sibTransId="{4C085722-6D62-44F3-BDD8-A7A24BEB5167}"/>
    <dgm:cxn modelId="{085D9741-7501-4508-B3CB-D14E58BB74BC}" srcId="{3F6F6102-B585-46C6-A15E-A858C10C1119}" destId="{F850A52C-FD43-4F7D-B9EC-C066763253E1}" srcOrd="0" destOrd="0" parTransId="{1FC13639-A09B-4856-A55C-976A41EFE1DF}" sibTransId="{9128E6CA-D6D8-4303-8724-633BD9CAD9FA}"/>
    <dgm:cxn modelId="{66AF1067-0296-48D5-9646-5BFC78B38CB5}" type="presOf" srcId="{E05D23FD-EFB5-4AEC-9A03-CFC5CF7ADB22}" destId="{6666A82E-C750-4851-B84F-7A996B582B83}" srcOrd="0" destOrd="0" presId="urn:microsoft.com/office/officeart/2005/8/layout/vList6"/>
    <dgm:cxn modelId="{1703F781-A5A3-4D83-BA3A-244A397FB0DB}" type="presOf" srcId="{3F6F6102-B585-46C6-A15E-A858C10C1119}" destId="{4E5A6A6A-348D-4BCA-8664-90A3552D6446}" srcOrd="0" destOrd="0" presId="urn:microsoft.com/office/officeart/2005/8/layout/vList6"/>
    <dgm:cxn modelId="{249B5F3D-4485-487B-A1C3-4B621E13498C}" type="presOf" srcId="{F850A52C-FD43-4F7D-B9EC-C066763253E1}" destId="{7C3EE2EB-CC59-4A44-B32E-B24518A6CDF4}" srcOrd="0" destOrd="0" presId="urn:microsoft.com/office/officeart/2005/8/layout/vList6"/>
    <dgm:cxn modelId="{B1D52E8A-ADBE-4B4B-9899-D9E332F2E604}" srcId="{CDE3EBBD-FC18-46E9-97F9-73E9A8F42AD3}" destId="{120D2262-0B9A-4540-AEE4-E3750845BEFE}" srcOrd="1" destOrd="0" parTransId="{7F270656-791A-4A88-9C89-2272AA9E9F03}" sibTransId="{19629C6F-AD9C-4367-9641-8F37CE9C8B79}"/>
    <dgm:cxn modelId="{60E04130-9610-4B70-B147-E295CB219A22}" srcId="{3F6F6102-B585-46C6-A15E-A858C10C1119}" destId="{CDE3EBBD-FC18-46E9-97F9-73E9A8F42AD3}" srcOrd="1" destOrd="0" parTransId="{CB2BF0A5-0903-4ED1-8291-ADEF192E5246}" sibTransId="{48AD5380-A8A1-43DE-9D0D-707999FD1FC4}"/>
    <dgm:cxn modelId="{5C6D9FF7-5FE2-49D5-B49A-03FD8CF90A94}" type="presOf" srcId="{120D2262-0B9A-4540-AEE4-E3750845BEFE}" destId="{1CFA8F11-459C-41D0-A47D-7472485D176D}" srcOrd="0" destOrd="1" presId="urn:microsoft.com/office/officeart/2005/8/layout/vList6"/>
    <dgm:cxn modelId="{40FF8FF9-1682-4A60-9385-ED9767C05640}" srcId="{F850A52C-FD43-4F7D-B9EC-C066763253E1}" destId="{220614A1-EF91-4AF2-BF8B-9B77666A50A1}" srcOrd="1" destOrd="0" parTransId="{BDE393FD-743C-492D-83B4-7125B6F63CA9}" sibTransId="{48CA13F3-2D0B-4B13-8EAB-4FA868AC9A7F}"/>
    <dgm:cxn modelId="{A21B1A7C-C81F-4D1C-B8F8-CDE9AE752575}" type="presParOf" srcId="{4E5A6A6A-348D-4BCA-8664-90A3552D6446}" destId="{08FBBCD1-44E3-4BD8-8CD1-40CB026903DF}" srcOrd="0" destOrd="0" presId="urn:microsoft.com/office/officeart/2005/8/layout/vList6"/>
    <dgm:cxn modelId="{4AC3A482-CB4A-420A-AE94-750C171358F5}" type="presParOf" srcId="{08FBBCD1-44E3-4BD8-8CD1-40CB026903DF}" destId="{7C3EE2EB-CC59-4A44-B32E-B24518A6CDF4}" srcOrd="0" destOrd="0" presId="urn:microsoft.com/office/officeart/2005/8/layout/vList6"/>
    <dgm:cxn modelId="{A5E9B842-F8C7-4361-BFCF-C4F0DD6CDEF8}" type="presParOf" srcId="{08FBBCD1-44E3-4BD8-8CD1-40CB026903DF}" destId="{DEB3EED0-75B5-4EB3-B56D-D3EB58040105}" srcOrd="1" destOrd="0" presId="urn:microsoft.com/office/officeart/2005/8/layout/vList6"/>
    <dgm:cxn modelId="{9656D26E-290E-4854-94A5-2A753F48108B}" type="presParOf" srcId="{4E5A6A6A-348D-4BCA-8664-90A3552D6446}" destId="{B01661C8-17E2-4EFD-8ECD-FF847338DE48}" srcOrd="1" destOrd="0" presId="urn:microsoft.com/office/officeart/2005/8/layout/vList6"/>
    <dgm:cxn modelId="{79AF9705-6FC7-4705-9CBE-FA84DC409B2C}" type="presParOf" srcId="{4E5A6A6A-348D-4BCA-8664-90A3552D6446}" destId="{E027F6FF-F466-49B6-B7E9-6D7580E4AC29}" srcOrd="2" destOrd="0" presId="urn:microsoft.com/office/officeart/2005/8/layout/vList6"/>
    <dgm:cxn modelId="{2C2E3F81-FD32-489E-B442-B76FB801BE24}" type="presParOf" srcId="{E027F6FF-F466-49B6-B7E9-6D7580E4AC29}" destId="{AC09AB87-AD5D-442D-B8FA-FC6EADF8731A}" srcOrd="0" destOrd="0" presId="urn:microsoft.com/office/officeart/2005/8/layout/vList6"/>
    <dgm:cxn modelId="{171548B3-2DBE-4B3D-ABB5-6B8D9CF5B041}" type="presParOf" srcId="{E027F6FF-F466-49B6-B7E9-6D7580E4AC29}" destId="{1CFA8F11-459C-41D0-A47D-7472485D176D}" srcOrd="1" destOrd="0" presId="urn:microsoft.com/office/officeart/2005/8/layout/vList6"/>
    <dgm:cxn modelId="{AB19D1F4-D164-48DE-BDFE-16E1BEB28403}" type="presParOf" srcId="{4E5A6A6A-348D-4BCA-8664-90A3552D6446}" destId="{190700D6-921A-45B1-BA3E-E1CB4144FC8E}" srcOrd="3" destOrd="0" presId="urn:microsoft.com/office/officeart/2005/8/layout/vList6"/>
    <dgm:cxn modelId="{6A41B6F9-7F69-4D5E-9505-C8A7EBF0F6BD}" type="presParOf" srcId="{4E5A6A6A-348D-4BCA-8664-90A3552D6446}" destId="{5148C07E-0DF1-4CEC-9ED1-2F75490843C3}" srcOrd="4" destOrd="0" presId="urn:microsoft.com/office/officeart/2005/8/layout/vList6"/>
    <dgm:cxn modelId="{786CAC44-7B3B-4F2E-A4E7-3A9D509E765B}" type="presParOf" srcId="{5148C07E-0DF1-4CEC-9ED1-2F75490843C3}" destId="{6666A82E-C750-4851-B84F-7A996B582B83}" srcOrd="0" destOrd="0" presId="urn:microsoft.com/office/officeart/2005/8/layout/vList6"/>
    <dgm:cxn modelId="{B5109081-9F44-4495-BFD5-0F7E65608507}" type="presParOf" srcId="{5148C07E-0DF1-4CEC-9ED1-2F75490843C3}" destId="{20049837-ABC1-4CED-AEDC-6D715ED8B42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FD1C11-1064-4C9B-A2AB-83BCAE815E5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DA0AC556-0767-48B3-8EC7-D6BFD1A59FF5}">
      <dgm:prSet phldrT="[Texto]"/>
      <dgm:spPr/>
      <dgm:t>
        <a:bodyPr/>
        <a:lstStyle/>
        <a:p>
          <a:r>
            <a:rPr lang="es-CL"/>
            <a:t>Divisor</a:t>
          </a:r>
        </a:p>
      </dgm:t>
    </dgm:pt>
    <dgm:pt modelId="{2AD0BE0C-08CE-4F5C-A97D-D6E60512BE62}" type="parTrans" cxnId="{7C492280-BBE9-4BD4-8A8C-DF4ACF81D668}">
      <dgm:prSet/>
      <dgm:spPr/>
      <dgm:t>
        <a:bodyPr/>
        <a:lstStyle/>
        <a:p>
          <a:endParaRPr lang="es-CL"/>
        </a:p>
      </dgm:t>
    </dgm:pt>
    <dgm:pt modelId="{45452912-9656-4F3B-B8D3-F0D74E944609}" type="sibTrans" cxnId="{7C492280-BBE9-4BD4-8A8C-DF4ACF81D668}">
      <dgm:prSet/>
      <dgm:spPr/>
      <dgm:t>
        <a:bodyPr/>
        <a:lstStyle/>
        <a:p>
          <a:endParaRPr lang="es-CL"/>
        </a:p>
      </dgm:t>
    </dgm:pt>
    <dgm:pt modelId="{A7EC19CC-C780-40E6-8053-1DD3704ED84C}">
      <dgm:prSet phldrT="[Texto]"/>
      <dgm:spPr/>
      <dgm:t>
        <a:bodyPr/>
        <a:lstStyle/>
        <a:p>
          <a:r>
            <a:rPr lang="es-CL" dirty="0"/>
            <a:t> Los divisores de un número natural son todos aquellos números naturales que lo dividen obteniendo como resto el número 0. </a:t>
          </a:r>
        </a:p>
      </dgm:t>
    </dgm:pt>
    <dgm:pt modelId="{A0B37C5C-0436-466F-AE53-38F687C7FF59}" type="parTrans" cxnId="{73FFD528-8A37-43E5-90E7-76EE43B9A396}">
      <dgm:prSet/>
      <dgm:spPr/>
      <dgm:t>
        <a:bodyPr/>
        <a:lstStyle/>
        <a:p>
          <a:endParaRPr lang="es-CL"/>
        </a:p>
      </dgm:t>
    </dgm:pt>
    <dgm:pt modelId="{28DF5BF3-5F83-4CFF-857D-D4924AE642B6}" type="sibTrans" cxnId="{73FFD528-8A37-43E5-90E7-76EE43B9A396}">
      <dgm:prSet/>
      <dgm:spPr/>
      <dgm:t>
        <a:bodyPr/>
        <a:lstStyle/>
        <a:p>
          <a:endParaRPr lang="es-CL"/>
        </a:p>
      </dgm:t>
    </dgm:pt>
    <dgm:pt modelId="{F2DAA848-5367-49E4-ADDE-92EAC9EC1283}">
      <dgm:prSet phldrT="[Texto]"/>
      <dgm:spPr/>
      <dgm:t>
        <a:bodyPr/>
        <a:lstStyle/>
        <a:p>
          <a:r>
            <a:rPr lang="es-CL" dirty="0"/>
            <a:t>Divisor común</a:t>
          </a:r>
        </a:p>
      </dgm:t>
    </dgm:pt>
    <dgm:pt modelId="{D66C86CB-2F9C-4329-9111-11C98C06664B}" type="parTrans" cxnId="{C7B6F514-A725-4930-B888-2F27B314589B}">
      <dgm:prSet/>
      <dgm:spPr/>
      <dgm:t>
        <a:bodyPr/>
        <a:lstStyle/>
        <a:p>
          <a:endParaRPr lang="es-CL"/>
        </a:p>
      </dgm:t>
    </dgm:pt>
    <dgm:pt modelId="{B477446B-6D0A-4593-B4B8-177399AABDFC}" type="sibTrans" cxnId="{C7B6F514-A725-4930-B888-2F27B314589B}">
      <dgm:prSet/>
      <dgm:spPr/>
      <dgm:t>
        <a:bodyPr/>
        <a:lstStyle/>
        <a:p>
          <a:endParaRPr lang="es-CL"/>
        </a:p>
      </dgm:t>
    </dgm:pt>
    <dgm:pt modelId="{E477235D-CE47-4B0C-8917-9B4C9F91F81B}">
      <dgm:prSet phldrT="[Texto]"/>
      <dgm:spPr/>
      <dgm:t>
        <a:bodyPr/>
        <a:lstStyle/>
        <a:p>
          <a:r>
            <a:rPr lang="es-CL" dirty="0"/>
            <a:t>Es un número que es divisor a la vez de dos o más números. </a:t>
          </a:r>
        </a:p>
      </dgm:t>
    </dgm:pt>
    <dgm:pt modelId="{9E90ECF9-883F-46FB-9C85-20AF8226F128}" type="parTrans" cxnId="{F15F7791-F6AC-41CC-9359-2DCFBE0A5280}">
      <dgm:prSet/>
      <dgm:spPr/>
      <dgm:t>
        <a:bodyPr/>
        <a:lstStyle/>
        <a:p>
          <a:endParaRPr lang="es-CL"/>
        </a:p>
      </dgm:t>
    </dgm:pt>
    <dgm:pt modelId="{5AF8BF55-5517-44E2-8F18-D6CD7E7A32DE}" type="sibTrans" cxnId="{F15F7791-F6AC-41CC-9359-2DCFBE0A5280}">
      <dgm:prSet/>
      <dgm:spPr/>
      <dgm:t>
        <a:bodyPr/>
        <a:lstStyle/>
        <a:p>
          <a:endParaRPr lang="es-CL"/>
        </a:p>
      </dgm:t>
    </dgm:pt>
    <dgm:pt modelId="{F775F62C-B231-49E9-992D-661136AB7E43}">
      <dgm:prSet phldrT="[Texto]"/>
      <dgm:spPr/>
      <dgm:t>
        <a:bodyPr/>
        <a:lstStyle/>
        <a:p>
          <a:endParaRPr lang="es-CL"/>
        </a:p>
      </dgm:t>
    </dgm:pt>
    <dgm:pt modelId="{716FDB25-591E-4E7B-A74E-0BE0AA880868}" type="parTrans" cxnId="{7EF1451D-135B-401A-BBE3-D37B1FE2F5D4}">
      <dgm:prSet/>
      <dgm:spPr/>
      <dgm:t>
        <a:bodyPr/>
        <a:lstStyle/>
        <a:p>
          <a:endParaRPr lang="es-CL"/>
        </a:p>
      </dgm:t>
    </dgm:pt>
    <dgm:pt modelId="{11B52185-6C35-435A-9D9A-7B9D37DCF501}" type="sibTrans" cxnId="{7EF1451D-135B-401A-BBE3-D37B1FE2F5D4}">
      <dgm:prSet/>
      <dgm:spPr/>
      <dgm:t>
        <a:bodyPr/>
        <a:lstStyle/>
        <a:p>
          <a:endParaRPr lang="es-CL"/>
        </a:p>
      </dgm:t>
    </dgm:pt>
    <dgm:pt modelId="{513BF1AF-F2DE-4AFF-B845-FA93DE30F742}" type="pres">
      <dgm:prSet presAssocID="{74FD1C11-1064-4C9B-A2AB-83BCAE815E5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4A389B04-FFC4-4883-BE27-BE9063C56BF0}" type="pres">
      <dgm:prSet presAssocID="{DA0AC556-0767-48B3-8EC7-D6BFD1A59FF5}" presName="linNode" presStyleCnt="0"/>
      <dgm:spPr/>
    </dgm:pt>
    <dgm:pt modelId="{971431D5-35BF-4445-AF26-2350678C2D52}" type="pres">
      <dgm:prSet presAssocID="{DA0AC556-0767-48B3-8EC7-D6BFD1A59FF5}" presName="parentShp" presStyleLbl="node1" presStyleIdx="0" presStyleCnt="2" custScaleX="74166" custScaleY="81243" custLinFactNeighborX="-8708" custLinFactNeighborY="61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D0E7708-3203-47BD-9FFF-AC2254C21448}" type="pres">
      <dgm:prSet presAssocID="{DA0AC556-0767-48B3-8EC7-D6BFD1A59FF5}" presName="childShp" presStyleLbl="bgAccFollowNode1" presStyleIdx="0" presStyleCnt="2" custScaleX="10870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35F6A62-FF0D-41EB-AD70-8532C9879800}" type="pres">
      <dgm:prSet presAssocID="{45452912-9656-4F3B-B8D3-F0D74E944609}" presName="spacing" presStyleCnt="0"/>
      <dgm:spPr/>
    </dgm:pt>
    <dgm:pt modelId="{4137BD82-F07F-44ED-B354-9ED49487DFC8}" type="pres">
      <dgm:prSet presAssocID="{F2DAA848-5367-49E4-ADDE-92EAC9EC1283}" presName="linNode" presStyleCnt="0"/>
      <dgm:spPr/>
    </dgm:pt>
    <dgm:pt modelId="{E17BE4AF-E43C-484F-B4D0-CF2221CAE732}" type="pres">
      <dgm:prSet presAssocID="{F2DAA848-5367-49E4-ADDE-92EAC9EC1283}" presName="parentShp" presStyleLbl="node1" presStyleIdx="1" presStyleCnt="2" custScaleX="76343" custLinFactNeighborX="-7741" custLinFactNeighborY="-176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4EF20EE-116A-48DC-B17E-D13E3D0DD265}" type="pres">
      <dgm:prSet presAssocID="{F2DAA848-5367-49E4-ADDE-92EAC9EC1283}" presName="childShp" presStyleLbl="bgAccFollowNode1" presStyleIdx="1" presStyleCnt="2" custScaleX="10919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7C492280-BBE9-4BD4-8A8C-DF4ACF81D668}" srcId="{74FD1C11-1064-4C9B-A2AB-83BCAE815E59}" destId="{DA0AC556-0767-48B3-8EC7-D6BFD1A59FF5}" srcOrd="0" destOrd="0" parTransId="{2AD0BE0C-08CE-4F5C-A97D-D6E60512BE62}" sibTransId="{45452912-9656-4F3B-B8D3-F0D74E944609}"/>
    <dgm:cxn modelId="{0C700BD0-EAAF-472E-84E4-414EEE55D44A}" type="presOf" srcId="{F2DAA848-5367-49E4-ADDE-92EAC9EC1283}" destId="{E17BE4AF-E43C-484F-B4D0-CF2221CAE732}" srcOrd="0" destOrd="0" presId="urn:microsoft.com/office/officeart/2005/8/layout/vList6"/>
    <dgm:cxn modelId="{A38F5D0E-E5B5-41BB-854A-F3633D2DC831}" type="presOf" srcId="{E477235D-CE47-4B0C-8917-9B4C9F91F81B}" destId="{A4EF20EE-116A-48DC-B17E-D13E3D0DD265}" srcOrd="0" destOrd="1" presId="urn:microsoft.com/office/officeart/2005/8/layout/vList6"/>
    <dgm:cxn modelId="{718E981F-78E3-45BD-B760-5AA66B46000A}" type="presOf" srcId="{F775F62C-B231-49E9-992D-661136AB7E43}" destId="{A4EF20EE-116A-48DC-B17E-D13E3D0DD265}" srcOrd="0" destOrd="0" presId="urn:microsoft.com/office/officeart/2005/8/layout/vList6"/>
    <dgm:cxn modelId="{125E8208-3150-4D29-87DA-DA9D17A8BB11}" type="presOf" srcId="{DA0AC556-0767-48B3-8EC7-D6BFD1A59FF5}" destId="{971431D5-35BF-4445-AF26-2350678C2D52}" srcOrd="0" destOrd="0" presId="urn:microsoft.com/office/officeart/2005/8/layout/vList6"/>
    <dgm:cxn modelId="{DD90FE6D-8889-4482-8688-1276977EDCB1}" type="presOf" srcId="{74FD1C11-1064-4C9B-A2AB-83BCAE815E59}" destId="{513BF1AF-F2DE-4AFF-B845-FA93DE30F742}" srcOrd="0" destOrd="0" presId="urn:microsoft.com/office/officeart/2005/8/layout/vList6"/>
    <dgm:cxn modelId="{C7B6F514-A725-4930-B888-2F27B314589B}" srcId="{74FD1C11-1064-4C9B-A2AB-83BCAE815E59}" destId="{F2DAA848-5367-49E4-ADDE-92EAC9EC1283}" srcOrd="1" destOrd="0" parTransId="{D66C86CB-2F9C-4329-9111-11C98C06664B}" sibTransId="{B477446B-6D0A-4593-B4B8-177399AABDFC}"/>
    <dgm:cxn modelId="{F15F7791-F6AC-41CC-9359-2DCFBE0A5280}" srcId="{F2DAA848-5367-49E4-ADDE-92EAC9EC1283}" destId="{E477235D-CE47-4B0C-8917-9B4C9F91F81B}" srcOrd="1" destOrd="0" parTransId="{9E90ECF9-883F-46FB-9C85-20AF8226F128}" sibTransId="{5AF8BF55-5517-44E2-8F18-D6CD7E7A32DE}"/>
    <dgm:cxn modelId="{7EF1451D-135B-401A-BBE3-D37B1FE2F5D4}" srcId="{F2DAA848-5367-49E4-ADDE-92EAC9EC1283}" destId="{F775F62C-B231-49E9-992D-661136AB7E43}" srcOrd="0" destOrd="0" parTransId="{716FDB25-591E-4E7B-A74E-0BE0AA880868}" sibTransId="{11B52185-6C35-435A-9D9A-7B9D37DCF501}"/>
    <dgm:cxn modelId="{73FFD528-8A37-43E5-90E7-76EE43B9A396}" srcId="{DA0AC556-0767-48B3-8EC7-D6BFD1A59FF5}" destId="{A7EC19CC-C780-40E6-8053-1DD3704ED84C}" srcOrd="0" destOrd="0" parTransId="{A0B37C5C-0436-466F-AE53-38F687C7FF59}" sibTransId="{28DF5BF3-5F83-4CFF-857D-D4924AE642B6}"/>
    <dgm:cxn modelId="{E7850074-82DF-4103-AC7E-0DA51A98C7D2}" type="presOf" srcId="{A7EC19CC-C780-40E6-8053-1DD3704ED84C}" destId="{3D0E7708-3203-47BD-9FFF-AC2254C21448}" srcOrd="0" destOrd="0" presId="urn:microsoft.com/office/officeart/2005/8/layout/vList6"/>
    <dgm:cxn modelId="{C25A398B-986A-4C67-9E12-714ECE61A5E9}" type="presParOf" srcId="{513BF1AF-F2DE-4AFF-B845-FA93DE30F742}" destId="{4A389B04-FFC4-4883-BE27-BE9063C56BF0}" srcOrd="0" destOrd="0" presId="urn:microsoft.com/office/officeart/2005/8/layout/vList6"/>
    <dgm:cxn modelId="{77FF4F61-D1D9-483E-BA94-F937526DFB4A}" type="presParOf" srcId="{4A389B04-FFC4-4883-BE27-BE9063C56BF0}" destId="{971431D5-35BF-4445-AF26-2350678C2D52}" srcOrd="0" destOrd="0" presId="urn:microsoft.com/office/officeart/2005/8/layout/vList6"/>
    <dgm:cxn modelId="{9E16ED54-D45E-4CEC-BBF1-0957389F90CE}" type="presParOf" srcId="{4A389B04-FFC4-4883-BE27-BE9063C56BF0}" destId="{3D0E7708-3203-47BD-9FFF-AC2254C21448}" srcOrd="1" destOrd="0" presId="urn:microsoft.com/office/officeart/2005/8/layout/vList6"/>
    <dgm:cxn modelId="{C1901E68-5180-4083-ADA6-8BD3FD51E19C}" type="presParOf" srcId="{513BF1AF-F2DE-4AFF-B845-FA93DE30F742}" destId="{735F6A62-FF0D-41EB-AD70-8532C9879800}" srcOrd="1" destOrd="0" presId="urn:microsoft.com/office/officeart/2005/8/layout/vList6"/>
    <dgm:cxn modelId="{DB8E084D-9124-43C6-B2C0-3BA4C42F208A}" type="presParOf" srcId="{513BF1AF-F2DE-4AFF-B845-FA93DE30F742}" destId="{4137BD82-F07F-44ED-B354-9ED49487DFC8}" srcOrd="2" destOrd="0" presId="urn:microsoft.com/office/officeart/2005/8/layout/vList6"/>
    <dgm:cxn modelId="{51102960-B7B7-42D5-A19F-3CE1FF47BE8C}" type="presParOf" srcId="{4137BD82-F07F-44ED-B354-9ED49487DFC8}" destId="{E17BE4AF-E43C-484F-B4D0-CF2221CAE732}" srcOrd="0" destOrd="0" presId="urn:microsoft.com/office/officeart/2005/8/layout/vList6"/>
    <dgm:cxn modelId="{F829A175-2740-43DC-B198-11831497D41F}" type="presParOf" srcId="{4137BD82-F07F-44ED-B354-9ED49487DFC8}" destId="{A4EF20EE-116A-48DC-B17E-D13E3D0DD26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14D821-C67E-4DC3-8DB5-CCB476727900}" type="doc">
      <dgm:prSet loTypeId="urn:microsoft.com/office/officeart/2005/8/layout/hList9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EC57DD86-A320-4448-A556-8C1CA15B6E94}">
      <dgm:prSet phldrT="[Texto]"/>
      <dgm:spPr/>
      <dgm:t>
        <a:bodyPr/>
        <a:lstStyle/>
        <a:p>
          <a:r>
            <a:rPr lang="es-CL" dirty="0"/>
            <a:t>Mínimo común múltiplo</a:t>
          </a:r>
        </a:p>
      </dgm:t>
    </dgm:pt>
    <dgm:pt modelId="{42D22EC6-6556-4CD7-8BB8-6C2BDC1477A1}" type="parTrans" cxnId="{39EDFE99-455D-4AA4-AA02-F159513BC9AF}">
      <dgm:prSet/>
      <dgm:spPr/>
      <dgm:t>
        <a:bodyPr/>
        <a:lstStyle/>
        <a:p>
          <a:endParaRPr lang="es-CL"/>
        </a:p>
      </dgm:t>
    </dgm:pt>
    <dgm:pt modelId="{58157284-C25B-4030-8D7E-1A587E42BDF2}" type="sibTrans" cxnId="{39EDFE99-455D-4AA4-AA02-F159513BC9AF}">
      <dgm:prSet/>
      <dgm:spPr/>
      <dgm:t>
        <a:bodyPr/>
        <a:lstStyle/>
        <a:p>
          <a:endParaRPr lang="es-CL"/>
        </a:p>
      </dgm:t>
    </dgm:pt>
    <dgm:pt modelId="{3DD0FAFE-57B8-415C-8069-A73F54DC5FC5}">
      <dgm:prSet phldrT="[Texto]" custT="1"/>
      <dgm:spPr/>
      <dgm:t>
        <a:bodyPr/>
        <a:lstStyle/>
        <a:p>
          <a:pPr algn="just"/>
          <a:r>
            <a:rPr lang="es-CL" sz="2500" b="0" i="0" dirty="0"/>
            <a:t>El </a:t>
          </a:r>
          <a:r>
            <a:rPr lang="es-CL" sz="2500" b="1" i="0" dirty="0"/>
            <a:t>mínimo común múltiplo</a:t>
          </a:r>
          <a:r>
            <a:rPr lang="es-CL" sz="2500" b="0" i="0" dirty="0"/>
            <a:t> de dos números es el factor </a:t>
          </a:r>
          <a:r>
            <a:rPr lang="es-CL" sz="2500" b="0" i="0" dirty="0" err="1"/>
            <a:t>comun</a:t>
          </a:r>
          <a:r>
            <a:rPr lang="es-CL" sz="2500" b="0" i="0" dirty="0"/>
            <a:t> más pequeño de ambos.</a:t>
          </a:r>
          <a:endParaRPr lang="es-CL" sz="2500" dirty="0"/>
        </a:p>
      </dgm:t>
    </dgm:pt>
    <dgm:pt modelId="{020245ED-E068-4CCD-8441-BEDA04728387}" type="parTrans" cxnId="{245FDE8B-78C9-414B-A3E0-56C0AF16FDA7}">
      <dgm:prSet/>
      <dgm:spPr/>
      <dgm:t>
        <a:bodyPr/>
        <a:lstStyle/>
        <a:p>
          <a:endParaRPr lang="es-CL"/>
        </a:p>
      </dgm:t>
    </dgm:pt>
    <dgm:pt modelId="{E7994C0A-083E-459D-868C-75C89CC7AA6D}" type="sibTrans" cxnId="{245FDE8B-78C9-414B-A3E0-56C0AF16FDA7}">
      <dgm:prSet/>
      <dgm:spPr/>
      <dgm:t>
        <a:bodyPr/>
        <a:lstStyle/>
        <a:p>
          <a:endParaRPr lang="es-CL"/>
        </a:p>
      </dgm:t>
    </dgm:pt>
    <dgm:pt modelId="{09C929BB-584E-4B1E-9858-20DB8FB054DF}">
      <dgm:prSet phldrT="[Texto]"/>
      <dgm:spPr/>
      <dgm:t>
        <a:bodyPr/>
        <a:lstStyle/>
        <a:p>
          <a:r>
            <a:rPr lang="es-CL" dirty="0"/>
            <a:t>Máximo Común Divisor</a:t>
          </a:r>
        </a:p>
      </dgm:t>
    </dgm:pt>
    <dgm:pt modelId="{DA80B9BE-3F8D-41AD-AD4A-2528A006C8AF}" type="parTrans" cxnId="{AC628455-547E-4A15-8D12-C89736E3B7CA}">
      <dgm:prSet/>
      <dgm:spPr/>
      <dgm:t>
        <a:bodyPr/>
        <a:lstStyle/>
        <a:p>
          <a:endParaRPr lang="es-CL"/>
        </a:p>
      </dgm:t>
    </dgm:pt>
    <dgm:pt modelId="{F01362BF-BAC7-4500-AF6D-6AFA241F3BC7}" type="sibTrans" cxnId="{AC628455-547E-4A15-8D12-C89736E3B7CA}">
      <dgm:prSet/>
      <dgm:spPr/>
      <dgm:t>
        <a:bodyPr/>
        <a:lstStyle/>
        <a:p>
          <a:endParaRPr lang="es-CL"/>
        </a:p>
      </dgm:t>
    </dgm:pt>
    <dgm:pt modelId="{22A46BCE-C4BE-4984-B0AA-0E4807F415CD}">
      <dgm:prSet phldrT="[Texto]" custT="1"/>
      <dgm:spPr/>
      <dgm:t>
        <a:bodyPr/>
        <a:lstStyle/>
        <a:p>
          <a:pPr algn="just"/>
          <a:r>
            <a:rPr lang="es-CL" sz="2500" dirty="0"/>
            <a:t>El </a:t>
          </a:r>
          <a:r>
            <a:rPr lang="es-CL" sz="2500" b="1" dirty="0"/>
            <a:t>máximo común divisor</a:t>
          </a:r>
          <a:r>
            <a:rPr lang="es-CL" sz="2500" dirty="0"/>
            <a:t> (MCD) de dos números es el número más grande que divide a ambos.</a:t>
          </a:r>
        </a:p>
        <a:p>
          <a:pPr algn="just"/>
          <a:endParaRPr lang="es-CL" sz="2400" dirty="0"/>
        </a:p>
      </dgm:t>
    </dgm:pt>
    <dgm:pt modelId="{405B5C24-DC35-4DAE-9030-4B7603AAEB34}" type="parTrans" cxnId="{597A56A4-B755-4E50-B581-6F594D83B888}">
      <dgm:prSet/>
      <dgm:spPr/>
      <dgm:t>
        <a:bodyPr/>
        <a:lstStyle/>
        <a:p>
          <a:endParaRPr lang="es-CL"/>
        </a:p>
      </dgm:t>
    </dgm:pt>
    <dgm:pt modelId="{F593C379-606C-47CB-BE11-67D3835F55D8}" type="sibTrans" cxnId="{597A56A4-B755-4E50-B581-6F594D83B888}">
      <dgm:prSet/>
      <dgm:spPr/>
      <dgm:t>
        <a:bodyPr/>
        <a:lstStyle/>
        <a:p>
          <a:endParaRPr lang="es-CL"/>
        </a:p>
      </dgm:t>
    </dgm:pt>
    <dgm:pt modelId="{2C8C54C5-29BB-49C4-9CBC-1A17488C277C}" type="pres">
      <dgm:prSet presAssocID="{7814D821-C67E-4DC3-8DB5-CCB476727900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s-CL"/>
        </a:p>
      </dgm:t>
    </dgm:pt>
    <dgm:pt modelId="{88F9E997-18B2-4329-AB09-BD000A873855}" type="pres">
      <dgm:prSet presAssocID="{EC57DD86-A320-4448-A556-8C1CA15B6E94}" presName="posSpace" presStyleCnt="0"/>
      <dgm:spPr/>
    </dgm:pt>
    <dgm:pt modelId="{C6AC5DE5-FECA-42D2-B4C1-07123A126CA5}" type="pres">
      <dgm:prSet presAssocID="{EC57DD86-A320-4448-A556-8C1CA15B6E94}" presName="vertFlow" presStyleCnt="0"/>
      <dgm:spPr/>
    </dgm:pt>
    <dgm:pt modelId="{5D530D80-51DE-4ADB-90EE-4FE7A541F949}" type="pres">
      <dgm:prSet presAssocID="{EC57DD86-A320-4448-A556-8C1CA15B6E94}" presName="topSpace" presStyleCnt="0"/>
      <dgm:spPr/>
    </dgm:pt>
    <dgm:pt modelId="{5F9113EE-6A6B-476A-9F9A-5037955D6434}" type="pres">
      <dgm:prSet presAssocID="{EC57DD86-A320-4448-A556-8C1CA15B6E94}" presName="firstComp" presStyleCnt="0"/>
      <dgm:spPr/>
    </dgm:pt>
    <dgm:pt modelId="{7A7D7927-D764-47BA-B67F-1681FE804544}" type="pres">
      <dgm:prSet presAssocID="{EC57DD86-A320-4448-A556-8C1CA15B6E94}" presName="firstChild" presStyleLbl="bgAccFollowNode1" presStyleIdx="0" presStyleCnt="2" custScaleX="98455" custScaleY="138724"/>
      <dgm:spPr/>
      <dgm:t>
        <a:bodyPr/>
        <a:lstStyle/>
        <a:p>
          <a:endParaRPr lang="es-CL"/>
        </a:p>
      </dgm:t>
    </dgm:pt>
    <dgm:pt modelId="{75738FAD-097A-46D4-8D57-32F39B6A71A9}" type="pres">
      <dgm:prSet presAssocID="{EC57DD86-A320-4448-A556-8C1CA15B6E94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0F99C3E-C73A-4046-A601-6807E9DCED47}" type="pres">
      <dgm:prSet presAssocID="{EC57DD86-A320-4448-A556-8C1CA15B6E94}" presName="negSpace" presStyleCnt="0"/>
      <dgm:spPr/>
    </dgm:pt>
    <dgm:pt modelId="{C999CA1E-C117-4795-9AEC-493AB1BB6FC5}" type="pres">
      <dgm:prSet presAssocID="{EC57DD86-A320-4448-A556-8C1CA15B6E94}" presName="circle" presStyleLbl="node1" presStyleIdx="0" presStyleCnt="2" custScaleX="107150" custScaleY="132200"/>
      <dgm:spPr/>
      <dgm:t>
        <a:bodyPr/>
        <a:lstStyle/>
        <a:p>
          <a:endParaRPr lang="es-CL"/>
        </a:p>
      </dgm:t>
    </dgm:pt>
    <dgm:pt modelId="{BDDDB2A0-BB97-4EAD-945C-6B5129D9FB92}" type="pres">
      <dgm:prSet presAssocID="{58157284-C25B-4030-8D7E-1A587E42BDF2}" presName="transSpace" presStyleCnt="0"/>
      <dgm:spPr/>
    </dgm:pt>
    <dgm:pt modelId="{4849AFAD-8F4F-47C8-864E-18A2A28D419C}" type="pres">
      <dgm:prSet presAssocID="{09C929BB-584E-4B1E-9858-20DB8FB054DF}" presName="posSpace" presStyleCnt="0"/>
      <dgm:spPr/>
    </dgm:pt>
    <dgm:pt modelId="{353BE44D-882E-4B6B-A8A6-777C1CDE9CCF}" type="pres">
      <dgm:prSet presAssocID="{09C929BB-584E-4B1E-9858-20DB8FB054DF}" presName="vertFlow" presStyleCnt="0"/>
      <dgm:spPr/>
    </dgm:pt>
    <dgm:pt modelId="{FEC68AE4-E74B-4F76-B2AD-E468F95A7519}" type="pres">
      <dgm:prSet presAssocID="{09C929BB-584E-4B1E-9858-20DB8FB054DF}" presName="topSpace" presStyleCnt="0"/>
      <dgm:spPr/>
    </dgm:pt>
    <dgm:pt modelId="{1B33E254-4974-431B-A24B-A8BB2CC0CB48}" type="pres">
      <dgm:prSet presAssocID="{09C929BB-584E-4B1E-9858-20DB8FB054DF}" presName="firstComp" presStyleCnt="0"/>
      <dgm:spPr/>
    </dgm:pt>
    <dgm:pt modelId="{0D85E1CA-F3B8-40E3-9B3F-06A25FFE3D67}" type="pres">
      <dgm:prSet presAssocID="{09C929BB-584E-4B1E-9858-20DB8FB054DF}" presName="firstChild" presStyleLbl="bgAccFollowNode1" presStyleIdx="1" presStyleCnt="2" custScaleY="145223" custLinFactNeighborX="-5568" custLinFactNeighborY="1284"/>
      <dgm:spPr/>
      <dgm:t>
        <a:bodyPr/>
        <a:lstStyle/>
        <a:p>
          <a:endParaRPr lang="es-CL"/>
        </a:p>
      </dgm:t>
    </dgm:pt>
    <dgm:pt modelId="{B4C26C53-1F13-459D-A979-1070C24715E5}" type="pres">
      <dgm:prSet presAssocID="{09C929BB-584E-4B1E-9858-20DB8FB054DF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D0E079B-C7AE-419D-986C-770AEFDECC35}" type="pres">
      <dgm:prSet presAssocID="{09C929BB-584E-4B1E-9858-20DB8FB054DF}" presName="negSpace" presStyleCnt="0"/>
      <dgm:spPr/>
    </dgm:pt>
    <dgm:pt modelId="{22EE2754-B20D-47EA-A61D-D659ACCE84A4}" type="pres">
      <dgm:prSet presAssocID="{09C929BB-584E-4B1E-9858-20DB8FB054DF}" presName="circle" presStyleLbl="node1" presStyleIdx="1" presStyleCnt="2" custScaleX="113207" custScaleY="140168" custLinFactNeighborX="-8996" custLinFactNeighborY="1999"/>
      <dgm:spPr/>
      <dgm:t>
        <a:bodyPr/>
        <a:lstStyle/>
        <a:p>
          <a:endParaRPr lang="es-CL"/>
        </a:p>
      </dgm:t>
    </dgm:pt>
  </dgm:ptLst>
  <dgm:cxnLst>
    <dgm:cxn modelId="{245FDE8B-78C9-414B-A3E0-56C0AF16FDA7}" srcId="{EC57DD86-A320-4448-A556-8C1CA15B6E94}" destId="{3DD0FAFE-57B8-415C-8069-A73F54DC5FC5}" srcOrd="0" destOrd="0" parTransId="{020245ED-E068-4CCD-8441-BEDA04728387}" sibTransId="{E7994C0A-083E-459D-868C-75C89CC7AA6D}"/>
    <dgm:cxn modelId="{60DAB3AD-3F91-4EDE-A9CE-B6DC13284281}" type="presOf" srcId="{3DD0FAFE-57B8-415C-8069-A73F54DC5FC5}" destId="{75738FAD-097A-46D4-8D57-32F39B6A71A9}" srcOrd="1" destOrd="0" presId="urn:microsoft.com/office/officeart/2005/8/layout/hList9"/>
    <dgm:cxn modelId="{39EDFE99-455D-4AA4-AA02-F159513BC9AF}" srcId="{7814D821-C67E-4DC3-8DB5-CCB476727900}" destId="{EC57DD86-A320-4448-A556-8C1CA15B6E94}" srcOrd="0" destOrd="0" parTransId="{42D22EC6-6556-4CD7-8BB8-6C2BDC1477A1}" sibTransId="{58157284-C25B-4030-8D7E-1A587E42BDF2}"/>
    <dgm:cxn modelId="{B715D460-4B98-4095-A591-39FEDF5FCF50}" type="presOf" srcId="{EC57DD86-A320-4448-A556-8C1CA15B6E94}" destId="{C999CA1E-C117-4795-9AEC-493AB1BB6FC5}" srcOrd="0" destOrd="0" presId="urn:microsoft.com/office/officeart/2005/8/layout/hList9"/>
    <dgm:cxn modelId="{7D281759-8121-4C42-8C0D-2FA603FE4C8D}" type="presOf" srcId="{7814D821-C67E-4DC3-8DB5-CCB476727900}" destId="{2C8C54C5-29BB-49C4-9CBC-1A17488C277C}" srcOrd="0" destOrd="0" presId="urn:microsoft.com/office/officeart/2005/8/layout/hList9"/>
    <dgm:cxn modelId="{597A56A4-B755-4E50-B581-6F594D83B888}" srcId="{09C929BB-584E-4B1E-9858-20DB8FB054DF}" destId="{22A46BCE-C4BE-4984-B0AA-0E4807F415CD}" srcOrd="0" destOrd="0" parTransId="{405B5C24-DC35-4DAE-9030-4B7603AAEB34}" sibTransId="{F593C379-606C-47CB-BE11-67D3835F55D8}"/>
    <dgm:cxn modelId="{C46CF4BD-D6BF-481C-92A5-F2FDBAB53FBE}" type="presOf" srcId="{09C929BB-584E-4B1E-9858-20DB8FB054DF}" destId="{22EE2754-B20D-47EA-A61D-D659ACCE84A4}" srcOrd="0" destOrd="0" presId="urn:microsoft.com/office/officeart/2005/8/layout/hList9"/>
    <dgm:cxn modelId="{B777E83C-2063-4327-9545-F1A4F5AC53D9}" type="presOf" srcId="{22A46BCE-C4BE-4984-B0AA-0E4807F415CD}" destId="{0D85E1CA-F3B8-40E3-9B3F-06A25FFE3D67}" srcOrd="0" destOrd="0" presId="urn:microsoft.com/office/officeart/2005/8/layout/hList9"/>
    <dgm:cxn modelId="{4C4240D1-CB58-4665-95DF-3BAF3756E5D4}" type="presOf" srcId="{3DD0FAFE-57B8-415C-8069-A73F54DC5FC5}" destId="{7A7D7927-D764-47BA-B67F-1681FE804544}" srcOrd="0" destOrd="0" presId="urn:microsoft.com/office/officeart/2005/8/layout/hList9"/>
    <dgm:cxn modelId="{239641C0-09F4-4442-B728-E85D8C1A299D}" type="presOf" srcId="{22A46BCE-C4BE-4984-B0AA-0E4807F415CD}" destId="{B4C26C53-1F13-459D-A979-1070C24715E5}" srcOrd="1" destOrd="0" presId="urn:microsoft.com/office/officeart/2005/8/layout/hList9"/>
    <dgm:cxn modelId="{AC628455-547E-4A15-8D12-C89736E3B7CA}" srcId="{7814D821-C67E-4DC3-8DB5-CCB476727900}" destId="{09C929BB-584E-4B1E-9858-20DB8FB054DF}" srcOrd="1" destOrd="0" parTransId="{DA80B9BE-3F8D-41AD-AD4A-2528A006C8AF}" sibTransId="{F01362BF-BAC7-4500-AF6D-6AFA241F3BC7}"/>
    <dgm:cxn modelId="{EA70940C-FE66-4882-9BF3-8A42E213915A}" type="presParOf" srcId="{2C8C54C5-29BB-49C4-9CBC-1A17488C277C}" destId="{88F9E997-18B2-4329-AB09-BD000A873855}" srcOrd="0" destOrd="0" presId="urn:microsoft.com/office/officeart/2005/8/layout/hList9"/>
    <dgm:cxn modelId="{BADAFFE6-F333-46DD-9215-31175643133B}" type="presParOf" srcId="{2C8C54C5-29BB-49C4-9CBC-1A17488C277C}" destId="{C6AC5DE5-FECA-42D2-B4C1-07123A126CA5}" srcOrd="1" destOrd="0" presId="urn:microsoft.com/office/officeart/2005/8/layout/hList9"/>
    <dgm:cxn modelId="{895AC6B7-891F-489A-8A2B-C69ACAD2FF17}" type="presParOf" srcId="{C6AC5DE5-FECA-42D2-B4C1-07123A126CA5}" destId="{5D530D80-51DE-4ADB-90EE-4FE7A541F949}" srcOrd="0" destOrd="0" presId="urn:microsoft.com/office/officeart/2005/8/layout/hList9"/>
    <dgm:cxn modelId="{56455641-19ED-4BFF-85E6-2DDD7FE8505A}" type="presParOf" srcId="{C6AC5DE5-FECA-42D2-B4C1-07123A126CA5}" destId="{5F9113EE-6A6B-476A-9F9A-5037955D6434}" srcOrd="1" destOrd="0" presId="urn:microsoft.com/office/officeart/2005/8/layout/hList9"/>
    <dgm:cxn modelId="{6EBD648E-2596-4A78-8AB0-6385547281B6}" type="presParOf" srcId="{5F9113EE-6A6B-476A-9F9A-5037955D6434}" destId="{7A7D7927-D764-47BA-B67F-1681FE804544}" srcOrd="0" destOrd="0" presId="urn:microsoft.com/office/officeart/2005/8/layout/hList9"/>
    <dgm:cxn modelId="{478FA1BD-51A1-4F93-BE53-2514CF8336E8}" type="presParOf" srcId="{5F9113EE-6A6B-476A-9F9A-5037955D6434}" destId="{75738FAD-097A-46D4-8D57-32F39B6A71A9}" srcOrd="1" destOrd="0" presId="urn:microsoft.com/office/officeart/2005/8/layout/hList9"/>
    <dgm:cxn modelId="{60A9F375-2ABE-4F0D-90C6-C46F2C9B4DE9}" type="presParOf" srcId="{2C8C54C5-29BB-49C4-9CBC-1A17488C277C}" destId="{30F99C3E-C73A-4046-A601-6807E9DCED47}" srcOrd="2" destOrd="0" presId="urn:microsoft.com/office/officeart/2005/8/layout/hList9"/>
    <dgm:cxn modelId="{979D08BD-4BFA-4DAD-B190-08506792B834}" type="presParOf" srcId="{2C8C54C5-29BB-49C4-9CBC-1A17488C277C}" destId="{C999CA1E-C117-4795-9AEC-493AB1BB6FC5}" srcOrd="3" destOrd="0" presId="urn:microsoft.com/office/officeart/2005/8/layout/hList9"/>
    <dgm:cxn modelId="{AE5AE0EC-C174-4422-9040-846324F2AF16}" type="presParOf" srcId="{2C8C54C5-29BB-49C4-9CBC-1A17488C277C}" destId="{BDDDB2A0-BB97-4EAD-945C-6B5129D9FB92}" srcOrd="4" destOrd="0" presId="urn:microsoft.com/office/officeart/2005/8/layout/hList9"/>
    <dgm:cxn modelId="{5621AF8C-820C-49C9-A73C-B6FF5ED797C1}" type="presParOf" srcId="{2C8C54C5-29BB-49C4-9CBC-1A17488C277C}" destId="{4849AFAD-8F4F-47C8-864E-18A2A28D419C}" srcOrd="5" destOrd="0" presId="urn:microsoft.com/office/officeart/2005/8/layout/hList9"/>
    <dgm:cxn modelId="{238A3290-D5CA-484D-9BD5-989661F34F74}" type="presParOf" srcId="{2C8C54C5-29BB-49C4-9CBC-1A17488C277C}" destId="{353BE44D-882E-4B6B-A8A6-777C1CDE9CCF}" srcOrd="6" destOrd="0" presId="urn:microsoft.com/office/officeart/2005/8/layout/hList9"/>
    <dgm:cxn modelId="{9E360ABF-A855-4857-B901-1AD1D6DA12A3}" type="presParOf" srcId="{353BE44D-882E-4B6B-A8A6-777C1CDE9CCF}" destId="{FEC68AE4-E74B-4F76-B2AD-E468F95A7519}" srcOrd="0" destOrd="0" presId="urn:microsoft.com/office/officeart/2005/8/layout/hList9"/>
    <dgm:cxn modelId="{BECF7273-76D8-447C-BFDB-4BECA344AE37}" type="presParOf" srcId="{353BE44D-882E-4B6B-A8A6-777C1CDE9CCF}" destId="{1B33E254-4974-431B-A24B-A8BB2CC0CB48}" srcOrd="1" destOrd="0" presId="urn:microsoft.com/office/officeart/2005/8/layout/hList9"/>
    <dgm:cxn modelId="{5C07B35B-9F59-40A6-B805-8E5B3E092943}" type="presParOf" srcId="{1B33E254-4974-431B-A24B-A8BB2CC0CB48}" destId="{0D85E1CA-F3B8-40E3-9B3F-06A25FFE3D67}" srcOrd="0" destOrd="0" presId="urn:microsoft.com/office/officeart/2005/8/layout/hList9"/>
    <dgm:cxn modelId="{D924310E-A8EA-4327-8479-ECEE982B4874}" type="presParOf" srcId="{1B33E254-4974-431B-A24B-A8BB2CC0CB48}" destId="{B4C26C53-1F13-459D-A979-1070C24715E5}" srcOrd="1" destOrd="0" presId="urn:microsoft.com/office/officeart/2005/8/layout/hList9"/>
    <dgm:cxn modelId="{DF36C7A5-AA16-4C46-B2CB-A0BB685AC630}" type="presParOf" srcId="{2C8C54C5-29BB-49C4-9CBC-1A17488C277C}" destId="{CD0E079B-C7AE-419D-986C-770AEFDECC35}" srcOrd="7" destOrd="0" presId="urn:microsoft.com/office/officeart/2005/8/layout/hList9"/>
    <dgm:cxn modelId="{0FAF0AB0-E8E9-4AD1-937F-676147661A92}" type="presParOf" srcId="{2C8C54C5-29BB-49C4-9CBC-1A17488C277C}" destId="{22EE2754-B20D-47EA-A61D-D659ACCE84A4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0EADB4D-1B5E-4766-BA4B-981E75700411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CL"/>
        </a:p>
      </dgm:t>
    </dgm:pt>
    <dgm:pt modelId="{597FCF79-9D52-4C82-A6C1-D73EC22579D9}">
      <dgm:prSet phldrT="[Texto]" custT="1"/>
      <dgm:spPr/>
      <dgm:t>
        <a:bodyPr/>
        <a:lstStyle/>
        <a:p>
          <a:r>
            <a:rPr lang="es-CL" sz="2000">
              <a:latin typeface="Arial" panose="020B0604020202020204" pitchFamily="34" charset="0"/>
              <a:cs typeface="Arial" panose="020B0604020202020204" pitchFamily="34" charset="0"/>
            </a:rPr>
            <a:t>Para hallar el Máximo Común Divisor de varios números, nos fijamos en el menor de estos números, Ejemplo ( MCD entre 15, 30 y 45)</a:t>
          </a:r>
        </a:p>
        <a:p>
          <a:r>
            <a:rPr lang="es-CL" sz="2000">
              <a:latin typeface="Arial" panose="020B0604020202020204" pitchFamily="34" charset="0"/>
              <a:cs typeface="Arial" panose="020B0604020202020204" pitchFamily="34" charset="0"/>
            </a:rPr>
            <a:t>El menor de ellos es 15. Si este numero divide a todos los demás, ya habrás encontrado el Máximo Común Divisor. </a:t>
          </a:r>
          <a:endParaRPr lang="es-CL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A86665-164D-4C22-8825-AD751D0A5F62}" type="parTrans" cxnId="{C8F8B5F0-7C65-4888-8290-E8A549A09ED9}">
      <dgm:prSet/>
      <dgm:spPr/>
      <dgm:t>
        <a:bodyPr/>
        <a:lstStyle/>
        <a:p>
          <a:endParaRPr lang="es-CL"/>
        </a:p>
      </dgm:t>
    </dgm:pt>
    <dgm:pt modelId="{66DC1224-3D51-47C6-91E5-6807D5A3C712}" type="sibTrans" cxnId="{C8F8B5F0-7C65-4888-8290-E8A549A09ED9}">
      <dgm:prSet/>
      <dgm:spPr/>
      <dgm:t>
        <a:bodyPr/>
        <a:lstStyle/>
        <a:p>
          <a:endParaRPr lang="es-CL"/>
        </a:p>
      </dgm:t>
    </dgm:pt>
    <dgm:pt modelId="{71F6C29A-1FAA-432F-86C5-A0230B82CC05}">
      <dgm:prSet phldrT="[Texto]" custT="1"/>
      <dgm:spPr/>
      <dgm:t>
        <a:bodyPr/>
        <a:lstStyle/>
        <a:p>
          <a:endParaRPr lang="es-CL" sz="1400" dirty="0"/>
        </a:p>
        <a:p>
          <a:r>
            <a:rPr lang="es-CL" sz="2000" dirty="0">
              <a:latin typeface="Arial" panose="020B0604020202020204" pitchFamily="34" charset="0"/>
              <a:cs typeface="Arial" panose="020B0604020202020204" pitchFamily="34" charset="0"/>
            </a:rPr>
            <a:t>Si no los divide buscamos cual es el mayor de los divisores del número menor, que divide a todos los números y éste será el MCD. </a:t>
          </a:r>
        </a:p>
        <a:p>
          <a:r>
            <a:rPr lang="es-CL" sz="2000" dirty="0">
              <a:latin typeface="Arial" panose="020B0604020202020204" pitchFamily="34" charset="0"/>
              <a:cs typeface="Arial" panose="020B0604020202020204" pitchFamily="34" charset="0"/>
            </a:rPr>
            <a:t>Ejemplo (MCD entre 9,12,24)</a:t>
          </a:r>
        </a:p>
        <a:p>
          <a:r>
            <a:rPr lang="es-CL" sz="2000" dirty="0">
              <a:latin typeface="Arial" panose="020B0604020202020204" pitchFamily="34" charset="0"/>
              <a:cs typeface="Arial" panose="020B0604020202020204" pitchFamily="34" charset="0"/>
            </a:rPr>
            <a:t>En este caso el divisor de 9  es 3.  Y el 3 divide al 12 y 24 también.</a:t>
          </a:r>
        </a:p>
        <a:p>
          <a:endParaRPr lang="es-CL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A44B60-C3D2-4F33-BE39-6F7C5927E4F9}" type="parTrans" cxnId="{95A463E2-0A96-4CFC-BA71-B31E7EA4F276}">
      <dgm:prSet/>
      <dgm:spPr/>
      <dgm:t>
        <a:bodyPr/>
        <a:lstStyle/>
        <a:p>
          <a:endParaRPr lang="es-CL"/>
        </a:p>
      </dgm:t>
    </dgm:pt>
    <dgm:pt modelId="{95D337C7-3CF5-45AB-97B5-8366C25F8F93}" type="sibTrans" cxnId="{95A463E2-0A96-4CFC-BA71-B31E7EA4F276}">
      <dgm:prSet/>
      <dgm:spPr/>
      <dgm:t>
        <a:bodyPr/>
        <a:lstStyle/>
        <a:p>
          <a:endParaRPr lang="es-CL"/>
        </a:p>
      </dgm:t>
    </dgm:pt>
    <dgm:pt modelId="{6784532D-A698-4897-8AB7-33447791BD23}">
      <dgm:prSet custT="1"/>
      <dgm:spPr/>
      <dgm:t>
        <a:bodyPr/>
        <a:lstStyle/>
        <a:p>
          <a:r>
            <a:rPr lang="es-CL" sz="2000" dirty="0">
              <a:latin typeface="Arial" panose="020B0604020202020204" pitchFamily="34" charset="0"/>
              <a:cs typeface="Arial" panose="020B0604020202020204" pitchFamily="34" charset="0"/>
            </a:rPr>
            <a:t>El Máximo Común Divisor de dos o mas números es el mayor número que los divide a todos en forma exacta.</a:t>
          </a:r>
        </a:p>
      </dgm:t>
    </dgm:pt>
    <dgm:pt modelId="{FAFC368E-93BB-4726-ABF3-644B5EF6ED38}" type="parTrans" cxnId="{A757A15F-9035-422B-B5A7-ED692A55849A}">
      <dgm:prSet/>
      <dgm:spPr/>
      <dgm:t>
        <a:bodyPr/>
        <a:lstStyle/>
        <a:p>
          <a:endParaRPr lang="es-CL"/>
        </a:p>
      </dgm:t>
    </dgm:pt>
    <dgm:pt modelId="{FE10E6B3-0218-4061-B306-E087CC85D6AF}" type="sibTrans" cxnId="{A757A15F-9035-422B-B5A7-ED692A55849A}">
      <dgm:prSet/>
      <dgm:spPr/>
      <dgm:t>
        <a:bodyPr/>
        <a:lstStyle/>
        <a:p>
          <a:endParaRPr lang="es-CL"/>
        </a:p>
      </dgm:t>
    </dgm:pt>
    <dgm:pt modelId="{213E8526-FE51-4858-B809-ED4BB7D3A4DC}" type="pres">
      <dgm:prSet presAssocID="{D0EADB4D-1B5E-4766-BA4B-981E7570041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BEBC53B2-FB5E-4FC4-8893-51CDD9E0A789}" type="pres">
      <dgm:prSet presAssocID="{6784532D-A698-4897-8AB7-33447791BD23}" presName="parentLin" presStyleCnt="0"/>
      <dgm:spPr/>
    </dgm:pt>
    <dgm:pt modelId="{B3B02CFF-7CB2-4EAC-B4B5-6D4E7C63E659}" type="pres">
      <dgm:prSet presAssocID="{6784532D-A698-4897-8AB7-33447791BD23}" presName="parentLeftMargin" presStyleLbl="node1" presStyleIdx="0" presStyleCnt="3"/>
      <dgm:spPr/>
      <dgm:t>
        <a:bodyPr/>
        <a:lstStyle/>
        <a:p>
          <a:endParaRPr lang="es-CL"/>
        </a:p>
      </dgm:t>
    </dgm:pt>
    <dgm:pt modelId="{99631B36-4EC2-41BD-B939-0978AF9BA883}" type="pres">
      <dgm:prSet presAssocID="{6784532D-A698-4897-8AB7-33447791BD23}" presName="parentText" presStyleLbl="node1" presStyleIdx="0" presStyleCnt="3" custScaleX="142857" custScaleY="134198" custLinFactNeighborX="-5557" custLinFactNeighborY="4081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DF70CC7-4894-4EC8-9FB5-1DB48DAAFD7E}" type="pres">
      <dgm:prSet presAssocID="{6784532D-A698-4897-8AB7-33447791BD23}" presName="negativeSpace" presStyleCnt="0"/>
      <dgm:spPr/>
    </dgm:pt>
    <dgm:pt modelId="{C1DB4D48-B363-4400-B44B-F546305FC98E}" type="pres">
      <dgm:prSet presAssocID="{6784532D-A698-4897-8AB7-33447791BD23}" presName="childText" presStyleLbl="conFgAcc1" presStyleIdx="0" presStyleCnt="3">
        <dgm:presLayoutVars>
          <dgm:bulletEnabled val="1"/>
        </dgm:presLayoutVars>
      </dgm:prSet>
      <dgm:spPr/>
    </dgm:pt>
    <dgm:pt modelId="{415191C8-7A41-4643-97DD-08F4554B02E9}" type="pres">
      <dgm:prSet presAssocID="{FE10E6B3-0218-4061-B306-E087CC85D6AF}" presName="spaceBetweenRectangles" presStyleCnt="0"/>
      <dgm:spPr/>
    </dgm:pt>
    <dgm:pt modelId="{5494561C-9D77-4F0A-9803-5D82D2F9F546}" type="pres">
      <dgm:prSet presAssocID="{597FCF79-9D52-4C82-A6C1-D73EC22579D9}" presName="parentLin" presStyleCnt="0"/>
      <dgm:spPr/>
    </dgm:pt>
    <dgm:pt modelId="{56FB1933-9F35-4721-9B84-219C338504E8}" type="pres">
      <dgm:prSet presAssocID="{597FCF79-9D52-4C82-A6C1-D73EC22579D9}" presName="parentLeftMargin" presStyleLbl="node1" presStyleIdx="0" presStyleCnt="3"/>
      <dgm:spPr/>
      <dgm:t>
        <a:bodyPr/>
        <a:lstStyle/>
        <a:p>
          <a:endParaRPr lang="es-CL"/>
        </a:p>
      </dgm:t>
    </dgm:pt>
    <dgm:pt modelId="{D4903BE2-BA58-401B-BE26-B7F70B82781F}" type="pres">
      <dgm:prSet presAssocID="{597FCF79-9D52-4C82-A6C1-D73EC22579D9}" presName="parentText" presStyleLbl="node1" presStyleIdx="1" presStyleCnt="3" custScaleX="142997" custScaleY="19020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4E5A2A7-0C3C-4DEC-B21D-ADF20AD9942F}" type="pres">
      <dgm:prSet presAssocID="{597FCF79-9D52-4C82-A6C1-D73EC22579D9}" presName="negativeSpace" presStyleCnt="0"/>
      <dgm:spPr/>
    </dgm:pt>
    <dgm:pt modelId="{F5C19E7B-A38D-4137-87E8-6D87F0CBEEBC}" type="pres">
      <dgm:prSet presAssocID="{597FCF79-9D52-4C82-A6C1-D73EC22579D9}" presName="childText" presStyleLbl="conFgAcc1" presStyleIdx="1" presStyleCnt="3">
        <dgm:presLayoutVars>
          <dgm:bulletEnabled val="1"/>
        </dgm:presLayoutVars>
      </dgm:prSet>
      <dgm:spPr/>
    </dgm:pt>
    <dgm:pt modelId="{40EBDDA6-54F5-4462-8827-17052DFCF8AD}" type="pres">
      <dgm:prSet presAssocID="{66DC1224-3D51-47C6-91E5-6807D5A3C712}" presName="spaceBetweenRectangles" presStyleCnt="0"/>
      <dgm:spPr/>
    </dgm:pt>
    <dgm:pt modelId="{ED0C39E3-D431-4AFD-9D07-E37874D37C47}" type="pres">
      <dgm:prSet presAssocID="{71F6C29A-1FAA-432F-86C5-A0230B82CC05}" presName="parentLin" presStyleCnt="0"/>
      <dgm:spPr/>
    </dgm:pt>
    <dgm:pt modelId="{0DBA16DC-836E-44A5-A688-542E8E5C1DBD}" type="pres">
      <dgm:prSet presAssocID="{71F6C29A-1FAA-432F-86C5-A0230B82CC05}" presName="parentLeftMargin" presStyleLbl="node1" presStyleIdx="1" presStyleCnt="3"/>
      <dgm:spPr/>
      <dgm:t>
        <a:bodyPr/>
        <a:lstStyle/>
        <a:p>
          <a:endParaRPr lang="es-CL"/>
        </a:p>
      </dgm:t>
    </dgm:pt>
    <dgm:pt modelId="{5A62AF16-8433-4F93-A0DF-8C1217DE1691}" type="pres">
      <dgm:prSet presAssocID="{71F6C29A-1FAA-432F-86C5-A0230B82CC05}" presName="parentText" presStyleLbl="node1" presStyleIdx="2" presStyleCnt="3" custScaleX="134632" custScaleY="149412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23C8800-A56A-4316-A504-8FD025818128}" type="pres">
      <dgm:prSet presAssocID="{71F6C29A-1FAA-432F-86C5-A0230B82CC05}" presName="negativeSpace" presStyleCnt="0"/>
      <dgm:spPr/>
    </dgm:pt>
    <dgm:pt modelId="{E3D19EDE-D6E0-4AAD-BEDC-BFE6B93BF96D}" type="pres">
      <dgm:prSet presAssocID="{71F6C29A-1FAA-432F-86C5-A0230B82CC0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9879FFE-A831-4483-BFA2-833302E1A661}" type="presOf" srcId="{D0EADB4D-1B5E-4766-BA4B-981E75700411}" destId="{213E8526-FE51-4858-B809-ED4BB7D3A4DC}" srcOrd="0" destOrd="0" presId="urn:microsoft.com/office/officeart/2005/8/layout/list1"/>
    <dgm:cxn modelId="{4088CD47-1180-4515-BD43-FFBF755098CC}" type="presOf" srcId="{6784532D-A698-4897-8AB7-33447791BD23}" destId="{B3B02CFF-7CB2-4EAC-B4B5-6D4E7C63E659}" srcOrd="0" destOrd="0" presId="urn:microsoft.com/office/officeart/2005/8/layout/list1"/>
    <dgm:cxn modelId="{A757A15F-9035-422B-B5A7-ED692A55849A}" srcId="{D0EADB4D-1B5E-4766-BA4B-981E75700411}" destId="{6784532D-A698-4897-8AB7-33447791BD23}" srcOrd="0" destOrd="0" parTransId="{FAFC368E-93BB-4726-ABF3-644B5EF6ED38}" sibTransId="{FE10E6B3-0218-4061-B306-E087CC85D6AF}"/>
    <dgm:cxn modelId="{90B0699F-7F95-4861-9991-7EB71EB8926A}" type="presOf" srcId="{71F6C29A-1FAA-432F-86C5-A0230B82CC05}" destId="{5A62AF16-8433-4F93-A0DF-8C1217DE1691}" srcOrd="1" destOrd="0" presId="urn:microsoft.com/office/officeart/2005/8/layout/list1"/>
    <dgm:cxn modelId="{21054449-0BEB-4B45-BDE6-9C30317419BF}" type="presOf" srcId="{6784532D-A698-4897-8AB7-33447791BD23}" destId="{99631B36-4EC2-41BD-B939-0978AF9BA883}" srcOrd="1" destOrd="0" presId="urn:microsoft.com/office/officeart/2005/8/layout/list1"/>
    <dgm:cxn modelId="{052FD94B-F826-4571-987E-51B6E077AC27}" type="presOf" srcId="{597FCF79-9D52-4C82-A6C1-D73EC22579D9}" destId="{56FB1933-9F35-4721-9B84-219C338504E8}" srcOrd="0" destOrd="0" presId="urn:microsoft.com/office/officeart/2005/8/layout/list1"/>
    <dgm:cxn modelId="{95A463E2-0A96-4CFC-BA71-B31E7EA4F276}" srcId="{D0EADB4D-1B5E-4766-BA4B-981E75700411}" destId="{71F6C29A-1FAA-432F-86C5-A0230B82CC05}" srcOrd="2" destOrd="0" parTransId="{27A44B60-C3D2-4F33-BE39-6F7C5927E4F9}" sibTransId="{95D337C7-3CF5-45AB-97B5-8366C25F8F93}"/>
    <dgm:cxn modelId="{C8F8B5F0-7C65-4888-8290-E8A549A09ED9}" srcId="{D0EADB4D-1B5E-4766-BA4B-981E75700411}" destId="{597FCF79-9D52-4C82-A6C1-D73EC22579D9}" srcOrd="1" destOrd="0" parTransId="{0BA86665-164D-4C22-8825-AD751D0A5F62}" sibTransId="{66DC1224-3D51-47C6-91E5-6807D5A3C712}"/>
    <dgm:cxn modelId="{D06F2F79-99BC-45CD-9C03-46F8A37330DC}" type="presOf" srcId="{597FCF79-9D52-4C82-A6C1-D73EC22579D9}" destId="{D4903BE2-BA58-401B-BE26-B7F70B82781F}" srcOrd="1" destOrd="0" presId="urn:microsoft.com/office/officeart/2005/8/layout/list1"/>
    <dgm:cxn modelId="{EBD4219C-EFDD-4229-8742-55BBB9C50949}" type="presOf" srcId="{71F6C29A-1FAA-432F-86C5-A0230B82CC05}" destId="{0DBA16DC-836E-44A5-A688-542E8E5C1DBD}" srcOrd="0" destOrd="0" presId="urn:microsoft.com/office/officeart/2005/8/layout/list1"/>
    <dgm:cxn modelId="{E98A07D2-38CD-4C46-8136-789E1AB9F922}" type="presParOf" srcId="{213E8526-FE51-4858-B809-ED4BB7D3A4DC}" destId="{BEBC53B2-FB5E-4FC4-8893-51CDD9E0A789}" srcOrd="0" destOrd="0" presId="urn:microsoft.com/office/officeart/2005/8/layout/list1"/>
    <dgm:cxn modelId="{D889D7EA-48EC-4AFC-8157-D530B71CF686}" type="presParOf" srcId="{BEBC53B2-FB5E-4FC4-8893-51CDD9E0A789}" destId="{B3B02CFF-7CB2-4EAC-B4B5-6D4E7C63E659}" srcOrd="0" destOrd="0" presId="urn:microsoft.com/office/officeart/2005/8/layout/list1"/>
    <dgm:cxn modelId="{7D630FC4-4BA4-4487-9674-E34506B989EE}" type="presParOf" srcId="{BEBC53B2-FB5E-4FC4-8893-51CDD9E0A789}" destId="{99631B36-4EC2-41BD-B939-0978AF9BA883}" srcOrd="1" destOrd="0" presId="urn:microsoft.com/office/officeart/2005/8/layout/list1"/>
    <dgm:cxn modelId="{520447A9-9BCF-4C4F-BABC-0278F5DD806C}" type="presParOf" srcId="{213E8526-FE51-4858-B809-ED4BB7D3A4DC}" destId="{BDF70CC7-4894-4EC8-9FB5-1DB48DAAFD7E}" srcOrd="1" destOrd="0" presId="urn:microsoft.com/office/officeart/2005/8/layout/list1"/>
    <dgm:cxn modelId="{943430D3-84A2-477C-922E-DD199BCDB901}" type="presParOf" srcId="{213E8526-FE51-4858-B809-ED4BB7D3A4DC}" destId="{C1DB4D48-B363-4400-B44B-F546305FC98E}" srcOrd="2" destOrd="0" presId="urn:microsoft.com/office/officeart/2005/8/layout/list1"/>
    <dgm:cxn modelId="{F3FAE089-5274-4DE7-8708-6E0BD2349403}" type="presParOf" srcId="{213E8526-FE51-4858-B809-ED4BB7D3A4DC}" destId="{415191C8-7A41-4643-97DD-08F4554B02E9}" srcOrd="3" destOrd="0" presId="urn:microsoft.com/office/officeart/2005/8/layout/list1"/>
    <dgm:cxn modelId="{B1373CF5-29DD-4D64-802E-17F3D360C6B8}" type="presParOf" srcId="{213E8526-FE51-4858-B809-ED4BB7D3A4DC}" destId="{5494561C-9D77-4F0A-9803-5D82D2F9F546}" srcOrd="4" destOrd="0" presId="urn:microsoft.com/office/officeart/2005/8/layout/list1"/>
    <dgm:cxn modelId="{7F1A04E6-6692-4F90-AEA0-704E8BEB5A2E}" type="presParOf" srcId="{5494561C-9D77-4F0A-9803-5D82D2F9F546}" destId="{56FB1933-9F35-4721-9B84-219C338504E8}" srcOrd="0" destOrd="0" presId="urn:microsoft.com/office/officeart/2005/8/layout/list1"/>
    <dgm:cxn modelId="{A2DE52AB-2565-44E5-8FB5-5332E3B7EFB3}" type="presParOf" srcId="{5494561C-9D77-4F0A-9803-5D82D2F9F546}" destId="{D4903BE2-BA58-401B-BE26-B7F70B82781F}" srcOrd="1" destOrd="0" presId="urn:microsoft.com/office/officeart/2005/8/layout/list1"/>
    <dgm:cxn modelId="{3ECAD39B-8617-4C6E-AE51-03494AA85801}" type="presParOf" srcId="{213E8526-FE51-4858-B809-ED4BB7D3A4DC}" destId="{04E5A2A7-0C3C-4DEC-B21D-ADF20AD9942F}" srcOrd="5" destOrd="0" presId="urn:microsoft.com/office/officeart/2005/8/layout/list1"/>
    <dgm:cxn modelId="{36B497FC-52EC-467D-A084-719D4609C92F}" type="presParOf" srcId="{213E8526-FE51-4858-B809-ED4BB7D3A4DC}" destId="{F5C19E7B-A38D-4137-87E8-6D87F0CBEEBC}" srcOrd="6" destOrd="0" presId="urn:microsoft.com/office/officeart/2005/8/layout/list1"/>
    <dgm:cxn modelId="{DACE7BA1-4A46-4AF1-A952-428B65868DF1}" type="presParOf" srcId="{213E8526-FE51-4858-B809-ED4BB7D3A4DC}" destId="{40EBDDA6-54F5-4462-8827-17052DFCF8AD}" srcOrd="7" destOrd="0" presId="urn:microsoft.com/office/officeart/2005/8/layout/list1"/>
    <dgm:cxn modelId="{436E3BE5-6CA4-4444-AE9E-A06208452488}" type="presParOf" srcId="{213E8526-FE51-4858-B809-ED4BB7D3A4DC}" destId="{ED0C39E3-D431-4AFD-9D07-E37874D37C47}" srcOrd="8" destOrd="0" presId="urn:microsoft.com/office/officeart/2005/8/layout/list1"/>
    <dgm:cxn modelId="{1CDD6A61-2857-4F11-97CD-B9810023CD27}" type="presParOf" srcId="{ED0C39E3-D431-4AFD-9D07-E37874D37C47}" destId="{0DBA16DC-836E-44A5-A688-542E8E5C1DBD}" srcOrd="0" destOrd="0" presId="urn:microsoft.com/office/officeart/2005/8/layout/list1"/>
    <dgm:cxn modelId="{AC353F6C-F1AA-48FA-AEED-A9C5A56CE15F}" type="presParOf" srcId="{ED0C39E3-D431-4AFD-9D07-E37874D37C47}" destId="{5A62AF16-8433-4F93-A0DF-8C1217DE1691}" srcOrd="1" destOrd="0" presId="urn:microsoft.com/office/officeart/2005/8/layout/list1"/>
    <dgm:cxn modelId="{F2C288FC-A17B-453E-B405-A87CBB945290}" type="presParOf" srcId="{213E8526-FE51-4858-B809-ED4BB7D3A4DC}" destId="{B23C8800-A56A-4316-A504-8FD025818128}" srcOrd="9" destOrd="0" presId="urn:microsoft.com/office/officeart/2005/8/layout/list1"/>
    <dgm:cxn modelId="{D3D65C1D-A128-4B2C-B3A6-F621CA50C7DB}" type="presParOf" srcId="{213E8526-FE51-4858-B809-ED4BB7D3A4DC}" destId="{E3D19EDE-D6E0-4AAD-BEDC-BFE6B93BF96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607D96-4FEE-4AAB-92FE-C42FE34BFCE7}">
      <dsp:nvSpPr>
        <dsp:cNvPr id="0" name=""/>
        <dsp:cNvSpPr/>
      </dsp:nvSpPr>
      <dsp:spPr>
        <a:xfrm rot="10800000">
          <a:off x="1123794" y="1102003"/>
          <a:ext cx="6784009" cy="2341488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3524" tIns="179070" rIns="334264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4700" kern="1200"/>
            <a:t>Algunos conceptos que debes recordar.</a:t>
          </a:r>
        </a:p>
      </dsp:txBody>
      <dsp:txXfrm rot="10800000">
        <a:off x="1709166" y="1102003"/>
        <a:ext cx="6198637" cy="2341488"/>
      </dsp:txXfrm>
    </dsp:sp>
    <dsp:sp modelId="{E6D290B1-5154-40A6-920A-F896CC5441FA}">
      <dsp:nvSpPr>
        <dsp:cNvPr id="0" name=""/>
        <dsp:cNvSpPr/>
      </dsp:nvSpPr>
      <dsp:spPr>
        <a:xfrm>
          <a:off x="374598" y="885445"/>
          <a:ext cx="2774604" cy="2774604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 l="-4000" r="-4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B3EED0-75B5-4EB3-B56D-D3EB58040105}">
      <dsp:nvSpPr>
        <dsp:cNvPr id="0" name=""/>
        <dsp:cNvSpPr/>
      </dsp:nvSpPr>
      <dsp:spPr>
        <a:xfrm>
          <a:off x="2835960" y="3192"/>
          <a:ext cx="6445980" cy="188396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200" kern="1200"/>
        </a:p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200" kern="1200" dirty="0"/>
            <a:t>Los </a:t>
          </a:r>
          <a:r>
            <a:rPr lang="es-CL" sz="2200" b="1" kern="1200" dirty="0"/>
            <a:t>factores</a:t>
          </a:r>
          <a:r>
            <a:rPr lang="es-CL" sz="2200" kern="1200" dirty="0"/>
            <a:t> de un número corresponden a todos los números naturales que, multiplicados entre sí, resultan el mismo número. </a:t>
          </a:r>
        </a:p>
      </dsp:txBody>
      <dsp:txXfrm>
        <a:off x="2835960" y="238688"/>
        <a:ext cx="5739492" cy="1412977"/>
      </dsp:txXfrm>
    </dsp:sp>
    <dsp:sp modelId="{7C3EE2EB-CC59-4A44-B32E-B24518A6CDF4}">
      <dsp:nvSpPr>
        <dsp:cNvPr id="0" name=""/>
        <dsp:cNvSpPr/>
      </dsp:nvSpPr>
      <dsp:spPr>
        <a:xfrm>
          <a:off x="0" y="199643"/>
          <a:ext cx="2695605" cy="1474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4100" kern="1200" dirty="0"/>
            <a:t>Factor</a:t>
          </a:r>
        </a:p>
      </dsp:txBody>
      <dsp:txXfrm>
        <a:off x="71995" y="271638"/>
        <a:ext cx="2551615" cy="1330838"/>
      </dsp:txXfrm>
    </dsp:sp>
    <dsp:sp modelId="{1CFA8F11-459C-41D0-A47D-7472485D176D}">
      <dsp:nvSpPr>
        <dsp:cNvPr id="0" name=""/>
        <dsp:cNvSpPr/>
      </dsp:nvSpPr>
      <dsp:spPr>
        <a:xfrm>
          <a:off x="2809455" y="2087597"/>
          <a:ext cx="6304137" cy="18123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200" kern="1200"/>
        </a:p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200" kern="1200" dirty="0"/>
            <a:t>Los </a:t>
          </a:r>
          <a:r>
            <a:rPr lang="es-CL" sz="2200" b="1" kern="1200" dirty="0"/>
            <a:t>múltiplos</a:t>
          </a:r>
          <a:r>
            <a:rPr lang="es-CL" sz="2200" kern="1200" dirty="0"/>
            <a:t> de un número cualquiera se obtienen al multiplicarlo por cualquier otro número natural. </a:t>
          </a:r>
        </a:p>
      </dsp:txBody>
      <dsp:txXfrm>
        <a:off x="2809455" y="2314142"/>
        <a:ext cx="5624502" cy="1359270"/>
      </dsp:txXfrm>
    </dsp:sp>
    <dsp:sp modelId="{AC09AB87-AD5D-442D-B8FA-FC6EADF8731A}">
      <dsp:nvSpPr>
        <dsp:cNvPr id="0" name=""/>
        <dsp:cNvSpPr/>
      </dsp:nvSpPr>
      <dsp:spPr>
        <a:xfrm>
          <a:off x="0" y="2331373"/>
          <a:ext cx="2699751" cy="14319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4100" kern="1200"/>
            <a:t>Múltiplo</a:t>
          </a:r>
        </a:p>
      </dsp:txBody>
      <dsp:txXfrm>
        <a:off x="69903" y="2401276"/>
        <a:ext cx="2559945" cy="1292161"/>
      </dsp:txXfrm>
    </dsp:sp>
    <dsp:sp modelId="{20049837-ABC1-4CED-AEDC-6D715ED8B42F}">
      <dsp:nvSpPr>
        <dsp:cNvPr id="0" name=""/>
        <dsp:cNvSpPr/>
      </dsp:nvSpPr>
      <dsp:spPr>
        <a:xfrm>
          <a:off x="2809464" y="4076316"/>
          <a:ext cx="6516647" cy="188396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200" kern="1200" dirty="0"/>
            <a:t>Los </a:t>
          </a:r>
          <a:r>
            <a:rPr lang="es-CL" sz="2200" b="1" kern="1200" dirty="0"/>
            <a:t>factores primos</a:t>
          </a:r>
          <a:r>
            <a:rPr lang="es-CL" sz="2200" kern="1200" dirty="0"/>
            <a:t> de un número entero son los números primos divisores exactos de ese número entero. El proceso de búsqueda de esos divisores se denomina factorización de primos.</a:t>
          </a:r>
        </a:p>
      </dsp:txBody>
      <dsp:txXfrm>
        <a:off x="2809464" y="4311812"/>
        <a:ext cx="5810159" cy="1412977"/>
      </dsp:txXfrm>
    </dsp:sp>
    <dsp:sp modelId="{6666A82E-C750-4851-B84F-7A996B582B83}">
      <dsp:nvSpPr>
        <dsp:cNvPr id="0" name=""/>
        <dsp:cNvSpPr/>
      </dsp:nvSpPr>
      <dsp:spPr>
        <a:xfrm>
          <a:off x="0" y="4292916"/>
          <a:ext cx="2713281" cy="14507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4100" kern="1200"/>
            <a:t>Factor primo</a:t>
          </a:r>
        </a:p>
      </dsp:txBody>
      <dsp:txXfrm>
        <a:off x="70821" y="4363737"/>
        <a:ext cx="2571639" cy="13091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E7708-3203-47BD-9FFF-AC2254C21448}">
      <dsp:nvSpPr>
        <dsp:cNvPr id="0" name=""/>
        <dsp:cNvSpPr/>
      </dsp:nvSpPr>
      <dsp:spPr>
        <a:xfrm>
          <a:off x="2941972" y="551"/>
          <a:ext cx="5955566" cy="215137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600" kern="1200" dirty="0"/>
            <a:t> Los divisores de un número natural son todos aquellos números naturales que lo dividen obteniendo como resto el número 0. </a:t>
          </a:r>
        </a:p>
      </dsp:txBody>
      <dsp:txXfrm>
        <a:off x="2941972" y="269473"/>
        <a:ext cx="5148800" cy="1613531"/>
      </dsp:txXfrm>
    </dsp:sp>
    <dsp:sp modelId="{971431D5-35BF-4445-AF26-2350678C2D52}">
      <dsp:nvSpPr>
        <dsp:cNvPr id="0" name=""/>
        <dsp:cNvSpPr/>
      </dsp:nvSpPr>
      <dsp:spPr>
        <a:xfrm>
          <a:off x="0" y="215570"/>
          <a:ext cx="2708763" cy="1747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5500" kern="1200"/>
            <a:t>Divisor</a:t>
          </a:r>
        </a:p>
      </dsp:txBody>
      <dsp:txXfrm>
        <a:off x="85323" y="300893"/>
        <a:ext cx="2538117" cy="1577196"/>
      </dsp:txXfrm>
    </dsp:sp>
    <dsp:sp modelId="{A4EF20EE-116A-48DC-B17E-D13E3D0DD265}">
      <dsp:nvSpPr>
        <dsp:cNvPr id="0" name=""/>
        <dsp:cNvSpPr/>
      </dsp:nvSpPr>
      <dsp:spPr>
        <a:xfrm>
          <a:off x="2968497" y="2367064"/>
          <a:ext cx="5982027" cy="215137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2600" kern="120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600" kern="1200" dirty="0"/>
            <a:t>Es un número que es divisor a la vez de dos o más números. </a:t>
          </a:r>
        </a:p>
      </dsp:txBody>
      <dsp:txXfrm>
        <a:off x="2968497" y="2635986"/>
        <a:ext cx="5175261" cy="1613531"/>
      </dsp:txXfrm>
    </dsp:sp>
    <dsp:sp modelId="{E17BE4AF-E43C-484F-B4D0-CF2221CAE732}">
      <dsp:nvSpPr>
        <dsp:cNvPr id="0" name=""/>
        <dsp:cNvSpPr/>
      </dsp:nvSpPr>
      <dsp:spPr>
        <a:xfrm>
          <a:off x="0" y="2329071"/>
          <a:ext cx="2788274" cy="2151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5500" kern="1200" dirty="0"/>
            <a:t>Divisor común</a:t>
          </a:r>
        </a:p>
      </dsp:txBody>
      <dsp:txXfrm>
        <a:off x="105021" y="2434092"/>
        <a:ext cx="2578232" cy="19413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7D7927-D764-47BA-B67F-1681FE804544}">
      <dsp:nvSpPr>
        <dsp:cNvPr id="0" name=""/>
        <dsp:cNvSpPr/>
      </dsp:nvSpPr>
      <dsp:spPr>
        <a:xfrm>
          <a:off x="1749914" y="2034890"/>
          <a:ext cx="2999266" cy="286297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0" rIns="177800" bIns="177800" numCol="1" spcCol="1270" anchor="ctr" anchorCtr="0">
          <a:noAutofit/>
        </a:bodyPr>
        <a:lstStyle/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500" b="0" i="0" kern="1200" dirty="0"/>
            <a:t>El </a:t>
          </a:r>
          <a:r>
            <a:rPr lang="es-CL" sz="2500" b="1" i="0" kern="1200" dirty="0"/>
            <a:t>mínimo común múltiplo</a:t>
          </a:r>
          <a:r>
            <a:rPr lang="es-CL" sz="2500" b="0" i="0" kern="1200" dirty="0"/>
            <a:t> de dos números es el factor </a:t>
          </a:r>
          <a:r>
            <a:rPr lang="es-CL" sz="2500" b="0" i="0" kern="1200" dirty="0" err="1"/>
            <a:t>comun</a:t>
          </a:r>
          <a:r>
            <a:rPr lang="es-CL" sz="2500" b="0" i="0" kern="1200" dirty="0"/>
            <a:t> más pequeño de ambos.</a:t>
          </a:r>
          <a:endParaRPr lang="es-CL" sz="2500" kern="1200" dirty="0"/>
        </a:p>
      </dsp:txBody>
      <dsp:txXfrm>
        <a:off x="2229796" y="2034890"/>
        <a:ext cx="2519383" cy="2862970"/>
      </dsp:txXfrm>
    </dsp:sp>
    <dsp:sp modelId="{C999CA1E-C117-4795-9AEC-493AB1BB6FC5}">
      <dsp:nvSpPr>
        <dsp:cNvPr id="0" name=""/>
        <dsp:cNvSpPr/>
      </dsp:nvSpPr>
      <dsp:spPr>
        <a:xfrm>
          <a:off x="4837" y="1209787"/>
          <a:ext cx="2210244" cy="272696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500" kern="1200" dirty="0"/>
            <a:t>Mínimo común múltiplo</a:t>
          </a:r>
        </a:p>
      </dsp:txBody>
      <dsp:txXfrm>
        <a:off x="328520" y="1609142"/>
        <a:ext cx="1562878" cy="1928255"/>
      </dsp:txXfrm>
    </dsp:sp>
    <dsp:sp modelId="{0D85E1CA-F3B8-40E3-9B3F-06A25FFE3D67}">
      <dsp:nvSpPr>
        <dsp:cNvPr id="0" name=""/>
        <dsp:cNvSpPr/>
      </dsp:nvSpPr>
      <dsp:spPr>
        <a:xfrm>
          <a:off x="6787144" y="2061389"/>
          <a:ext cx="3094136" cy="299709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0" rIns="177800" bIns="177800" numCol="1" spcCol="1270" anchor="ctr" anchorCtr="0">
          <a:noAutofit/>
        </a:bodyPr>
        <a:lstStyle/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500" kern="1200" dirty="0"/>
            <a:t>El </a:t>
          </a:r>
          <a:r>
            <a:rPr lang="es-CL" sz="2500" b="1" kern="1200" dirty="0"/>
            <a:t>máximo común divisor</a:t>
          </a:r>
          <a:r>
            <a:rPr lang="es-CL" sz="2500" kern="1200" dirty="0"/>
            <a:t> (MCD) de dos números es el número más grande que divide a ambos.</a:t>
          </a:r>
        </a:p>
        <a:p>
          <a:pPr lvl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400" kern="1200" dirty="0"/>
        </a:p>
      </dsp:txBody>
      <dsp:txXfrm>
        <a:off x="7282205" y="2061389"/>
        <a:ext cx="2599074" cy="2997096"/>
      </dsp:txXfrm>
    </dsp:sp>
    <dsp:sp modelId="{22EE2754-B20D-47EA-A61D-D659ACCE84A4}">
      <dsp:nvSpPr>
        <dsp:cNvPr id="0" name=""/>
        <dsp:cNvSpPr/>
      </dsp:nvSpPr>
      <dsp:spPr>
        <a:xfrm>
          <a:off x="4882418" y="1251021"/>
          <a:ext cx="2335186" cy="289132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500" kern="1200" dirty="0"/>
            <a:t>Máximo Común Divisor</a:t>
          </a:r>
        </a:p>
      </dsp:txBody>
      <dsp:txXfrm>
        <a:off x="5224398" y="1674446"/>
        <a:ext cx="1651226" cy="20444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DB4D48-B363-4400-B44B-F546305FC98E}">
      <dsp:nvSpPr>
        <dsp:cNvPr id="0" name=""/>
        <dsp:cNvSpPr/>
      </dsp:nvSpPr>
      <dsp:spPr>
        <a:xfrm>
          <a:off x="0" y="878516"/>
          <a:ext cx="9687339" cy="8064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631B36-4EC2-41BD-B939-0978AF9BA883}">
      <dsp:nvSpPr>
        <dsp:cNvPr id="0" name=""/>
        <dsp:cNvSpPr/>
      </dsp:nvSpPr>
      <dsp:spPr>
        <a:xfrm>
          <a:off x="435560" y="121699"/>
          <a:ext cx="9223775" cy="126768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311" tIns="0" rIns="25631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>
              <a:latin typeface="Arial" panose="020B0604020202020204" pitchFamily="34" charset="0"/>
              <a:cs typeface="Arial" panose="020B0604020202020204" pitchFamily="34" charset="0"/>
            </a:rPr>
            <a:t>El Máximo Común Divisor de dos o mas números es el mayor número que los divide a todos en forma exacta.</a:t>
          </a:r>
        </a:p>
      </dsp:txBody>
      <dsp:txXfrm>
        <a:off x="497443" y="183582"/>
        <a:ext cx="9100009" cy="1143921"/>
      </dsp:txXfrm>
    </dsp:sp>
    <dsp:sp modelId="{F5C19E7B-A38D-4137-87E8-6D87F0CBEEBC}">
      <dsp:nvSpPr>
        <dsp:cNvPr id="0" name=""/>
        <dsp:cNvSpPr/>
      </dsp:nvSpPr>
      <dsp:spPr>
        <a:xfrm>
          <a:off x="0" y="3182148"/>
          <a:ext cx="9687339" cy="8064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903BE2-BA58-401B-BE26-B7F70B82781F}">
      <dsp:nvSpPr>
        <dsp:cNvPr id="0" name=""/>
        <dsp:cNvSpPr/>
      </dsp:nvSpPr>
      <dsp:spPr>
        <a:xfrm>
          <a:off x="460716" y="1857716"/>
          <a:ext cx="9223345" cy="17967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311" tIns="0" rIns="25631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>
              <a:latin typeface="Arial" panose="020B0604020202020204" pitchFamily="34" charset="0"/>
              <a:cs typeface="Arial" panose="020B0604020202020204" pitchFamily="34" charset="0"/>
            </a:rPr>
            <a:t>Para hallar el Máximo Común Divisor de varios números, nos fijamos en el menor de estos números, Ejemplo ( MCD entre 15, 30 y 45)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>
              <a:latin typeface="Arial" panose="020B0604020202020204" pitchFamily="34" charset="0"/>
              <a:cs typeface="Arial" panose="020B0604020202020204" pitchFamily="34" charset="0"/>
            </a:rPr>
            <a:t>El menor de ellos es 15. Si este numero divide a todos los demás, ya habrás encontrado el Máximo Común Divisor. </a:t>
          </a:r>
          <a:endParaRPr lang="es-CL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8426" y="1945426"/>
        <a:ext cx="9047925" cy="1621332"/>
      </dsp:txXfrm>
    </dsp:sp>
    <dsp:sp modelId="{E3D19EDE-D6E0-4AAD-BEDC-BFE6B93BF96D}">
      <dsp:nvSpPr>
        <dsp:cNvPr id="0" name=""/>
        <dsp:cNvSpPr/>
      </dsp:nvSpPr>
      <dsp:spPr>
        <a:xfrm>
          <a:off x="0" y="5100434"/>
          <a:ext cx="9687339" cy="8064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62AF16-8433-4F93-A0DF-8C1217DE1691}">
      <dsp:nvSpPr>
        <dsp:cNvPr id="0" name=""/>
        <dsp:cNvSpPr/>
      </dsp:nvSpPr>
      <dsp:spPr>
        <a:xfrm>
          <a:off x="484366" y="4161348"/>
          <a:ext cx="9129580" cy="14114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311" tIns="0" rIns="25631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>
              <a:latin typeface="Arial" panose="020B0604020202020204" pitchFamily="34" charset="0"/>
              <a:cs typeface="Arial" panose="020B0604020202020204" pitchFamily="34" charset="0"/>
            </a:rPr>
            <a:t>Si no los divide buscamos cual es el mayor de los divisores del número menor, que divide a todos los números y éste será el MCD.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>
              <a:latin typeface="Arial" panose="020B0604020202020204" pitchFamily="34" charset="0"/>
              <a:cs typeface="Arial" panose="020B0604020202020204" pitchFamily="34" charset="0"/>
            </a:rPr>
            <a:t>Ejemplo (MCD entre 9,12,24)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>
              <a:latin typeface="Arial" panose="020B0604020202020204" pitchFamily="34" charset="0"/>
              <a:cs typeface="Arial" panose="020B0604020202020204" pitchFamily="34" charset="0"/>
            </a:rPr>
            <a:t>En este caso el divisor de 9  es 3.  Y el 3 divide al 12 y 24 también.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3265" y="4230247"/>
        <a:ext cx="8991782" cy="1273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86534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85345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5706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7190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89658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49255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20437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393267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93319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9745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68261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72470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45482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58274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13006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8516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34621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D6E202-B606-4609-B914-27C9371A1F6D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95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  <p:sldLayoutId id="2147483806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D4rGWCRBYY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9ECD11-8561-4267-9793-48A4FF4121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</a:blip>
          <a:srcRect t="1541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589892C-3CA3-438B-ADA7-ACD97D2ACF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1" y="768626"/>
            <a:ext cx="8574622" cy="35317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CL" sz="5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GUÍA COMPLEMENTARIA DE APOYO</a:t>
            </a:r>
            <a:r>
              <a:rPr lang="es-CL" sz="5000" b="1" dirty="0"/>
              <a:t/>
            </a:r>
            <a:br>
              <a:rPr lang="es-CL" sz="5000" b="1" dirty="0"/>
            </a:br>
            <a:r>
              <a:rPr lang="es-CL" sz="5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SEXTOS BÁSICOS.</a:t>
            </a:r>
            <a:r>
              <a:rPr lang="es-CL" sz="5000" b="1" dirty="0"/>
              <a:t/>
            </a:r>
            <a:br>
              <a:rPr lang="es-CL" sz="5000" b="1" dirty="0"/>
            </a:br>
            <a:r>
              <a:rPr lang="es-CL" sz="3300" b="1" dirty="0"/>
              <a:t>Programa Integración Escolar </a:t>
            </a:r>
            <a:br>
              <a:rPr lang="es-CL" sz="3300" b="1" dirty="0"/>
            </a:br>
            <a:r>
              <a:rPr lang="es-CL" sz="3300" b="1" dirty="0"/>
              <a:t>San Fernando </a:t>
            </a:r>
            <a:r>
              <a:rPr lang="es-CL" sz="3300" b="1" dirty="0" err="1"/>
              <a:t>College</a:t>
            </a:r>
            <a:r>
              <a:rPr lang="es-CL" sz="3300" b="1" dirty="0"/>
              <a:t>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10C4F8E-FCC0-4595-80BB-446CE18B0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47861" y="4837043"/>
            <a:ext cx="6255161" cy="1484244"/>
          </a:xfrm>
        </p:spPr>
        <p:txBody>
          <a:bodyPr>
            <a:noAutofit/>
          </a:bodyPr>
          <a:lstStyle/>
          <a:p>
            <a:r>
              <a:rPr lang="es-CL" sz="4000" b="1" dirty="0"/>
              <a:t>Matemáticas. </a:t>
            </a:r>
          </a:p>
          <a:p>
            <a:r>
              <a:rPr lang="es-CL" sz="2500" b="1" dirty="0"/>
              <a:t>Educadora Diferencial: Yovana Galaz Lorca.</a:t>
            </a:r>
          </a:p>
          <a:p>
            <a:endParaRPr lang="es-CL" sz="4000" b="1" dirty="0"/>
          </a:p>
          <a:p>
            <a:endParaRPr lang="es-CL" sz="4000" b="1" dirty="0"/>
          </a:p>
          <a:p>
            <a:endParaRPr lang="es-CL" sz="4000" b="1" dirty="0">
              <a:latin typeface="+mj-lt"/>
            </a:endParaRPr>
          </a:p>
          <a:p>
            <a:pPr algn="ctr"/>
            <a:endParaRPr lang="es-CL" sz="4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91480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F462952A-55D3-4F64-B27E-99141F64CCE2}"/>
              </a:ext>
            </a:extLst>
          </p:cNvPr>
          <p:cNvSpPr/>
          <p:nvPr/>
        </p:nvSpPr>
        <p:spPr>
          <a:xfrm>
            <a:off x="3048000" y="3090446"/>
            <a:ext cx="6096000" cy="166199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CL" sz="2800" dirty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 recomiendo ver el siguiente video explicativo.</a:t>
            </a:r>
          </a:p>
          <a:p>
            <a:pPr algn="just"/>
            <a:endParaRPr lang="es-CL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CL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https://www.youtube.com/watch?v=WD4rGWCRBYY</a:t>
            </a:r>
            <a:endParaRPr lang="es-C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209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EA71BFF-DFF0-4767-A1A0-534CDE92DF23}"/>
              </a:ext>
            </a:extLst>
          </p:cNvPr>
          <p:cNvSpPr/>
          <p:nvPr/>
        </p:nvSpPr>
        <p:spPr>
          <a:xfrm>
            <a:off x="1866110" y="561892"/>
            <a:ext cx="9284677" cy="479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32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1.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32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de aprendizaje N°1:</a:t>
            </a:r>
            <a:endParaRPr lang="es-CL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32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Demostrar que comprende los factores y múltiplos: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32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-Determinando los múltiplos y factores de números menores de 100.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32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-Identificando números primos y compuestos.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32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-Resolviendo problemas que involucran múltiplos.</a:t>
            </a:r>
            <a:endParaRPr lang="es-C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131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99D6BC82-3670-4719-935E-A3553899694F}"/>
              </a:ext>
            </a:extLst>
          </p:cNvPr>
          <p:cNvSpPr/>
          <p:nvPr/>
        </p:nvSpPr>
        <p:spPr>
          <a:xfrm>
            <a:off x="4164028" y="3241224"/>
            <a:ext cx="3863943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Algunos conceptos que debes recordar.</a:t>
            </a:r>
            <a:endParaRPr lang="es-CL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Diagrama 13">
            <a:extLst>
              <a:ext uri="{FF2B5EF4-FFF2-40B4-BE49-F238E27FC236}">
                <a16:creationId xmlns:a16="http://schemas.microsoft.com/office/drawing/2014/main" id="{E32EC10C-380B-4A71-8457-659CC65780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1620435"/>
              </p:ext>
            </p:extLst>
          </p:nvPr>
        </p:nvGraphicFramePr>
        <p:xfrm>
          <a:off x="2928937" y="1219200"/>
          <a:ext cx="8282402" cy="4545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5498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9D22D4FD-56C0-4AE9-B46A-6A52D22258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3937904"/>
              </p:ext>
            </p:extLst>
          </p:nvPr>
        </p:nvGraphicFramePr>
        <p:xfrm>
          <a:off x="2173357" y="516836"/>
          <a:ext cx="9422295" cy="5963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0434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AF1A676E-CEAC-486F-AB3E-C8AE328B5E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7747353"/>
              </p:ext>
            </p:extLst>
          </p:nvPr>
        </p:nvGraphicFramePr>
        <p:xfrm>
          <a:off x="2345635" y="1099930"/>
          <a:ext cx="9130747" cy="4518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2509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ED94300D-79A1-4A3F-BB3A-A63C1381BE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0887737"/>
              </p:ext>
            </p:extLst>
          </p:nvPr>
        </p:nvGraphicFramePr>
        <p:xfrm>
          <a:off x="1524000" y="278296"/>
          <a:ext cx="10058400" cy="6241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5257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E64168A9-D712-44DE-8977-FE8649EA34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3965313"/>
              </p:ext>
            </p:extLst>
          </p:nvPr>
        </p:nvGraphicFramePr>
        <p:xfrm>
          <a:off x="1828799" y="397565"/>
          <a:ext cx="9687339" cy="5989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8547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ECB734E7-5A57-4B25-B2A2-2F3BD0435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4925" y="238539"/>
            <a:ext cx="7354956" cy="423449"/>
          </a:xfrm>
        </p:spPr>
        <p:txBody>
          <a:bodyPr>
            <a:normAutofit fontScale="90000"/>
          </a:bodyPr>
          <a:lstStyle/>
          <a:p>
            <a:r>
              <a:rPr lang="es-CL" dirty="0"/>
              <a:t>Ejemplos.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3999D4E8-6BDF-4105-B679-D19154AC53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2539" y="760539"/>
            <a:ext cx="10186573" cy="5987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061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9D73C535-29F2-49AC-93B8-B62465BD1036}"/>
              </a:ext>
            </a:extLst>
          </p:cNvPr>
          <p:cNvSpPr/>
          <p:nvPr/>
        </p:nvSpPr>
        <p:spPr>
          <a:xfrm>
            <a:off x="2199861" y="919226"/>
            <a:ext cx="90777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800" dirty="0">
                <a:solidFill>
                  <a:srgbClr val="0033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Existe también un método para determinar el Máximo Común Divisor entre varios números</a:t>
            </a:r>
            <a:r>
              <a:rPr lang="es-CL" dirty="0">
                <a:solidFill>
                  <a:srgbClr val="0033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s-C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4DFC4B8-4AC8-4EFE-B8C4-673A8C219F3B}"/>
              </a:ext>
            </a:extLst>
          </p:cNvPr>
          <p:cNvSpPr/>
          <p:nvPr/>
        </p:nvSpPr>
        <p:spPr>
          <a:xfrm>
            <a:off x="2345635" y="2252919"/>
            <a:ext cx="925001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800" dirty="0">
                <a:solidFill>
                  <a:srgbClr val="0033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Esto es a través de la </a:t>
            </a:r>
            <a:r>
              <a:rPr lang="es-CL" sz="2800" b="1" u="sng" dirty="0">
                <a:solidFill>
                  <a:srgbClr val="0033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descomposición de factores primos.</a:t>
            </a:r>
            <a:endParaRPr lang="es-CL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81D1B6FD-ED11-490F-8764-82BBEBF3CFEA}"/>
              </a:ext>
            </a:extLst>
          </p:cNvPr>
          <p:cNvSpPr/>
          <p:nvPr/>
        </p:nvSpPr>
        <p:spPr>
          <a:xfrm>
            <a:off x="2199862" y="3650975"/>
            <a:ext cx="939579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800" dirty="0">
                <a:solidFill>
                  <a:srgbClr val="0033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Para ello te recomiendo memorices los números primos que utilizarás con mayor frecuencia.</a:t>
            </a:r>
            <a:endParaRPr lang="es-CL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es-CL" sz="2800" dirty="0">
              <a:solidFill>
                <a:srgbClr val="0033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es-CL" sz="2800" dirty="0">
                <a:solidFill>
                  <a:srgbClr val="0033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Estos son:</a:t>
            </a:r>
            <a:endParaRPr lang="es-CL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s-CL" sz="36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2 -  3  – 5  –  7 – 11 </a:t>
            </a:r>
            <a:endParaRPr lang="es-CL" sz="1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4549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94</TotalTime>
  <Words>352</Words>
  <Application>Microsoft Office PowerPoint</Application>
  <PresentationFormat>Panorámica</PresentationFormat>
  <Paragraphs>44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Times New Roman</vt:lpstr>
      <vt:lpstr>Parallax</vt:lpstr>
      <vt:lpstr>GUÍA COMPLEMENTARIA DE APOYO SEXTOS BÁSICOS. Programa Integración Escolar  San Fernando College.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Ejemplos.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GUÍA COMPLEMENTARIA DE APOYO SEXTOS BÁSICOS.</dc:title>
  <dc:creator>yovana galaz lorca</dc:creator>
  <cp:lastModifiedBy>hp sfc</cp:lastModifiedBy>
  <cp:revision>12</cp:revision>
  <dcterms:created xsi:type="dcterms:W3CDTF">2020-05-10T23:52:41Z</dcterms:created>
  <dcterms:modified xsi:type="dcterms:W3CDTF">2020-05-11T21:15:54Z</dcterms:modified>
</cp:coreProperties>
</file>