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1" r:id="rId1"/>
  </p:sldMasterIdLst>
  <p:sldIdLst>
    <p:sldId id="256" r:id="rId2"/>
    <p:sldId id="257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1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9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93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59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03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12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3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69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1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5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9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1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6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oHfq8hswm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xkb3i85qDw&amp;t=454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3383A-94CF-4288-967B-428965C01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4122678"/>
            <a:ext cx="7766936" cy="1646302"/>
          </a:xfrm>
        </p:spPr>
        <p:txBody>
          <a:bodyPr/>
          <a:lstStyle/>
          <a:p>
            <a:r>
              <a:rPr lang="es-CL" dirty="0"/>
              <a:t>Recordemos:</a:t>
            </a:r>
            <a:br>
              <a:rPr lang="es-CL" dirty="0"/>
            </a:b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s-CL" dirty="0"/>
              <a:t>áximo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s-CL" dirty="0"/>
              <a:t>omún </a:t>
            </a:r>
            <a:r>
              <a:rPr lang="es-CL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s-CL" dirty="0"/>
              <a:t>ivisor  </a:t>
            </a:r>
            <a:r>
              <a:rPr lang="es-CL" b="1" dirty="0">
                <a:solidFill>
                  <a:schemeClr val="accent5"/>
                </a:solidFill>
              </a:rPr>
              <a:t>M</a:t>
            </a:r>
            <a:r>
              <a:rPr lang="es-CL" dirty="0"/>
              <a:t>ínimo </a:t>
            </a:r>
            <a:r>
              <a:rPr lang="es-CL" b="1" dirty="0">
                <a:solidFill>
                  <a:schemeClr val="accent5"/>
                </a:solidFill>
              </a:rPr>
              <a:t>C</a:t>
            </a:r>
            <a:r>
              <a:rPr lang="es-CL" dirty="0"/>
              <a:t>omún </a:t>
            </a:r>
            <a:r>
              <a:rPr lang="es-CL" b="1" dirty="0">
                <a:solidFill>
                  <a:schemeClr val="accent5"/>
                </a:solidFill>
              </a:rPr>
              <a:t>M</a:t>
            </a:r>
            <a:r>
              <a:rPr lang="es-CL" dirty="0"/>
              <a:t>últiplo.</a:t>
            </a:r>
            <a:br>
              <a:rPr lang="es-CL" dirty="0"/>
            </a:br>
            <a:r>
              <a:rPr lang="es-CL" dirty="0"/>
              <a:t>  </a:t>
            </a:r>
          </a:p>
        </p:txBody>
      </p:sp>
      <p:pic>
        <p:nvPicPr>
          <p:cNvPr id="19" name="4 Imagen">
            <a:extLst>
              <a:ext uri="{FF2B5EF4-FFF2-40B4-BE49-F238E27FC236}">
                <a16:creationId xmlns:a16="http://schemas.microsoft.com/office/drawing/2014/main" id="{163248CD-EECB-453F-AF3B-40F27C10F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8168"/>
            <a:ext cx="720080" cy="8686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9B957794-5A8B-425D-8D54-A72FF8E0F287}"/>
              </a:ext>
            </a:extLst>
          </p:cNvPr>
          <p:cNvSpPr/>
          <p:nvPr/>
        </p:nvSpPr>
        <p:spPr>
          <a:xfrm>
            <a:off x="1031875" y="312677"/>
            <a:ext cx="23162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 Fernando College</a:t>
            </a:r>
          </a:p>
          <a:p>
            <a:r>
              <a:rPr lang="es-CL" sz="11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 de 	Integración Escolar</a:t>
            </a:r>
          </a:p>
          <a:p>
            <a:r>
              <a:rPr lang="es-CL" sz="11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Ed. Diferencial Bernardita Cortés Recabarren</a:t>
            </a:r>
            <a:endParaRPr lang="es-CL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052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903D2-22A8-4B12-9760-D3F7DC5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MÁXIMO COMÚN DIVISOR (</a:t>
            </a:r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M.C.D</a:t>
            </a:r>
            <a:r>
              <a:rPr lang="es-CL" dirty="0"/>
              <a:t>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778FF7-3912-4522-836A-EF15894D3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341"/>
            <a:ext cx="8596668" cy="4464022"/>
          </a:xfrm>
        </p:spPr>
        <p:txBody>
          <a:bodyPr/>
          <a:lstStyle/>
          <a:p>
            <a:r>
              <a:rPr lang="es-CL" dirty="0"/>
              <a:t>El máximo común divisor de dos o más números es el mayor de los divisores comunes. </a:t>
            </a:r>
          </a:p>
          <a:p>
            <a:r>
              <a:rPr lang="es-CL" dirty="0"/>
              <a:t>Primero debemos saber que el DIVISOR  es el número que cabe dentro de un número.</a:t>
            </a:r>
          </a:p>
          <a:p>
            <a:r>
              <a:rPr lang="es-CL" dirty="0"/>
              <a:t>Por ejemplo: </a:t>
            </a:r>
          </a:p>
        </p:txBody>
      </p:sp>
      <p:pic>
        <p:nvPicPr>
          <p:cNvPr id="5" name="Imagen 4" descr="Imagen que contiene texto, pizarrón&#10;&#10;Descripción generada automáticamente">
            <a:extLst>
              <a:ext uri="{FF2B5EF4-FFF2-40B4-BE49-F238E27FC236}">
                <a16:creationId xmlns:a16="http://schemas.microsoft.com/office/drawing/2014/main" id="{13DB560C-CA48-4212-81D9-E7E1445DB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498" t="3693" r="15145" b="2531"/>
          <a:stretch/>
        </p:blipFill>
        <p:spPr>
          <a:xfrm rot="16200000">
            <a:off x="4386469" y="2027580"/>
            <a:ext cx="3485321" cy="53406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9988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áximo común divisor — Matemáticas18">
            <a:extLst>
              <a:ext uri="{FF2B5EF4-FFF2-40B4-BE49-F238E27FC236}">
                <a16:creationId xmlns:a16="http://schemas.microsoft.com/office/drawing/2014/main" id="{7F69A245-F900-4EA7-ACE7-691145659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7"/>
          <a:stretch/>
        </p:blipFill>
        <p:spPr bwMode="auto">
          <a:xfrm>
            <a:off x="689840" y="612245"/>
            <a:ext cx="7810391" cy="4803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BBCED76-3C04-4F2A-BFDB-64D564E4FE9D}"/>
              </a:ext>
            </a:extLst>
          </p:cNvPr>
          <p:cNvSpPr/>
          <p:nvPr/>
        </p:nvSpPr>
        <p:spPr>
          <a:xfrm>
            <a:off x="4203768" y="5876423"/>
            <a:ext cx="5472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3"/>
              </a:rPr>
              <a:t>https://www.youtube.com/watch?v=JoHfq8hswmY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3818E1-3D9D-45C0-8648-A4FC53870243}"/>
              </a:ext>
            </a:extLst>
          </p:cNvPr>
          <p:cNvSpPr txBox="1"/>
          <p:nvPr/>
        </p:nvSpPr>
        <p:spPr>
          <a:xfrm>
            <a:off x="858129" y="5430130"/>
            <a:ext cx="2124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>
                <a:solidFill>
                  <a:srgbClr val="0070C0"/>
                </a:solidFill>
              </a:rPr>
              <a:t>Para una mayor explicación pincha el siguiente link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24BC2AE3-227A-451D-BD0E-92250EDC9DBC}"/>
              </a:ext>
            </a:extLst>
          </p:cNvPr>
          <p:cNvCxnSpPr/>
          <p:nvPr/>
        </p:nvCxnSpPr>
        <p:spPr>
          <a:xfrm>
            <a:off x="2982351" y="6061089"/>
            <a:ext cx="7812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62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9D6F1-1256-43F0-A258-42D796CE8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CL"/>
              <a:t>Mínimo Común Múltiplo (</a:t>
            </a:r>
            <a:r>
              <a:rPr lang="es-CL">
                <a:solidFill>
                  <a:srgbClr val="002060"/>
                </a:solidFill>
              </a:rPr>
              <a:t>M.C.M</a:t>
            </a:r>
            <a:r>
              <a:rPr lang="es-CL"/>
              <a:t>)</a:t>
            </a:r>
            <a:endParaRPr lang="es-CL" dirty="0"/>
          </a:p>
        </p:txBody>
      </p:sp>
      <p:pic>
        <p:nvPicPr>
          <p:cNvPr id="1026" name="Picture 2" descr="Mínimo común múltiplo (mcm) en 2020 | Secundaria matematicas ...">
            <a:extLst>
              <a:ext uri="{FF2B5EF4-FFF2-40B4-BE49-F238E27FC236}">
                <a16:creationId xmlns:a16="http://schemas.microsoft.com/office/drawing/2014/main" id="{1DDFE443-66D3-4E7A-9BBF-F59516F4E8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22975" r="7131" b="12503"/>
          <a:stretch/>
        </p:blipFill>
        <p:spPr bwMode="auto">
          <a:xfrm>
            <a:off x="1012873" y="1533377"/>
            <a:ext cx="6611815" cy="49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4BC434A-CF43-4649-90B3-F037FD864FD3}"/>
              </a:ext>
            </a:extLst>
          </p:cNvPr>
          <p:cNvSpPr/>
          <p:nvPr/>
        </p:nvSpPr>
        <p:spPr>
          <a:xfrm>
            <a:off x="7624688" y="2541009"/>
            <a:ext cx="2358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>
                <a:solidFill>
                  <a:srgbClr val="0070C0"/>
                </a:solidFill>
              </a:rPr>
              <a:t>Para una mayor explicación pincha el siguiente link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D9CAD7B-FD66-4039-827B-A39CBDA698A6}"/>
              </a:ext>
            </a:extLst>
          </p:cNvPr>
          <p:cNvSpPr/>
          <p:nvPr/>
        </p:nvSpPr>
        <p:spPr>
          <a:xfrm>
            <a:off x="7624688" y="4588036"/>
            <a:ext cx="24208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https://www.youtube.com/watch?v=Hxkb3i85qDw&amp;t=454s</a:t>
            </a:r>
            <a:endParaRPr lang="es-CL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9292F45-52E8-425C-8375-65ADFA1DC812}"/>
              </a:ext>
            </a:extLst>
          </p:cNvPr>
          <p:cNvCxnSpPr/>
          <p:nvPr/>
        </p:nvCxnSpPr>
        <p:spPr>
          <a:xfrm>
            <a:off x="8640418" y="3678753"/>
            <a:ext cx="0" cy="6758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6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2F694F7-1AFB-4863-A3C8-53923C82C7D2}"/>
              </a:ext>
            </a:extLst>
          </p:cNvPr>
          <p:cNvSpPr/>
          <p:nvPr/>
        </p:nvSpPr>
        <p:spPr>
          <a:xfrm>
            <a:off x="196788" y="796425"/>
            <a:ext cx="96784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L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Recuerda estudiar las tablas de multiplicar, </a:t>
            </a:r>
          </a:p>
          <a:p>
            <a:pPr algn="ctr"/>
            <a:r>
              <a:rPr lang="es-CL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 ayudarán</a:t>
            </a:r>
          </a:p>
          <a:p>
            <a:pPr algn="ctr"/>
            <a:r>
              <a:rPr lang="es-CL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mucho a la hora de desarrollar </a:t>
            </a:r>
          </a:p>
          <a:p>
            <a:pPr algn="ctr"/>
            <a:r>
              <a:rPr lang="es-CL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las guías entregadas. </a:t>
            </a:r>
          </a:p>
        </p:txBody>
      </p:sp>
      <p:pic>
        <p:nvPicPr>
          <p:cNvPr id="4098" name="Picture 2" descr="Tablas de multiplicar del 1 al 12 - Tablasdemultiplicar.com">
            <a:extLst>
              <a:ext uri="{FF2B5EF4-FFF2-40B4-BE49-F238E27FC236}">
                <a16:creationId xmlns:a16="http://schemas.microsoft.com/office/drawing/2014/main" id="{82374787-8F0A-4295-B83C-29ED0A587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t="16206" r="7090" b="6872"/>
          <a:stretch/>
        </p:blipFill>
        <p:spPr bwMode="auto">
          <a:xfrm>
            <a:off x="2490188" y="3110669"/>
            <a:ext cx="5106365" cy="374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247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97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Faceta</vt:lpstr>
      <vt:lpstr>Recordemos: Máximo Común Divisor  Mínimo Común Múltiplo.   </vt:lpstr>
      <vt:lpstr>MÁXIMO COMÚN DIVISOR (M.C.D)</vt:lpstr>
      <vt:lpstr>Presentación de PowerPoint</vt:lpstr>
      <vt:lpstr>Mínimo Común Múltiplo (M.C.M)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Recordemos: Máximo Común Divisor  Mínimo Común Múltiplo.</dc:title>
  <dc:creator>HP</dc:creator>
  <cp:lastModifiedBy>hp sfc</cp:lastModifiedBy>
  <cp:revision>2</cp:revision>
  <dcterms:created xsi:type="dcterms:W3CDTF">2020-05-18T15:57:45Z</dcterms:created>
  <dcterms:modified xsi:type="dcterms:W3CDTF">2020-05-19T01:04:12Z</dcterms:modified>
</cp:coreProperties>
</file>