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377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36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386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337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59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305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26136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049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553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42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11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0711B6-D90A-4DA0-907B-594490660DE1}" type="datetimeFigureOut">
              <a:rPr lang="es-CL" smtClean="0"/>
              <a:t>06-04-2020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F2F3A84-ED48-4B53-9E8F-853811F1E91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400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859539-126F-4EB8-A795-D7B1C38C15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>
                <a:latin typeface="HGPSoeiKakugothicUB" panose="020B0400000000000000" pitchFamily="34" charset="-128"/>
                <a:ea typeface="HGPSoeiKakugothicUB" panose="020B0400000000000000" pitchFamily="34" charset="-128"/>
              </a:rPr>
              <a:t>PASOS PARA REALIZAR GUIAS DE </a:t>
            </a:r>
            <a:r>
              <a:rPr lang="es-CL" dirty="0" smtClean="0">
                <a:latin typeface="HGPSoeiKakugothicUB" panose="020B0400000000000000" pitchFamily="34" charset="-128"/>
                <a:ea typeface="HGPSoeiKakugothicUB" panose="020B0400000000000000" pitchFamily="34" charset="-128"/>
              </a:rPr>
              <a:t>HISTORIA</a:t>
            </a:r>
            <a:endParaRPr lang="es-CL" dirty="0">
              <a:latin typeface="HGPSoeiKakugothicUB" panose="020B0400000000000000" pitchFamily="34" charset="-128"/>
              <a:ea typeface="HGPSoeiKakugothicUB" panose="020B0400000000000000" pitchFamily="34" charset="-128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4B42A76-53D5-45A4-9496-F22C65ACD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266728"/>
          </a:xfrm>
        </p:spPr>
        <p:txBody>
          <a:bodyPr>
            <a:normAutofit lnSpcReduction="10000"/>
          </a:bodyPr>
          <a:lstStyle/>
          <a:p>
            <a:pPr algn="r"/>
            <a:endParaRPr lang="es-CL" sz="1400" i="1" dirty="0"/>
          </a:p>
          <a:p>
            <a:pPr algn="r"/>
            <a:r>
              <a:rPr lang="es-CL" sz="1400" i="1" dirty="0"/>
              <a:t>Prof. Educación Diferencial Paulette Arenas.</a:t>
            </a:r>
          </a:p>
          <a:p>
            <a:pPr algn="r"/>
            <a:r>
              <a:rPr lang="es-CL" sz="1400" i="1" dirty="0" err="1"/>
              <a:t>III°</a:t>
            </a:r>
            <a:r>
              <a:rPr lang="es-CL" sz="1400" i="1" dirty="0"/>
              <a:t> Medios</a:t>
            </a:r>
          </a:p>
          <a:p>
            <a:pPr algn="r"/>
            <a:r>
              <a:rPr lang="es-CL" sz="1400" i="1" dirty="0"/>
              <a:t>Programa de Integración Escolar, San Fernando </a:t>
            </a:r>
            <a:r>
              <a:rPr lang="es-CL" sz="1400" i="1" dirty="0" err="1"/>
              <a:t>College</a:t>
            </a:r>
            <a:r>
              <a:rPr lang="es-CL" sz="1400" i="1" dirty="0"/>
              <a:t>.</a:t>
            </a:r>
            <a:endParaRPr lang="es-CL" i="1" dirty="0"/>
          </a:p>
        </p:txBody>
      </p:sp>
      <p:pic>
        <p:nvPicPr>
          <p:cNvPr id="1026" name="Picture 2" descr="Libro de la historia de dibujos animados retro freehand ...">
            <a:extLst>
              <a:ext uri="{FF2B5EF4-FFF2-40B4-BE49-F238E27FC236}">
                <a16:creationId xmlns:a16="http://schemas.microsoft.com/office/drawing/2014/main" xmlns="" id="{AFA2EF8D-225E-4DEA-84F3-A516E2FA4A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" r="16" b="7053"/>
          <a:stretch/>
        </p:blipFill>
        <p:spPr bwMode="auto">
          <a:xfrm>
            <a:off x="9292060" y="1643270"/>
            <a:ext cx="2761965" cy="34841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076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DB8424AB-D56B-4256-866A-5B54DE93C2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FC999C28-AD33-4EB7-A5F1-C06D10A5FD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xmlns="" id="{0864E5C9-52C9-4572-AC75-548B9B9C26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45CC6500-4DBD-4C34-BC14-2387FB483B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9DAB0AB8-9A94-43A3-B6FF-9160A3A5521F}"/>
              </a:ext>
            </a:extLst>
          </p:cNvPr>
          <p:cNvSpPr txBox="1"/>
          <p:nvPr/>
        </p:nvSpPr>
        <p:spPr>
          <a:xfrm>
            <a:off x="795414" y="2834640"/>
            <a:ext cx="3258688" cy="32552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i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¡Un abrazo </a:t>
            </a:r>
            <a:r>
              <a:rPr lang="en-US" sz="3200" i="1" spc="-1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enorme</a:t>
            </a:r>
            <a:r>
              <a:rPr lang="en-US" sz="3200" i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sz="3200" i="1" spc="-1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cada</a:t>
            </a:r>
            <a:r>
              <a:rPr lang="en-US" sz="3200" i="1" spc="-1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uno!</a:t>
            </a:r>
          </a:p>
        </p:txBody>
      </p:sp>
      <p:pic>
        <p:nvPicPr>
          <p:cNvPr id="10242" name="Picture 2" descr="34.9 mil Me gusta, 254 comentarios - Mr. Wonderful Official (@mrwonderful_) en Instagram: &quot;¡Y tú puedes, créeme! #mrwonderfulshop #felizmiércoles Believing is power (especially if you…&quot;">
            <a:extLst>
              <a:ext uri="{FF2B5EF4-FFF2-40B4-BE49-F238E27FC236}">
                <a16:creationId xmlns:a16="http://schemas.microsoft.com/office/drawing/2014/main" xmlns="" id="{31D9A27F-D974-49E4-8B9E-5EEC73BE0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950" y="759599"/>
            <a:ext cx="5330650" cy="53306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" name="Rectangle 142">
            <a:extLst>
              <a:ext uri="{FF2B5EF4-FFF2-40B4-BE49-F238E27FC236}">
                <a16:creationId xmlns:a16="http://schemas.microsoft.com/office/drawing/2014/main" xmlns="" id="{4E34A3B6-BAD2-4156-BDC6-4736248BF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725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CDA046-B2CC-4A33-BD98-80DA86314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HGPSoeiKakugothicUB" panose="020B0A00000000000000" pitchFamily="34" charset="-128"/>
                <a:ea typeface="HGPSoeiKakugothicUB" panose="020B0A00000000000000" pitchFamily="34" charset="-128"/>
              </a:rPr>
              <a:t>PASO 1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3A59C9E5-D052-46D2-A2DB-15BF4128BDC3}"/>
              </a:ext>
            </a:extLst>
          </p:cNvPr>
          <p:cNvSpPr/>
          <p:nvPr/>
        </p:nvSpPr>
        <p:spPr>
          <a:xfrm>
            <a:off x="4644579" y="833735"/>
            <a:ext cx="6189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LEER EL OBJETIVO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27F8B945-2032-4762-AA29-1212A9725DE7}"/>
              </a:ext>
            </a:extLst>
          </p:cNvPr>
          <p:cNvSpPr txBox="1"/>
          <p:nvPr/>
        </p:nvSpPr>
        <p:spPr>
          <a:xfrm>
            <a:off x="4472612" y="2147155"/>
            <a:ext cx="65333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Necesitas comprender lo que el profesor espera que logres o aprendas al realizar la guía.</a:t>
            </a:r>
          </a:p>
        </p:txBody>
      </p:sp>
      <p:pic>
        <p:nvPicPr>
          <p:cNvPr id="2054" name="Picture 6" descr="Marca De Verificación, Fondo De Escritorio, Dibujo imagen png ...">
            <a:extLst>
              <a:ext uri="{FF2B5EF4-FFF2-40B4-BE49-F238E27FC236}">
                <a16:creationId xmlns:a16="http://schemas.microsoft.com/office/drawing/2014/main" xmlns="" id="{D207C656-BE45-49F3-8A07-4CDC667DB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9" b="97170" l="2521" r="99580">
                        <a14:foregroundMark x1="92437" y1="15094" x2="99580" y2="22642"/>
                        <a14:foregroundMark x1="86134" y1="5189" x2="84454" y2="11321"/>
                        <a14:foregroundMark x1="29412" y1="87264" x2="31092" y2="91509"/>
                        <a14:foregroundMark x1="31513" y1="93868" x2="31513" y2="97170"/>
                        <a14:foregroundMark x1="8824" y1="50000" x2="7143" y2="54717"/>
                        <a14:foregroundMark x1="2521" y1="59906" x2="2521" y2="66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65" y="4086459"/>
            <a:ext cx="1381389" cy="12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n qué consisten los trastornos del aprendizaje o DSA - Padres ...">
            <a:extLst>
              <a:ext uri="{FF2B5EF4-FFF2-40B4-BE49-F238E27FC236}">
                <a16:creationId xmlns:a16="http://schemas.microsoft.com/office/drawing/2014/main" xmlns="" id="{A3446D0B-6E0B-4F53-9B5B-4FF9A1C0E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471" y="4810860"/>
            <a:ext cx="3493604" cy="18283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8174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2E1E0CC-8B7A-4BAB-ACCE-38E5E07A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HGPSoeiKakugothicUB" panose="020B0A00000000000000" pitchFamily="34" charset="-128"/>
                <a:ea typeface="HGPSoeiKakugothicUB" panose="020B0A00000000000000" pitchFamily="34" charset="-128"/>
              </a:rPr>
              <a:t>PASO 2</a:t>
            </a:r>
          </a:p>
        </p:txBody>
      </p:sp>
      <p:pic>
        <p:nvPicPr>
          <p:cNvPr id="4" name="Picture 6" descr="Marca De Verificación, Fondo De Escritorio, Dibujo imagen png ...">
            <a:extLst>
              <a:ext uri="{FF2B5EF4-FFF2-40B4-BE49-F238E27FC236}">
                <a16:creationId xmlns:a16="http://schemas.microsoft.com/office/drawing/2014/main" xmlns="" id="{FBE5AB1A-1A2E-460C-AA50-1C6411E02C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9" b="97170" l="2521" r="99580">
                        <a14:foregroundMark x1="92437" y1="15094" x2="99580" y2="22642"/>
                        <a14:foregroundMark x1="86134" y1="5189" x2="84454" y2="11321"/>
                        <a14:foregroundMark x1="29412" y1="87264" x2="31092" y2="91509"/>
                        <a14:foregroundMark x1="31513" y1="93868" x2="31513" y2="97170"/>
                        <a14:foregroundMark x1="8824" y1="50000" x2="7143" y2="54717"/>
                        <a14:foregroundMark x1="2521" y1="59906" x2="2521" y2="66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65" y="3998790"/>
            <a:ext cx="1381389" cy="12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049DD4A0-F6A3-4EAF-B0A7-A009F865B7FE}"/>
              </a:ext>
            </a:extLst>
          </p:cNvPr>
          <p:cNvSpPr/>
          <p:nvPr/>
        </p:nvSpPr>
        <p:spPr>
          <a:xfrm>
            <a:off x="4504126" y="719835"/>
            <a:ext cx="627375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ACTIVACIÓN DE CONOCIMIENTOS PREVIOS</a:t>
            </a:r>
            <a:endParaRPr lang="es-E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1B7BF802-BC27-47A8-80AC-6A172904389D}"/>
              </a:ext>
            </a:extLst>
          </p:cNvPr>
          <p:cNvSpPr txBox="1"/>
          <p:nvPr/>
        </p:nvSpPr>
        <p:spPr>
          <a:xfrm>
            <a:off x="4504126" y="3305158"/>
            <a:ext cx="653332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40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Luego de leer el objetivo, relaciona las palabras claves de éste con algún contenido visto en la asignatura de Historia.</a:t>
            </a:r>
          </a:p>
        </p:txBody>
      </p:sp>
    </p:spTree>
    <p:extLst>
      <p:ext uri="{BB962C8B-B14F-4D97-AF65-F5344CB8AC3E}">
        <p14:creationId xmlns:p14="http://schemas.microsoft.com/office/powerpoint/2010/main" val="254126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E0844B-33DA-46C9-8167-DF8306B01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HGPSoeiKakugothicUB" panose="020B0A00000000000000" pitchFamily="34" charset="-128"/>
                <a:ea typeface="HGPSoeiKakugothicUB" panose="020B0A00000000000000" pitchFamily="34" charset="-128"/>
              </a:rPr>
              <a:t>PASO 3</a:t>
            </a:r>
            <a:endParaRPr lang="es-CL" dirty="0"/>
          </a:p>
        </p:txBody>
      </p:sp>
      <p:pic>
        <p:nvPicPr>
          <p:cNvPr id="4" name="Picture 6" descr="Marca De Verificación, Fondo De Escritorio, Dibujo imagen png ...">
            <a:extLst>
              <a:ext uri="{FF2B5EF4-FFF2-40B4-BE49-F238E27FC236}">
                <a16:creationId xmlns:a16="http://schemas.microsoft.com/office/drawing/2014/main" xmlns="" id="{C04A0505-D874-463A-B0A6-BB4CD8646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9" b="97170" l="2521" r="99580">
                        <a14:foregroundMark x1="92437" y1="15094" x2="99580" y2="22642"/>
                        <a14:foregroundMark x1="86134" y1="5189" x2="84454" y2="11321"/>
                        <a14:foregroundMark x1="29412" y1="87264" x2="31092" y2="91509"/>
                        <a14:foregroundMark x1="31513" y1="93868" x2="31513" y2="97170"/>
                        <a14:foregroundMark x1="8824" y1="50000" x2="7143" y2="54717"/>
                        <a14:foregroundMark x1="2521" y1="59906" x2="2521" y2="66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65" y="4051799"/>
            <a:ext cx="1381389" cy="12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48991A9-6E1B-4AEA-97CD-6FC7155F8CF2}"/>
              </a:ext>
            </a:extLst>
          </p:cNvPr>
          <p:cNvSpPr/>
          <p:nvPr/>
        </p:nvSpPr>
        <p:spPr>
          <a:xfrm>
            <a:off x="4027047" y="574061"/>
            <a:ext cx="743495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LEE LAS INSTRUCCIONES</a:t>
            </a:r>
            <a:endParaRPr lang="es-E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B29DDDE1-82C4-4F45-9A3C-276A663C84F6}"/>
              </a:ext>
            </a:extLst>
          </p:cNvPr>
          <p:cNvSpPr txBox="1"/>
          <p:nvPr/>
        </p:nvSpPr>
        <p:spPr>
          <a:xfrm>
            <a:off x="4477863" y="2222370"/>
            <a:ext cx="653332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40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Organiza los pasos a seguir para desarrollar cada una de las actividades.</a:t>
            </a:r>
          </a:p>
          <a:p>
            <a:pPr algn="just"/>
            <a:endParaRPr lang="es-CL" sz="4000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CL" sz="24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Te recomiendo: Realizar un </a:t>
            </a:r>
            <a:r>
              <a:rPr lang="es-CL" sz="2400" i="1" dirty="0" err="1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check</a:t>
            </a:r>
            <a:r>
              <a:rPr lang="es-CL" sz="24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lang="es-CL" sz="2400" i="1" dirty="0" err="1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list</a:t>
            </a:r>
            <a:r>
              <a:rPr lang="es-CL" sz="24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.</a:t>
            </a:r>
          </a:p>
        </p:txBody>
      </p:sp>
      <p:pic>
        <p:nvPicPr>
          <p:cNvPr id="3074" name="Picture 2" descr="Lista DE Verificación DE Dibujos Animados Con Lápiz Vector">
            <a:extLst>
              <a:ext uri="{FF2B5EF4-FFF2-40B4-BE49-F238E27FC236}">
                <a16:creationId xmlns:a16="http://schemas.microsoft.com/office/drawing/2014/main" xmlns="" id="{925D2BF8-A163-4708-ADAC-2A4EA7C6F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926" y="5207803"/>
            <a:ext cx="1409196" cy="140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10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C7A22AE-BB7D-4256-BED7-D4245682C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HGPSoeiKakugothicUB" panose="020B0A00000000000000" pitchFamily="34" charset="-128"/>
                <a:ea typeface="HGPSoeiKakugothicUB" panose="020B0A00000000000000" pitchFamily="34" charset="-128"/>
              </a:rPr>
              <a:t>PASO 4</a:t>
            </a:r>
            <a:endParaRPr lang="es-CL" dirty="0"/>
          </a:p>
        </p:txBody>
      </p:sp>
      <p:pic>
        <p:nvPicPr>
          <p:cNvPr id="5" name="Picture 6" descr="Marca De Verificación, Fondo De Escritorio, Dibujo imagen png ...">
            <a:extLst>
              <a:ext uri="{FF2B5EF4-FFF2-40B4-BE49-F238E27FC236}">
                <a16:creationId xmlns:a16="http://schemas.microsoft.com/office/drawing/2014/main" xmlns="" id="{EC4ADE39-4A5F-4A20-86C5-72077F851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9" b="97170" l="2521" r="99580">
                        <a14:foregroundMark x1="92437" y1="15094" x2="99580" y2="22642"/>
                        <a14:foregroundMark x1="86134" y1="5189" x2="84454" y2="11321"/>
                        <a14:foregroundMark x1="29412" y1="87264" x2="31092" y2="91509"/>
                        <a14:foregroundMark x1="31513" y1="93868" x2="31513" y2="97170"/>
                        <a14:foregroundMark x1="8824" y1="50000" x2="7143" y2="54717"/>
                        <a14:foregroundMark x1="2521" y1="59906" x2="2521" y2="66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965" y="3879521"/>
            <a:ext cx="1381389" cy="12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D209E900-BE35-4E84-8AD1-5D7878A0BD4E}"/>
              </a:ext>
            </a:extLst>
          </p:cNvPr>
          <p:cNvSpPr/>
          <p:nvPr/>
        </p:nvSpPr>
        <p:spPr>
          <a:xfrm>
            <a:off x="3432313" y="574061"/>
            <a:ext cx="85067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ANTES DE LEER EL TEXTO, LEE LAS PREGUNTAS</a:t>
            </a:r>
            <a:endParaRPr lang="es-E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5122" name="Picture 2" descr="Cual es el origen del meme del negro pensante? - Tarreo">
            <a:extLst>
              <a:ext uri="{FF2B5EF4-FFF2-40B4-BE49-F238E27FC236}">
                <a16:creationId xmlns:a16="http://schemas.microsoft.com/office/drawing/2014/main" xmlns="" id="{B2B243BE-9FDD-44A0-A1CA-9B94DE788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259" y="2016770"/>
            <a:ext cx="4616876" cy="208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78821DCD-C07C-4962-AD7E-29C219296694}"/>
              </a:ext>
            </a:extLst>
          </p:cNvPr>
          <p:cNvSpPr txBox="1"/>
          <p:nvPr/>
        </p:nvSpPr>
        <p:spPr>
          <a:xfrm>
            <a:off x="4419036" y="4344947"/>
            <a:ext cx="65333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400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Así localizas con mayor facilidad las respuestas al momento de leer.</a:t>
            </a:r>
            <a:endParaRPr lang="es-CL" sz="2400" i="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914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xmlns="" id="{935C65D3-6E98-410C-8E06-5ABF33B19813}"/>
              </a:ext>
            </a:extLst>
          </p:cNvPr>
          <p:cNvSpPr txBox="1">
            <a:spLocks/>
          </p:cNvSpPr>
          <p:nvPr/>
        </p:nvSpPr>
        <p:spPr>
          <a:xfrm>
            <a:off x="233041" y="1128408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HGPSoeiKakugothicUB" panose="020B0A00000000000000" pitchFamily="34" charset="-128"/>
                <a:ea typeface="HGPSoeiKakugothicUB" panose="020B0A00000000000000" pitchFamily="34" charset="-128"/>
              </a:rPr>
              <a:t>PASO 5</a:t>
            </a:r>
            <a:endParaRPr lang="es-CL" dirty="0"/>
          </a:p>
        </p:txBody>
      </p:sp>
      <p:pic>
        <p:nvPicPr>
          <p:cNvPr id="4" name="Picture 6" descr="Marca De Verificación, Fondo De Escritorio, Dibujo imagen png ...">
            <a:extLst>
              <a:ext uri="{FF2B5EF4-FFF2-40B4-BE49-F238E27FC236}">
                <a16:creationId xmlns:a16="http://schemas.microsoft.com/office/drawing/2014/main" xmlns="" id="{E4BFF11E-DB45-4E86-877F-C7C9B070A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9" b="97170" l="2521" r="99580">
                        <a14:foregroundMark x1="92437" y1="15094" x2="99580" y2="22642"/>
                        <a14:foregroundMark x1="86134" y1="5189" x2="84454" y2="11321"/>
                        <a14:foregroundMark x1="29412" y1="87264" x2="31092" y2="91509"/>
                        <a14:foregroundMark x1="31513" y1="93868" x2="31513" y2="97170"/>
                        <a14:foregroundMark x1="8824" y1="50000" x2="7143" y2="54717"/>
                        <a14:foregroundMark x1="2521" y1="59906" x2="2521" y2="66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87" y="3879521"/>
            <a:ext cx="1381389" cy="12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2D7E94F-9856-4E93-8809-79F254638B55}"/>
              </a:ext>
            </a:extLst>
          </p:cNvPr>
          <p:cNvSpPr/>
          <p:nvPr/>
        </p:nvSpPr>
        <p:spPr>
          <a:xfrm>
            <a:off x="3356676" y="680078"/>
            <a:ext cx="85067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AHORA SI… LEE EL/LOS TEXTOS</a:t>
            </a:r>
            <a:endParaRPr lang="es-E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FFA4332-33C3-49FF-BAD9-9E0728988044}"/>
              </a:ext>
            </a:extLst>
          </p:cNvPr>
          <p:cNvSpPr txBox="1"/>
          <p:nvPr/>
        </p:nvSpPr>
        <p:spPr>
          <a:xfrm>
            <a:off x="3452190" y="1860912"/>
            <a:ext cx="83157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L" sz="40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Utiliza técnicas de </a:t>
            </a:r>
            <a:r>
              <a:rPr lang="es-CL" sz="4000" i="1" u="sng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subrayado</a:t>
            </a:r>
            <a:r>
              <a:rPr lang="es-CL" sz="40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L" sz="40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Utiliza las estrategias de comprensión lectora (antes, durante y después)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L" sz="40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Localiza algunas respuestas de las preguntas solicitadas.</a:t>
            </a:r>
            <a:endParaRPr lang="es-CL" sz="2400" i="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41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xmlns="" id="{0B394E45-DB7E-4576-9912-11EBBFA90936}"/>
              </a:ext>
            </a:extLst>
          </p:cNvPr>
          <p:cNvSpPr txBox="1">
            <a:spLocks/>
          </p:cNvSpPr>
          <p:nvPr/>
        </p:nvSpPr>
        <p:spPr>
          <a:xfrm>
            <a:off x="233041" y="1128408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HGPSoeiKakugothicUB" panose="020B0A00000000000000" pitchFamily="34" charset="-128"/>
                <a:ea typeface="HGPSoeiKakugothicUB" panose="020B0A00000000000000" pitchFamily="34" charset="-128"/>
              </a:rPr>
              <a:t>PASO 6</a:t>
            </a:r>
            <a:endParaRPr lang="es-CL" dirty="0"/>
          </a:p>
        </p:txBody>
      </p:sp>
      <p:pic>
        <p:nvPicPr>
          <p:cNvPr id="4" name="Picture 6" descr="Marca De Verificación, Fondo De Escritorio, Dibujo imagen png ...">
            <a:extLst>
              <a:ext uri="{FF2B5EF4-FFF2-40B4-BE49-F238E27FC236}">
                <a16:creationId xmlns:a16="http://schemas.microsoft.com/office/drawing/2014/main" xmlns="" id="{6563D3FA-2D5C-48A7-B54D-4F4F38D5D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9" b="97170" l="2521" r="99580">
                        <a14:foregroundMark x1="92437" y1="15094" x2="99580" y2="22642"/>
                        <a14:foregroundMark x1="86134" y1="5189" x2="84454" y2="11321"/>
                        <a14:foregroundMark x1="29412" y1="87264" x2="31092" y2="91509"/>
                        <a14:foregroundMark x1="31513" y1="93868" x2="31513" y2="97170"/>
                        <a14:foregroundMark x1="8824" y1="50000" x2="7143" y2="54717"/>
                        <a14:foregroundMark x1="2521" y1="59906" x2="2521" y2="66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87" y="3906025"/>
            <a:ext cx="1381389" cy="12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1502E4-1396-478F-9F55-ADFD41C88A75}"/>
              </a:ext>
            </a:extLst>
          </p:cNvPr>
          <p:cNvSpPr/>
          <p:nvPr/>
        </p:nvSpPr>
        <p:spPr>
          <a:xfrm>
            <a:off x="3356676" y="680078"/>
            <a:ext cx="85067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RESPONDE LAS PREGUNTAS</a:t>
            </a:r>
            <a:endParaRPr lang="es-E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5C669C3F-4937-46DF-9D2C-035D50182AE8}"/>
              </a:ext>
            </a:extLst>
          </p:cNvPr>
          <p:cNvSpPr txBox="1"/>
          <p:nvPr/>
        </p:nvSpPr>
        <p:spPr>
          <a:xfrm>
            <a:off x="3452190" y="2151726"/>
            <a:ext cx="83157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L" sz="40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Recuerda que puedes volver a leer el texto.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L" sz="40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Puedes apoyarte de GOOGLE (Siempre y cuando sea necesario)</a:t>
            </a:r>
            <a:endParaRPr lang="es-CL" sz="2400" i="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pic>
        <p:nvPicPr>
          <p:cNvPr id="6146" name="Picture 2" descr="Lápiz De Dibujo Escribir Ilustración De Vector De Sombra De ...">
            <a:extLst>
              <a:ext uri="{FF2B5EF4-FFF2-40B4-BE49-F238E27FC236}">
                <a16:creationId xmlns:a16="http://schemas.microsoft.com/office/drawing/2014/main" xmlns="" id="{1911CB90-435F-4F80-8C38-3F0B1B583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7507" y="4521265"/>
            <a:ext cx="2200422" cy="2200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xmlns="" id="{0356904C-FB90-4513-8979-DB1ED642ED20}"/>
              </a:ext>
            </a:extLst>
          </p:cNvPr>
          <p:cNvSpPr txBox="1">
            <a:spLocks/>
          </p:cNvSpPr>
          <p:nvPr/>
        </p:nvSpPr>
        <p:spPr>
          <a:xfrm>
            <a:off x="233041" y="1128408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HGPSoeiKakugothicUB" panose="020B0A00000000000000" pitchFamily="34" charset="-128"/>
                <a:ea typeface="HGPSoeiKakugothicUB" panose="020B0A00000000000000" pitchFamily="34" charset="-128"/>
              </a:rPr>
              <a:t>PASO 7</a:t>
            </a:r>
            <a:endParaRPr lang="es-CL" dirty="0"/>
          </a:p>
        </p:txBody>
      </p:sp>
      <p:pic>
        <p:nvPicPr>
          <p:cNvPr id="4" name="Picture 6" descr="Marca De Verificación, Fondo De Escritorio, Dibujo imagen png ...">
            <a:extLst>
              <a:ext uri="{FF2B5EF4-FFF2-40B4-BE49-F238E27FC236}">
                <a16:creationId xmlns:a16="http://schemas.microsoft.com/office/drawing/2014/main" xmlns="" id="{3D109532-1BC8-4603-983C-A06D6CF2D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9" b="97170" l="2521" r="99580">
                        <a14:foregroundMark x1="92437" y1="15094" x2="99580" y2="22642"/>
                        <a14:foregroundMark x1="86134" y1="5189" x2="84454" y2="11321"/>
                        <a14:foregroundMark x1="29412" y1="87264" x2="31092" y2="91509"/>
                        <a14:foregroundMark x1="31513" y1="93868" x2="31513" y2="97170"/>
                        <a14:foregroundMark x1="8824" y1="50000" x2="7143" y2="54717"/>
                        <a14:foregroundMark x1="2521" y1="59906" x2="2521" y2="66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87" y="4032634"/>
            <a:ext cx="1381389" cy="12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21C81AE-89B4-4E6E-BCDC-F690226BDB6B}"/>
              </a:ext>
            </a:extLst>
          </p:cNvPr>
          <p:cNvSpPr/>
          <p:nvPr/>
        </p:nvSpPr>
        <p:spPr>
          <a:xfrm>
            <a:off x="3356676" y="680078"/>
            <a:ext cx="85067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REVISA TUS RESPUESTAS</a:t>
            </a:r>
            <a:endParaRPr lang="es-E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B94AC319-7EC1-4B91-9793-34388596378A}"/>
              </a:ext>
            </a:extLst>
          </p:cNvPr>
          <p:cNvSpPr txBox="1"/>
          <p:nvPr/>
        </p:nvSpPr>
        <p:spPr>
          <a:xfrm>
            <a:off x="3452190" y="2151726"/>
            <a:ext cx="84112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L" sz="36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Revisa si respondiste lo que te solicitaron (¡RESPUESTA COMPLETA!)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s-CL" sz="3600" i="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L" sz="36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Revisa tu ortografía (Por favor)</a:t>
            </a:r>
            <a:endParaRPr lang="es-CL" sz="2000" i="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pic>
        <p:nvPicPr>
          <p:cNvPr id="8194" name="Picture 2" descr="Me haces sangrar los ojos @_@ - Home | Facebook">
            <a:extLst>
              <a:ext uri="{FF2B5EF4-FFF2-40B4-BE49-F238E27FC236}">
                <a16:creationId xmlns:a16="http://schemas.microsoft.com/office/drawing/2014/main" xmlns="" id="{DC5C2F43-BBCF-46FD-B419-25A6477A2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473" y="4460050"/>
            <a:ext cx="2366687" cy="207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8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xmlns="" id="{5248D5FD-37FB-42D3-ABB8-607F62F29A4D}"/>
              </a:ext>
            </a:extLst>
          </p:cNvPr>
          <p:cNvSpPr txBox="1">
            <a:spLocks/>
          </p:cNvSpPr>
          <p:nvPr/>
        </p:nvSpPr>
        <p:spPr>
          <a:xfrm>
            <a:off x="233041" y="1128408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>
                <a:latin typeface="HGPSoeiKakugothicUB" panose="020B0A00000000000000" pitchFamily="34" charset="-128"/>
                <a:ea typeface="HGPSoeiKakugothicUB" panose="020B0A00000000000000" pitchFamily="34" charset="-128"/>
              </a:rPr>
              <a:t>PASO 8</a:t>
            </a:r>
            <a:endParaRPr lang="es-CL" dirty="0"/>
          </a:p>
        </p:txBody>
      </p:sp>
      <p:pic>
        <p:nvPicPr>
          <p:cNvPr id="4" name="Picture 6" descr="Marca De Verificación, Fondo De Escritorio, Dibujo imagen png ...">
            <a:extLst>
              <a:ext uri="{FF2B5EF4-FFF2-40B4-BE49-F238E27FC236}">
                <a16:creationId xmlns:a16="http://schemas.microsoft.com/office/drawing/2014/main" xmlns="" id="{A37E80B0-067F-403B-8A48-A4EBAAD8A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9" b="97170" l="2521" r="99580">
                        <a14:foregroundMark x1="92437" y1="15094" x2="99580" y2="22642"/>
                        <a14:foregroundMark x1="86134" y1="5189" x2="84454" y2="11321"/>
                        <a14:foregroundMark x1="29412" y1="87264" x2="31092" y2="91509"/>
                        <a14:foregroundMark x1="31513" y1="93868" x2="31513" y2="97170"/>
                        <a14:foregroundMark x1="8824" y1="50000" x2="7143" y2="54717"/>
                        <a14:foregroundMark x1="2521" y1="59906" x2="2521" y2="665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87" y="4032634"/>
            <a:ext cx="1381389" cy="123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1A063DDC-CC97-45BF-A02E-1E6313F60F77}"/>
              </a:ext>
            </a:extLst>
          </p:cNvPr>
          <p:cNvSpPr/>
          <p:nvPr/>
        </p:nvSpPr>
        <p:spPr>
          <a:xfrm>
            <a:off x="3356676" y="680078"/>
            <a:ext cx="85067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EVALÚA TU APRENDIZAJE</a:t>
            </a:r>
            <a:endParaRPr lang="es-E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16BF0D9-59C4-4FC6-B76B-AA98AA1369DD}"/>
              </a:ext>
            </a:extLst>
          </p:cNvPr>
          <p:cNvSpPr txBox="1"/>
          <p:nvPr/>
        </p:nvSpPr>
        <p:spPr>
          <a:xfrm>
            <a:off x="3452190" y="2151726"/>
            <a:ext cx="841125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L" sz="40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Retroalimenta que tan fácil/difícil te resultó la actividad.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CL" sz="4000" i="1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Piensa en alguna estrategia nueva que podría servirte para una próxima guía.</a:t>
            </a:r>
            <a:endParaRPr lang="es-CL" sz="2400" i="1" dirty="0"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pic>
        <p:nvPicPr>
          <p:cNvPr id="9218" name="Picture 2" descr="MOCHILA FRACDEC-CBC/5º y 6º: METACOGNICIÓN">
            <a:extLst>
              <a:ext uri="{FF2B5EF4-FFF2-40B4-BE49-F238E27FC236}">
                <a16:creationId xmlns:a16="http://schemas.microsoft.com/office/drawing/2014/main" xmlns="" id="{5A8A23E0-B866-4E94-B041-E67A94957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523" y="4715218"/>
            <a:ext cx="15240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294987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Naranja amarill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240</Words>
  <Application>Microsoft Office PowerPoint</Application>
  <PresentationFormat>Personalizado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Marco</vt:lpstr>
      <vt:lpstr>PASOS PARA REALIZAR GUIAS DE HISTORIA</vt:lpstr>
      <vt:lpstr>PASO 1</vt:lpstr>
      <vt:lpstr>PASO 2</vt:lpstr>
      <vt:lpstr>PASO 3</vt:lpstr>
      <vt:lpstr>PASO 4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PASOS PARA REALIZAR GUIAS DE HISTORIA Y NO MORIR EN EL INTENTO</dc:title>
  <dc:creator>Paulette Alejandra Arenas Cordova</dc:creator>
  <cp:lastModifiedBy>Enlaces</cp:lastModifiedBy>
  <cp:revision>5</cp:revision>
  <dcterms:created xsi:type="dcterms:W3CDTF">2020-04-02T22:27:58Z</dcterms:created>
  <dcterms:modified xsi:type="dcterms:W3CDTF">2020-04-06T12:34:11Z</dcterms:modified>
</cp:coreProperties>
</file>