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1" r:id="rId8"/>
    <p:sldId id="260" r:id="rId9"/>
    <p:sldId id="263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3E93E-EAD6-403F-B23C-1980E47F317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45697D8E-2F0B-4505-BF8B-FE6DCDB6C84B}">
      <dgm:prSet phldrT="[Texto]"/>
      <dgm:spPr/>
      <dgm:t>
        <a:bodyPr/>
        <a:lstStyle/>
        <a:p>
          <a:r>
            <a:rPr lang="es-CL" dirty="0" smtClean="0"/>
            <a:t>La materia tiene otras características </a:t>
          </a:r>
          <a:endParaRPr lang="es-CL" dirty="0"/>
        </a:p>
      </dgm:t>
    </dgm:pt>
    <dgm:pt modelId="{75B19A78-20E0-4751-842F-91BEB22CB8CB}" type="parTrans" cxnId="{0024C59E-5DC1-42C8-B635-167684565240}">
      <dgm:prSet/>
      <dgm:spPr/>
      <dgm:t>
        <a:bodyPr/>
        <a:lstStyle/>
        <a:p>
          <a:endParaRPr lang="es-CL"/>
        </a:p>
      </dgm:t>
    </dgm:pt>
    <dgm:pt modelId="{C1BA415A-3261-4A74-B899-42FC86CAA4D6}" type="sibTrans" cxnId="{0024C59E-5DC1-42C8-B635-167684565240}">
      <dgm:prSet/>
      <dgm:spPr/>
      <dgm:t>
        <a:bodyPr/>
        <a:lstStyle/>
        <a:p>
          <a:endParaRPr lang="es-CL"/>
        </a:p>
      </dgm:t>
    </dgm:pt>
    <dgm:pt modelId="{D8E04A51-8CD9-466D-9A23-9129189334C3}">
      <dgm:prSet phldrT="[Texto]"/>
      <dgm:spPr/>
      <dgm:t>
        <a:bodyPr/>
        <a:lstStyle/>
        <a:p>
          <a:r>
            <a:rPr lang="es-CL" dirty="0" smtClean="0"/>
            <a:t>Color  </a:t>
          </a:r>
          <a:endParaRPr lang="es-CL" dirty="0"/>
        </a:p>
      </dgm:t>
    </dgm:pt>
    <dgm:pt modelId="{488451B1-46E9-4334-B86D-861384E2673A}" type="parTrans" cxnId="{02BE666C-3577-44A5-B7C9-D0254D8C3DBC}">
      <dgm:prSet/>
      <dgm:spPr/>
      <dgm:t>
        <a:bodyPr/>
        <a:lstStyle/>
        <a:p>
          <a:endParaRPr lang="es-CL"/>
        </a:p>
      </dgm:t>
    </dgm:pt>
    <dgm:pt modelId="{3795B699-B329-499C-963B-95F1E372F9D3}" type="sibTrans" cxnId="{02BE666C-3577-44A5-B7C9-D0254D8C3DBC}">
      <dgm:prSet/>
      <dgm:spPr/>
      <dgm:t>
        <a:bodyPr/>
        <a:lstStyle/>
        <a:p>
          <a:endParaRPr lang="es-CL"/>
        </a:p>
      </dgm:t>
    </dgm:pt>
    <dgm:pt modelId="{FAEE7BD3-B48D-4048-9CC0-F6CBAE876940}">
      <dgm:prSet phldrT="[Texto]"/>
      <dgm:spPr/>
      <dgm:t>
        <a:bodyPr/>
        <a:lstStyle/>
        <a:p>
          <a:r>
            <a:rPr lang="es-CL" dirty="0" smtClean="0"/>
            <a:t>Dureza </a:t>
          </a:r>
          <a:endParaRPr lang="es-CL" dirty="0"/>
        </a:p>
      </dgm:t>
    </dgm:pt>
    <dgm:pt modelId="{9626FFC4-E3AB-40F0-A1C2-AF851C39037B}" type="parTrans" cxnId="{45621F0E-B643-4A18-BF77-C68D5B167363}">
      <dgm:prSet/>
      <dgm:spPr/>
      <dgm:t>
        <a:bodyPr/>
        <a:lstStyle/>
        <a:p>
          <a:endParaRPr lang="es-CL"/>
        </a:p>
      </dgm:t>
    </dgm:pt>
    <dgm:pt modelId="{2CC3C070-D165-4237-BD90-9B0C56155C4F}" type="sibTrans" cxnId="{45621F0E-B643-4A18-BF77-C68D5B167363}">
      <dgm:prSet/>
      <dgm:spPr/>
      <dgm:t>
        <a:bodyPr/>
        <a:lstStyle/>
        <a:p>
          <a:endParaRPr lang="es-CL"/>
        </a:p>
      </dgm:t>
    </dgm:pt>
    <dgm:pt modelId="{BF597B81-7DA4-40F8-94EB-03727DB3B4DA}">
      <dgm:prSet phldrT="[Texto]"/>
      <dgm:spPr/>
      <dgm:t>
        <a:bodyPr/>
        <a:lstStyle/>
        <a:p>
          <a:r>
            <a:rPr lang="es-CL" dirty="0" smtClean="0"/>
            <a:t>Densidad  </a:t>
          </a:r>
          <a:endParaRPr lang="es-CL" dirty="0"/>
        </a:p>
      </dgm:t>
    </dgm:pt>
    <dgm:pt modelId="{BB9BDC6F-7332-42B5-B4E0-A4F410C68826}" type="parTrans" cxnId="{BBF2089F-9A58-4899-95FB-2938ED5AACE2}">
      <dgm:prSet/>
      <dgm:spPr/>
      <dgm:t>
        <a:bodyPr/>
        <a:lstStyle/>
        <a:p>
          <a:endParaRPr lang="es-CL"/>
        </a:p>
      </dgm:t>
    </dgm:pt>
    <dgm:pt modelId="{5B0D4D4E-9659-4913-AC3A-03F7638EC82A}" type="sibTrans" cxnId="{BBF2089F-9A58-4899-95FB-2938ED5AACE2}">
      <dgm:prSet/>
      <dgm:spPr/>
      <dgm:t>
        <a:bodyPr/>
        <a:lstStyle/>
        <a:p>
          <a:endParaRPr lang="es-CL"/>
        </a:p>
      </dgm:t>
    </dgm:pt>
    <dgm:pt modelId="{C02E8816-6EAC-4A1D-9E9B-51F6611937D3}">
      <dgm:prSet phldrT="[Texto]"/>
      <dgm:spPr/>
      <dgm:t>
        <a:bodyPr/>
        <a:lstStyle/>
        <a:p>
          <a:r>
            <a:rPr lang="es-CL" dirty="0" smtClean="0"/>
            <a:t>Estados (solido, liquido o gaseoso)</a:t>
          </a:r>
          <a:endParaRPr lang="es-CL" dirty="0"/>
        </a:p>
      </dgm:t>
    </dgm:pt>
    <dgm:pt modelId="{1C25B20B-B2A0-4C81-A6CE-CD574CF0E31E}" type="parTrans" cxnId="{917F30FF-7CF2-4371-A181-F412FB6CCA0C}">
      <dgm:prSet/>
      <dgm:spPr/>
      <dgm:t>
        <a:bodyPr/>
        <a:lstStyle/>
        <a:p>
          <a:endParaRPr lang="es-CL"/>
        </a:p>
      </dgm:t>
    </dgm:pt>
    <dgm:pt modelId="{0AF38045-5A96-43F5-AFAB-317A7C15CB5E}" type="sibTrans" cxnId="{917F30FF-7CF2-4371-A181-F412FB6CCA0C}">
      <dgm:prSet/>
      <dgm:spPr/>
      <dgm:t>
        <a:bodyPr/>
        <a:lstStyle/>
        <a:p>
          <a:endParaRPr lang="es-CL"/>
        </a:p>
      </dgm:t>
    </dgm:pt>
    <dgm:pt modelId="{0B2B66D7-BBEF-4E54-8A7F-7043E7727FE6}">
      <dgm:prSet phldrT="[Texto]" custT="1"/>
      <dgm:spPr/>
      <dgm:t>
        <a:bodyPr/>
        <a:lstStyle/>
        <a:p>
          <a:r>
            <a:rPr lang="es-CL" sz="1400" dirty="0" smtClean="0"/>
            <a:t>Transparencia </a:t>
          </a:r>
          <a:endParaRPr lang="es-CL" sz="1400" dirty="0"/>
        </a:p>
      </dgm:t>
    </dgm:pt>
    <dgm:pt modelId="{7B3E3E40-3087-4913-B212-39D2A4B6E727}" type="parTrans" cxnId="{56F1A601-5755-43E9-B19C-8AC011C80AD9}">
      <dgm:prSet/>
      <dgm:spPr/>
      <dgm:t>
        <a:bodyPr/>
        <a:lstStyle/>
        <a:p>
          <a:endParaRPr lang="es-CL"/>
        </a:p>
      </dgm:t>
    </dgm:pt>
    <dgm:pt modelId="{28C8DDC1-92A9-4884-A261-17B12F9441FF}" type="sibTrans" cxnId="{56F1A601-5755-43E9-B19C-8AC011C80AD9}">
      <dgm:prSet/>
      <dgm:spPr/>
      <dgm:t>
        <a:bodyPr/>
        <a:lstStyle/>
        <a:p>
          <a:endParaRPr lang="es-CL"/>
        </a:p>
      </dgm:t>
    </dgm:pt>
    <dgm:pt modelId="{BD87796C-0C6D-4EF0-8A5D-A7F0D0834860}">
      <dgm:prSet phldrT="[Texto]"/>
      <dgm:spPr/>
      <dgm:t>
        <a:bodyPr/>
        <a:lstStyle/>
        <a:p>
          <a:r>
            <a:rPr lang="es-CL" dirty="0" smtClean="0"/>
            <a:t>Sabor </a:t>
          </a:r>
          <a:endParaRPr lang="es-CL" dirty="0"/>
        </a:p>
      </dgm:t>
    </dgm:pt>
    <dgm:pt modelId="{43E2AA1A-683D-427E-8D98-6C131867E882}" type="parTrans" cxnId="{1F03F334-884C-4F10-993A-855EE1FDCF31}">
      <dgm:prSet/>
      <dgm:spPr/>
      <dgm:t>
        <a:bodyPr/>
        <a:lstStyle/>
        <a:p>
          <a:endParaRPr lang="es-CL"/>
        </a:p>
      </dgm:t>
    </dgm:pt>
    <dgm:pt modelId="{3AD9C1B9-80DA-46DF-BCAF-7CE98D416D40}" type="sibTrans" cxnId="{1F03F334-884C-4F10-993A-855EE1FDCF31}">
      <dgm:prSet/>
      <dgm:spPr/>
      <dgm:t>
        <a:bodyPr/>
        <a:lstStyle/>
        <a:p>
          <a:endParaRPr lang="es-CL"/>
        </a:p>
      </dgm:t>
    </dgm:pt>
    <dgm:pt modelId="{C18C52E8-C55D-441B-ACB9-2944C9BFBD34}">
      <dgm:prSet phldrT="[Texto]"/>
      <dgm:spPr/>
      <dgm:t>
        <a:bodyPr/>
        <a:lstStyle/>
        <a:p>
          <a:r>
            <a:rPr lang="es-CL" dirty="0" smtClean="0"/>
            <a:t>Textura </a:t>
          </a:r>
          <a:endParaRPr lang="es-CL" dirty="0"/>
        </a:p>
      </dgm:t>
    </dgm:pt>
    <dgm:pt modelId="{B580EFA9-B190-499F-8B8E-F2ABCDF3D5D2}" type="parTrans" cxnId="{FCD4B4C1-C720-4D5E-9649-8386787CCA27}">
      <dgm:prSet/>
      <dgm:spPr/>
      <dgm:t>
        <a:bodyPr/>
        <a:lstStyle/>
        <a:p>
          <a:endParaRPr lang="es-CL"/>
        </a:p>
      </dgm:t>
    </dgm:pt>
    <dgm:pt modelId="{AC356B1A-42D2-42D2-9AC5-85F41C011032}" type="sibTrans" cxnId="{FCD4B4C1-C720-4D5E-9649-8386787CCA27}">
      <dgm:prSet/>
      <dgm:spPr/>
      <dgm:t>
        <a:bodyPr/>
        <a:lstStyle/>
        <a:p>
          <a:endParaRPr lang="es-CL"/>
        </a:p>
      </dgm:t>
    </dgm:pt>
    <dgm:pt modelId="{A7D78442-369F-487B-AEE2-8B57A1A83D5F}">
      <dgm:prSet phldrT="[Texto]" custT="1"/>
      <dgm:spPr/>
      <dgm:t>
        <a:bodyPr/>
        <a:lstStyle/>
        <a:p>
          <a:r>
            <a:rPr lang="es-CL" sz="1400" dirty="0" smtClean="0"/>
            <a:t>Temperatura </a:t>
          </a:r>
          <a:endParaRPr lang="es-CL" sz="1400" dirty="0"/>
        </a:p>
      </dgm:t>
    </dgm:pt>
    <dgm:pt modelId="{7C3649E2-E649-4CF5-988F-77F3080B7F27}" type="parTrans" cxnId="{6234B81C-F2A3-4292-B776-7D9390383509}">
      <dgm:prSet/>
      <dgm:spPr/>
      <dgm:t>
        <a:bodyPr/>
        <a:lstStyle/>
        <a:p>
          <a:endParaRPr lang="es-CL"/>
        </a:p>
      </dgm:t>
    </dgm:pt>
    <dgm:pt modelId="{E2E5F588-7AB6-42EE-940E-A674174B27D6}" type="sibTrans" cxnId="{6234B81C-F2A3-4292-B776-7D9390383509}">
      <dgm:prSet/>
      <dgm:spPr/>
      <dgm:t>
        <a:bodyPr/>
        <a:lstStyle/>
        <a:p>
          <a:endParaRPr lang="es-CL"/>
        </a:p>
      </dgm:t>
    </dgm:pt>
    <dgm:pt modelId="{C0D9B2A7-8634-4E8F-BC3A-D1C14A2F78A4}" type="pres">
      <dgm:prSet presAssocID="{32B3E93E-EAD6-403F-B23C-1980E47F31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AC7AA96-2652-443F-B0DC-B278CA00F881}" type="pres">
      <dgm:prSet presAssocID="{45697D8E-2F0B-4505-BF8B-FE6DCDB6C84B}" presName="centerShape" presStyleLbl="node0" presStyleIdx="0" presStyleCnt="1" custScaleX="156740" custScaleY="143286"/>
      <dgm:spPr/>
      <dgm:t>
        <a:bodyPr/>
        <a:lstStyle/>
        <a:p>
          <a:endParaRPr lang="es-CL"/>
        </a:p>
      </dgm:t>
    </dgm:pt>
    <dgm:pt modelId="{521F8225-5E7A-46E4-97C2-1ABA5FCA0180}" type="pres">
      <dgm:prSet presAssocID="{488451B1-46E9-4334-B86D-861384E2673A}" presName="parTrans" presStyleLbl="sibTrans2D1" presStyleIdx="0" presStyleCnt="8" custScaleX="337021"/>
      <dgm:spPr/>
      <dgm:t>
        <a:bodyPr/>
        <a:lstStyle/>
        <a:p>
          <a:endParaRPr lang="es-CL"/>
        </a:p>
      </dgm:t>
    </dgm:pt>
    <dgm:pt modelId="{7E7F79F0-97CB-435E-93D4-247AB9D7CF02}" type="pres">
      <dgm:prSet presAssocID="{488451B1-46E9-4334-B86D-861384E2673A}" presName="connectorText" presStyleLbl="sibTrans2D1" presStyleIdx="0" presStyleCnt="8"/>
      <dgm:spPr/>
      <dgm:t>
        <a:bodyPr/>
        <a:lstStyle/>
        <a:p>
          <a:endParaRPr lang="es-CL"/>
        </a:p>
      </dgm:t>
    </dgm:pt>
    <dgm:pt modelId="{B88EFF1F-E631-4D4D-A495-13AF4FD1F753}" type="pres">
      <dgm:prSet presAssocID="{D8E04A51-8CD9-466D-9A23-9129189334C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9D53A3-6103-4A2A-8970-ED76A21C9BB5}" type="pres">
      <dgm:prSet presAssocID="{43E2AA1A-683D-427E-8D98-6C131867E882}" presName="parTrans" presStyleLbl="sibTrans2D1" presStyleIdx="1" presStyleCnt="8"/>
      <dgm:spPr/>
      <dgm:t>
        <a:bodyPr/>
        <a:lstStyle/>
        <a:p>
          <a:endParaRPr lang="es-CL"/>
        </a:p>
      </dgm:t>
    </dgm:pt>
    <dgm:pt modelId="{37672A3D-FCFE-4670-9573-F4464DC631A6}" type="pres">
      <dgm:prSet presAssocID="{43E2AA1A-683D-427E-8D98-6C131867E882}" presName="connectorText" presStyleLbl="sibTrans2D1" presStyleIdx="1" presStyleCnt="8"/>
      <dgm:spPr/>
      <dgm:t>
        <a:bodyPr/>
        <a:lstStyle/>
        <a:p>
          <a:endParaRPr lang="es-CL"/>
        </a:p>
      </dgm:t>
    </dgm:pt>
    <dgm:pt modelId="{92365CB4-FF7F-4237-B179-1FB939C8A3E3}" type="pres">
      <dgm:prSet presAssocID="{BD87796C-0C6D-4EF0-8A5D-A7F0D08348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BB0075-694A-447A-AD8F-62D4CA0AA9BA}" type="pres">
      <dgm:prSet presAssocID="{B580EFA9-B190-499F-8B8E-F2ABCDF3D5D2}" presName="parTrans" presStyleLbl="sibTrans2D1" presStyleIdx="2" presStyleCnt="8"/>
      <dgm:spPr/>
      <dgm:t>
        <a:bodyPr/>
        <a:lstStyle/>
        <a:p>
          <a:endParaRPr lang="es-CL"/>
        </a:p>
      </dgm:t>
    </dgm:pt>
    <dgm:pt modelId="{7982AB1C-E2B0-4750-917A-05593ED39A17}" type="pres">
      <dgm:prSet presAssocID="{B580EFA9-B190-499F-8B8E-F2ABCDF3D5D2}" presName="connectorText" presStyleLbl="sibTrans2D1" presStyleIdx="2" presStyleCnt="8"/>
      <dgm:spPr/>
      <dgm:t>
        <a:bodyPr/>
        <a:lstStyle/>
        <a:p>
          <a:endParaRPr lang="es-CL"/>
        </a:p>
      </dgm:t>
    </dgm:pt>
    <dgm:pt modelId="{BB7B6F05-F7DE-4874-8011-C2A74248B2EB}" type="pres">
      <dgm:prSet presAssocID="{C18C52E8-C55D-441B-ACB9-2944C9BFBD3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9DA65D-853E-4291-8885-E43C56CD78F5}" type="pres">
      <dgm:prSet presAssocID="{9626FFC4-E3AB-40F0-A1C2-AF851C39037B}" presName="parTrans" presStyleLbl="sibTrans2D1" presStyleIdx="3" presStyleCnt="8" custScaleX="339316"/>
      <dgm:spPr/>
      <dgm:t>
        <a:bodyPr/>
        <a:lstStyle/>
        <a:p>
          <a:endParaRPr lang="es-CL"/>
        </a:p>
      </dgm:t>
    </dgm:pt>
    <dgm:pt modelId="{16772278-65B1-4CE4-B2C9-D9197F5BA9DB}" type="pres">
      <dgm:prSet presAssocID="{9626FFC4-E3AB-40F0-A1C2-AF851C39037B}" presName="connectorText" presStyleLbl="sibTrans2D1" presStyleIdx="3" presStyleCnt="8"/>
      <dgm:spPr/>
      <dgm:t>
        <a:bodyPr/>
        <a:lstStyle/>
        <a:p>
          <a:endParaRPr lang="es-CL"/>
        </a:p>
      </dgm:t>
    </dgm:pt>
    <dgm:pt modelId="{5B5AB64D-462C-469E-88A6-667895AB2B87}" type="pres">
      <dgm:prSet presAssocID="{FAEE7BD3-B48D-4048-9CC0-F6CBAE87694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945F9C-DF54-40A6-A712-5998127DDBC1}" type="pres">
      <dgm:prSet presAssocID="{BB9BDC6F-7332-42B5-B4E0-A4F410C68826}" presName="parTrans" presStyleLbl="sibTrans2D1" presStyleIdx="4" presStyleCnt="8" custScaleX="265339"/>
      <dgm:spPr/>
      <dgm:t>
        <a:bodyPr/>
        <a:lstStyle/>
        <a:p>
          <a:endParaRPr lang="es-CL"/>
        </a:p>
      </dgm:t>
    </dgm:pt>
    <dgm:pt modelId="{4A55451D-B620-4A97-96CD-1B9A6DF74058}" type="pres">
      <dgm:prSet presAssocID="{BB9BDC6F-7332-42B5-B4E0-A4F410C68826}" presName="connectorText" presStyleLbl="sibTrans2D1" presStyleIdx="4" presStyleCnt="8"/>
      <dgm:spPr/>
      <dgm:t>
        <a:bodyPr/>
        <a:lstStyle/>
        <a:p>
          <a:endParaRPr lang="es-CL"/>
        </a:p>
      </dgm:t>
    </dgm:pt>
    <dgm:pt modelId="{7273888B-275D-4A9B-BC8B-4FD3F73A6CFF}" type="pres">
      <dgm:prSet presAssocID="{BF597B81-7DA4-40F8-94EB-03727DB3B4D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F779A5-6C4C-4870-BB92-3F1948C5F1FC}" type="pres">
      <dgm:prSet presAssocID="{1C25B20B-B2A0-4C81-A6CE-CD574CF0E31E}" presName="parTrans" presStyleLbl="sibTrans2D1" presStyleIdx="5" presStyleCnt="8" custScaleX="246719"/>
      <dgm:spPr/>
      <dgm:t>
        <a:bodyPr/>
        <a:lstStyle/>
        <a:p>
          <a:endParaRPr lang="es-CL"/>
        </a:p>
      </dgm:t>
    </dgm:pt>
    <dgm:pt modelId="{6B1022D1-643E-47BB-94F2-D54FCD7664A0}" type="pres">
      <dgm:prSet presAssocID="{1C25B20B-B2A0-4C81-A6CE-CD574CF0E31E}" presName="connectorText" presStyleLbl="sibTrans2D1" presStyleIdx="5" presStyleCnt="8"/>
      <dgm:spPr/>
      <dgm:t>
        <a:bodyPr/>
        <a:lstStyle/>
        <a:p>
          <a:endParaRPr lang="es-CL"/>
        </a:p>
      </dgm:t>
    </dgm:pt>
    <dgm:pt modelId="{90A7230E-DDF0-4521-95F0-DC1CA20F1BC0}" type="pres">
      <dgm:prSet presAssocID="{C02E8816-6EAC-4A1D-9E9B-51F6611937D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FA52-489D-4FEB-9AF7-A7B3D11ACE8A}" type="pres">
      <dgm:prSet presAssocID="{7B3E3E40-3087-4913-B212-39D2A4B6E727}" presName="parTrans" presStyleLbl="sibTrans2D1" presStyleIdx="6" presStyleCnt="8" custScaleX="350057"/>
      <dgm:spPr/>
      <dgm:t>
        <a:bodyPr/>
        <a:lstStyle/>
        <a:p>
          <a:endParaRPr lang="es-CL"/>
        </a:p>
      </dgm:t>
    </dgm:pt>
    <dgm:pt modelId="{8B3E9507-C58B-42B6-A75E-292A509DB760}" type="pres">
      <dgm:prSet presAssocID="{7B3E3E40-3087-4913-B212-39D2A4B6E727}" presName="connectorText" presStyleLbl="sibTrans2D1" presStyleIdx="6" presStyleCnt="8"/>
      <dgm:spPr/>
      <dgm:t>
        <a:bodyPr/>
        <a:lstStyle/>
        <a:p>
          <a:endParaRPr lang="es-CL"/>
        </a:p>
      </dgm:t>
    </dgm:pt>
    <dgm:pt modelId="{8D7B2E24-3C42-4AA2-9305-EDCB8BCCA887}" type="pres">
      <dgm:prSet presAssocID="{0B2B66D7-BBEF-4E54-8A7F-7043E7727FE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6A2E83-92D3-4245-AC48-F19D03E0CBDC}" type="pres">
      <dgm:prSet presAssocID="{7C3649E2-E649-4CF5-988F-77F3080B7F27}" presName="parTrans" presStyleLbl="sibTrans2D1" presStyleIdx="7" presStyleCnt="8"/>
      <dgm:spPr/>
      <dgm:t>
        <a:bodyPr/>
        <a:lstStyle/>
        <a:p>
          <a:endParaRPr lang="es-CL"/>
        </a:p>
      </dgm:t>
    </dgm:pt>
    <dgm:pt modelId="{AC014037-3665-4C3B-832E-CD70FE863CBD}" type="pres">
      <dgm:prSet presAssocID="{7C3649E2-E649-4CF5-988F-77F3080B7F27}" presName="connectorText" presStyleLbl="sibTrans2D1" presStyleIdx="7" presStyleCnt="8"/>
      <dgm:spPr/>
      <dgm:t>
        <a:bodyPr/>
        <a:lstStyle/>
        <a:p>
          <a:endParaRPr lang="es-CL"/>
        </a:p>
      </dgm:t>
    </dgm:pt>
    <dgm:pt modelId="{FD49C53E-D9A0-4251-9D15-13C5356CC83C}" type="pres">
      <dgm:prSet presAssocID="{A7D78442-369F-487B-AEE2-8B57A1A83D5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76BFED2-B648-4E54-B8C1-3DD6DB095102}" type="presOf" srcId="{BB9BDC6F-7332-42B5-B4E0-A4F410C68826}" destId="{60945F9C-DF54-40A6-A712-5998127DDBC1}" srcOrd="0" destOrd="0" presId="urn:microsoft.com/office/officeart/2005/8/layout/radial5"/>
    <dgm:cxn modelId="{E7C61FE3-760D-40B6-97C7-F2382618E36B}" type="presOf" srcId="{32B3E93E-EAD6-403F-B23C-1980E47F317E}" destId="{C0D9B2A7-8634-4E8F-BC3A-D1C14A2F78A4}" srcOrd="0" destOrd="0" presId="urn:microsoft.com/office/officeart/2005/8/layout/radial5"/>
    <dgm:cxn modelId="{0024C59E-5DC1-42C8-B635-167684565240}" srcId="{32B3E93E-EAD6-403F-B23C-1980E47F317E}" destId="{45697D8E-2F0B-4505-BF8B-FE6DCDB6C84B}" srcOrd="0" destOrd="0" parTransId="{75B19A78-20E0-4751-842F-91BEB22CB8CB}" sibTransId="{C1BA415A-3261-4A74-B899-42FC86CAA4D6}"/>
    <dgm:cxn modelId="{BBF2089F-9A58-4899-95FB-2938ED5AACE2}" srcId="{45697D8E-2F0B-4505-BF8B-FE6DCDB6C84B}" destId="{BF597B81-7DA4-40F8-94EB-03727DB3B4DA}" srcOrd="4" destOrd="0" parTransId="{BB9BDC6F-7332-42B5-B4E0-A4F410C68826}" sibTransId="{5B0D4D4E-9659-4913-AC3A-03F7638EC82A}"/>
    <dgm:cxn modelId="{FF2258D7-E2D7-49F4-A5D6-2CE7A07C6C0C}" type="presOf" srcId="{7B3E3E40-3087-4913-B212-39D2A4B6E727}" destId="{17CCFA52-489D-4FEB-9AF7-A7B3D11ACE8A}" srcOrd="0" destOrd="0" presId="urn:microsoft.com/office/officeart/2005/8/layout/radial5"/>
    <dgm:cxn modelId="{6234B81C-F2A3-4292-B776-7D9390383509}" srcId="{45697D8E-2F0B-4505-BF8B-FE6DCDB6C84B}" destId="{A7D78442-369F-487B-AEE2-8B57A1A83D5F}" srcOrd="7" destOrd="0" parTransId="{7C3649E2-E649-4CF5-988F-77F3080B7F27}" sibTransId="{E2E5F588-7AB6-42EE-940E-A674174B27D6}"/>
    <dgm:cxn modelId="{EA379ED1-2997-4F23-AAE9-268D7326CD16}" type="presOf" srcId="{C02E8816-6EAC-4A1D-9E9B-51F6611937D3}" destId="{90A7230E-DDF0-4521-95F0-DC1CA20F1BC0}" srcOrd="0" destOrd="0" presId="urn:microsoft.com/office/officeart/2005/8/layout/radial5"/>
    <dgm:cxn modelId="{D0358947-8940-4334-AF7C-8678C6F65CB3}" type="presOf" srcId="{FAEE7BD3-B48D-4048-9CC0-F6CBAE876940}" destId="{5B5AB64D-462C-469E-88A6-667895AB2B87}" srcOrd="0" destOrd="0" presId="urn:microsoft.com/office/officeart/2005/8/layout/radial5"/>
    <dgm:cxn modelId="{E8C891A7-1DF0-4E7F-B5CB-F2D268B007E0}" type="presOf" srcId="{9626FFC4-E3AB-40F0-A1C2-AF851C39037B}" destId="{4D9DA65D-853E-4291-8885-E43C56CD78F5}" srcOrd="0" destOrd="0" presId="urn:microsoft.com/office/officeart/2005/8/layout/radial5"/>
    <dgm:cxn modelId="{74345964-4A03-4043-ADE2-DF849C62071A}" type="presOf" srcId="{D8E04A51-8CD9-466D-9A23-9129189334C3}" destId="{B88EFF1F-E631-4D4D-A495-13AF4FD1F753}" srcOrd="0" destOrd="0" presId="urn:microsoft.com/office/officeart/2005/8/layout/radial5"/>
    <dgm:cxn modelId="{1F03F334-884C-4F10-993A-855EE1FDCF31}" srcId="{45697D8E-2F0B-4505-BF8B-FE6DCDB6C84B}" destId="{BD87796C-0C6D-4EF0-8A5D-A7F0D0834860}" srcOrd="1" destOrd="0" parTransId="{43E2AA1A-683D-427E-8D98-6C131867E882}" sibTransId="{3AD9C1B9-80DA-46DF-BCAF-7CE98D416D40}"/>
    <dgm:cxn modelId="{12B08D3D-87D1-429B-9638-2D1E247E07E3}" type="presOf" srcId="{1C25B20B-B2A0-4C81-A6CE-CD574CF0E31E}" destId="{3BF779A5-6C4C-4870-BB92-3F1948C5F1FC}" srcOrd="0" destOrd="0" presId="urn:microsoft.com/office/officeart/2005/8/layout/radial5"/>
    <dgm:cxn modelId="{EB52FA28-327B-494C-BE85-F2F8E34FEA4D}" type="presOf" srcId="{0B2B66D7-BBEF-4E54-8A7F-7043E7727FE6}" destId="{8D7B2E24-3C42-4AA2-9305-EDCB8BCCA887}" srcOrd="0" destOrd="0" presId="urn:microsoft.com/office/officeart/2005/8/layout/radial5"/>
    <dgm:cxn modelId="{3DC7B4E1-55B6-4661-8662-0BE28B5529D9}" type="presOf" srcId="{BF597B81-7DA4-40F8-94EB-03727DB3B4DA}" destId="{7273888B-275D-4A9B-BC8B-4FD3F73A6CFF}" srcOrd="0" destOrd="0" presId="urn:microsoft.com/office/officeart/2005/8/layout/radial5"/>
    <dgm:cxn modelId="{151F957C-9843-4DBA-A489-9E552B948D6E}" type="presOf" srcId="{45697D8E-2F0B-4505-BF8B-FE6DCDB6C84B}" destId="{0AC7AA96-2652-443F-B0DC-B278CA00F881}" srcOrd="0" destOrd="0" presId="urn:microsoft.com/office/officeart/2005/8/layout/radial5"/>
    <dgm:cxn modelId="{45621F0E-B643-4A18-BF77-C68D5B167363}" srcId="{45697D8E-2F0B-4505-BF8B-FE6DCDB6C84B}" destId="{FAEE7BD3-B48D-4048-9CC0-F6CBAE876940}" srcOrd="3" destOrd="0" parTransId="{9626FFC4-E3AB-40F0-A1C2-AF851C39037B}" sibTransId="{2CC3C070-D165-4237-BD90-9B0C56155C4F}"/>
    <dgm:cxn modelId="{DA8411FA-D137-4B39-9A38-10B2B4C5C18B}" type="presOf" srcId="{7C3649E2-E649-4CF5-988F-77F3080B7F27}" destId="{AC014037-3665-4C3B-832E-CD70FE863CBD}" srcOrd="1" destOrd="0" presId="urn:microsoft.com/office/officeart/2005/8/layout/radial5"/>
    <dgm:cxn modelId="{917F30FF-7CF2-4371-A181-F412FB6CCA0C}" srcId="{45697D8E-2F0B-4505-BF8B-FE6DCDB6C84B}" destId="{C02E8816-6EAC-4A1D-9E9B-51F6611937D3}" srcOrd="5" destOrd="0" parTransId="{1C25B20B-B2A0-4C81-A6CE-CD574CF0E31E}" sibTransId="{0AF38045-5A96-43F5-AFAB-317A7C15CB5E}"/>
    <dgm:cxn modelId="{ECC5CA90-0A81-4935-BE03-42B4DDA2A42C}" type="presOf" srcId="{7B3E3E40-3087-4913-B212-39D2A4B6E727}" destId="{8B3E9507-C58B-42B6-A75E-292A509DB760}" srcOrd="1" destOrd="0" presId="urn:microsoft.com/office/officeart/2005/8/layout/radial5"/>
    <dgm:cxn modelId="{DCF4F6B3-E48C-4B64-89F0-8C96FB4585AF}" type="presOf" srcId="{7C3649E2-E649-4CF5-988F-77F3080B7F27}" destId="{CC6A2E83-92D3-4245-AC48-F19D03E0CBDC}" srcOrd="0" destOrd="0" presId="urn:microsoft.com/office/officeart/2005/8/layout/radial5"/>
    <dgm:cxn modelId="{8558EB3C-53BF-4FEC-9D6C-CB1606968E93}" type="presOf" srcId="{BB9BDC6F-7332-42B5-B4E0-A4F410C68826}" destId="{4A55451D-B620-4A97-96CD-1B9A6DF74058}" srcOrd="1" destOrd="0" presId="urn:microsoft.com/office/officeart/2005/8/layout/radial5"/>
    <dgm:cxn modelId="{FCD4B4C1-C720-4D5E-9649-8386787CCA27}" srcId="{45697D8E-2F0B-4505-BF8B-FE6DCDB6C84B}" destId="{C18C52E8-C55D-441B-ACB9-2944C9BFBD34}" srcOrd="2" destOrd="0" parTransId="{B580EFA9-B190-499F-8B8E-F2ABCDF3D5D2}" sibTransId="{AC356B1A-42D2-42D2-9AC5-85F41C011032}"/>
    <dgm:cxn modelId="{86EB5697-A2D9-483A-A526-CE4E28860129}" type="presOf" srcId="{1C25B20B-B2A0-4C81-A6CE-CD574CF0E31E}" destId="{6B1022D1-643E-47BB-94F2-D54FCD7664A0}" srcOrd="1" destOrd="0" presId="urn:microsoft.com/office/officeart/2005/8/layout/radial5"/>
    <dgm:cxn modelId="{30733ED7-FD16-432E-842A-7492890203C1}" type="presOf" srcId="{43E2AA1A-683D-427E-8D98-6C131867E882}" destId="{2C9D53A3-6103-4A2A-8970-ED76A21C9BB5}" srcOrd="0" destOrd="0" presId="urn:microsoft.com/office/officeart/2005/8/layout/radial5"/>
    <dgm:cxn modelId="{DFCDFED8-5E5A-46F6-9E88-E0F8CBC3A250}" type="presOf" srcId="{B580EFA9-B190-499F-8B8E-F2ABCDF3D5D2}" destId="{C6BB0075-694A-447A-AD8F-62D4CA0AA9BA}" srcOrd="0" destOrd="0" presId="urn:microsoft.com/office/officeart/2005/8/layout/radial5"/>
    <dgm:cxn modelId="{46EC4DD3-B279-42A5-9B62-AC6BF8EB6D0F}" type="presOf" srcId="{43E2AA1A-683D-427E-8D98-6C131867E882}" destId="{37672A3D-FCFE-4670-9573-F4464DC631A6}" srcOrd="1" destOrd="0" presId="urn:microsoft.com/office/officeart/2005/8/layout/radial5"/>
    <dgm:cxn modelId="{1F7377B5-BE7A-4EAE-9941-667A0B49CE13}" type="presOf" srcId="{B580EFA9-B190-499F-8B8E-F2ABCDF3D5D2}" destId="{7982AB1C-E2B0-4750-917A-05593ED39A17}" srcOrd="1" destOrd="0" presId="urn:microsoft.com/office/officeart/2005/8/layout/radial5"/>
    <dgm:cxn modelId="{2DE3D521-3EE3-47C9-9078-AA7E225AFDDF}" type="presOf" srcId="{9626FFC4-E3AB-40F0-A1C2-AF851C39037B}" destId="{16772278-65B1-4CE4-B2C9-D9197F5BA9DB}" srcOrd="1" destOrd="0" presId="urn:microsoft.com/office/officeart/2005/8/layout/radial5"/>
    <dgm:cxn modelId="{F4F57ECC-4D0B-42B5-A251-B58C8C607E62}" type="presOf" srcId="{BD87796C-0C6D-4EF0-8A5D-A7F0D0834860}" destId="{92365CB4-FF7F-4237-B179-1FB939C8A3E3}" srcOrd="0" destOrd="0" presId="urn:microsoft.com/office/officeart/2005/8/layout/radial5"/>
    <dgm:cxn modelId="{F8306A4C-C29E-4EA6-80A6-2721EAD0B8BA}" type="presOf" srcId="{C18C52E8-C55D-441B-ACB9-2944C9BFBD34}" destId="{BB7B6F05-F7DE-4874-8011-C2A74248B2EB}" srcOrd="0" destOrd="0" presId="urn:microsoft.com/office/officeart/2005/8/layout/radial5"/>
    <dgm:cxn modelId="{63253D27-525D-4449-8A60-55CF6DEDB54E}" type="presOf" srcId="{488451B1-46E9-4334-B86D-861384E2673A}" destId="{7E7F79F0-97CB-435E-93D4-247AB9D7CF02}" srcOrd="1" destOrd="0" presId="urn:microsoft.com/office/officeart/2005/8/layout/radial5"/>
    <dgm:cxn modelId="{623B66B9-20FE-4CBA-A985-1C1573EF0F7E}" type="presOf" srcId="{A7D78442-369F-487B-AEE2-8B57A1A83D5F}" destId="{FD49C53E-D9A0-4251-9D15-13C5356CC83C}" srcOrd="0" destOrd="0" presId="urn:microsoft.com/office/officeart/2005/8/layout/radial5"/>
    <dgm:cxn modelId="{02BE666C-3577-44A5-B7C9-D0254D8C3DBC}" srcId="{45697D8E-2F0B-4505-BF8B-FE6DCDB6C84B}" destId="{D8E04A51-8CD9-466D-9A23-9129189334C3}" srcOrd="0" destOrd="0" parTransId="{488451B1-46E9-4334-B86D-861384E2673A}" sibTransId="{3795B699-B329-499C-963B-95F1E372F9D3}"/>
    <dgm:cxn modelId="{77A25C0E-DC15-4F1E-A7B0-4B4F23F52C4A}" type="presOf" srcId="{488451B1-46E9-4334-B86D-861384E2673A}" destId="{521F8225-5E7A-46E4-97C2-1ABA5FCA0180}" srcOrd="0" destOrd="0" presId="urn:microsoft.com/office/officeart/2005/8/layout/radial5"/>
    <dgm:cxn modelId="{56F1A601-5755-43E9-B19C-8AC011C80AD9}" srcId="{45697D8E-2F0B-4505-BF8B-FE6DCDB6C84B}" destId="{0B2B66D7-BBEF-4E54-8A7F-7043E7727FE6}" srcOrd="6" destOrd="0" parTransId="{7B3E3E40-3087-4913-B212-39D2A4B6E727}" sibTransId="{28C8DDC1-92A9-4884-A261-17B12F9441FF}"/>
    <dgm:cxn modelId="{3439E655-02B1-485E-9C34-3B1FB6BDD079}" type="presParOf" srcId="{C0D9B2A7-8634-4E8F-BC3A-D1C14A2F78A4}" destId="{0AC7AA96-2652-443F-B0DC-B278CA00F881}" srcOrd="0" destOrd="0" presId="urn:microsoft.com/office/officeart/2005/8/layout/radial5"/>
    <dgm:cxn modelId="{6ADAC0C2-56A9-42FE-80A0-C41A7708C6E9}" type="presParOf" srcId="{C0D9B2A7-8634-4E8F-BC3A-D1C14A2F78A4}" destId="{521F8225-5E7A-46E4-97C2-1ABA5FCA0180}" srcOrd="1" destOrd="0" presId="urn:microsoft.com/office/officeart/2005/8/layout/radial5"/>
    <dgm:cxn modelId="{637C4F8F-74A2-4321-8E73-4EC41C442C5D}" type="presParOf" srcId="{521F8225-5E7A-46E4-97C2-1ABA5FCA0180}" destId="{7E7F79F0-97CB-435E-93D4-247AB9D7CF02}" srcOrd="0" destOrd="0" presId="urn:microsoft.com/office/officeart/2005/8/layout/radial5"/>
    <dgm:cxn modelId="{1C52E6FB-3690-4C99-86ED-ABC814711852}" type="presParOf" srcId="{C0D9B2A7-8634-4E8F-BC3A-D1C14A2F78A4}" destId="{B88EFF1F-E631-4D4D-A495-13AF4FD1F753}" srcOrd="2" destOrd="0" presId="urn:microsoft.com/office/officeart/2005/8/layout/radial5"/>
    <dgm:cxn modelId="{534CB989-6CF9-4EA9-8FB5-5B7EB4EB3E2A}" type="presParOf" srcId="{C0D9B2A7-8634-4E8F-BC3A-D1C14A2F78A4}" destId="{2C9D53A3-6103-4A2A-8970-ED76A21C9BB5}" srcOrd="3" destOrd="0" presId="urn:microsoft.com/office/officeart/2005/8/layout/radial5"/>
    <dgm:cxn modelId="{AF01C86D-BC9C-4951-A1E3-B56566C08403}" type="presParOf" srcId="{2C9D53A3-6103-4A2A-8970-ED76A21C9BB5}" destId="{37672A3D-FCFE-4670-9573-F4464DC631A6}" srcOrd="0" destOrd="0" presId="urn:microsoft.com/office/officeart/2005/8/layout/radial5"/>
    <dgm:cxn modelId="{201F46C1-DA29-4C04-845E-7C77A5A9A97A}" type="presParOf" srcId="{C0D9B2A7-8634-4E8F-BC3A-D1C14A2F78A4}" destId="{92365CB4-FF7F-4237-B179-1FB939C8A3E3}" srcOrd="4" destOrd="0" presId="urn:microsoft.com/office/officeart/2005/8/layout/radial5"/>
    <dgm:cxn modelId="{753A7114-3DDE-44D1-8737-20E4DA4EFA8A}" type="presParOf" srcId="{C0D9B2A7-8634-4E8F-BC3A-D1C14A2F78A4}" destId="{C6BB0075-694A-447A-AD8F-62D4CA0AA9BA}" srcOrd="5" destOrd="0" presId="urn:microsoft.com/office/officeart/2005/8/layout/radial5"/>
    <dgm:cxn modelId="{8F1CB1F7-5B5F-48AA-A216-C869FA95F170}" type="presParOf" srcId="{C6BB0075-694A-447A-AD8F-62D4CA0AA9BA}" destId="{7982AB1C-E2B0-4750-917A-05593ED39A17}" srcOrd="0" destOrd="0" presId="urn:microsoft.com/office/officeart/2005/8/layout/radial5"/>
    <dgm:cxn modelId="{C01DA5DE-DFA1-4847-9AEA-FE27D57FD1C5}" type="presParOf" srcId="{C0D9B2A7-8634-4E8F-BC3A-D1C14A2F78A4}" destId="{BB7B6F05-F7DE-4874-8011-C2A74248B2EB}" srcOrd="6" destOrd="0" presId="urn:microsoft.com/office/officeart/2005/8/layout/radial5"/>
    <dgm:cxn modelId="{6995A897-1FC8-4449-8DD6-481A47CCF994}" type="presParOf" srcId="{C0D9B2A7-8634-4E8F-BC3A-D1C14A2F78A4}" destId="{4D9DA65D-853E-4291-8885-E43C56CD78F5}" srcOrd="7" destOrd="0" presId="urn:microsoft.com/office/officeart/2005/8/layout/radial5"/>
    <dgm:cxn modelId="{FB1BC438-9AD1-4720-991A-1646F71BB8BA}" type="presParOf" srcId="{4D9DA65D-853E-4291-8885-E43C56CD78F5}" destId="{16772278-65B1-4CE4-B2C9-D9197F5BA9DB}" srcOrd="0" destOrd="0" presId="urn:microsoft.com/office/officeart/2005/8/layout/radial5"/>
    <dgm:cxn modelId="{4E91C6F3-DC7D-4E3B-BBE4-B5428C305C73}" type="presParOf" srcId="{C0D9B2A7-8634-4E8F-BC3A-D1C14A2F78A4}" destId="{5B5AB64D-462C-469E-88A6-667895AB2B87}" srcOrd="8" destOrd="0" presId="urn:microsoft.com/office/officeart/2005/8/layout/radial5"/>
    <dgm:cxn modelId="{0CECDE6E-234E-40CF-AEE6-351CB0221501}" type="presParOf" srcId="{C0D9B2A7-8634-4E8F-BC3A-D1C14A2F78A4}" destId="{60945F9C-DF54-40A6-A712-5998127DDBC1}" srcOrd="9" destOrd="0" presId="urn:microsoft.com/office/officeart/2005/8/layout/radial5"/>
    <dgm:cxn modelId="{200CF60B-40AB-44AF-8740-E08070D10F87}" type="presParOf" srcId="{60945F9C-DF54-40A6-A712-5998127DDBC1}" destId="{4A55451D-B620-4A97-96CD-1B9A6DF74058}" srcOrd="0" destOrd="0" presId="urn:microsoft.com/office/officeart/2005/8/layout/radial5"/>
    <dgm:cxn modelId="{FFAB52FA-2D58-404F-8B7A-821600398682}" type="presParOf" srcId="{C0D9B2A7-8634-4E8F-BC3A-D1C14A2F78A4}" destId="{7273888B-275D-4A9B-BC8B-4FD3F73A6CFF}" srcOrd="10" destOrd="0" presId="urn:microsoft.com/office/officeart/2005/8/layout/radial5"/>
    <dgm:cxn modelId="{B101282A-930D-494F-AEE8-3DEAC359912B}" type="presParOf" srcId="{C0D9B2A7-8634-4E8F-BC3A-D1C14A2F78A4}" destId="{3BF779A5-6C4C-4870-BB92-3F1948C5F1FC}" srcOrd="11" destOrd="0" presId="urn:microsoft.com/office/officeart/2005/8/layout/radial5"/>
    <dgm:cxn modelId="{29258236-7859-4E17-BD78-143686D711A0}" type="presParOf" srcId="{3BF779A5-6C4C-4870-BB92-3F1948C5F1FC}" destId="{6B1022D1-643E-47BB-94F2-D54FCD7664A0}" srcOrd="0" destOrd="0" presId="urn:microsoft.com/office/officeart/2005/8/layout/radial5"/>
    <dgm:cxn modelId="{08830E81-8242-4E17-97D0-A5C6C5A696A0}" type="presParOf" srcId="{C0D9B2A7-8634-4E8F-BC3A-D1C14A2F78A4}" destId="{90A7230E-DDF0-4521-95F0-DC1CA20F1BC0}" srcOrd="12" destOrd="0" presId="urn:microsoft.com/office/officeart/2005/8/layout/radial5"/>
    <dgm:cxn modelId="{F22CD757-26C2-44C0-99E9-A53CBB86E0FA}" type="presParOf" srcId="{C0D9B2A7-8634-4E8F-BC3A-D1C14A2F78A4}" destId="{17CCFA52-489D-4FEB-9AF7-A7B3D11ACE8A}" srcOrd="13" destOrd="0" presId="urn:microsoft.com/office/officeart/2005/8/layout/radial5"/>
    <dgm:cxn modelId="{139EBDBF-7348-4964-B5FC-80457C2CF8B2}" type="presParOf" srcId="{17CCFA52-489D-4FEB-9AF7-A7B3D11ACE8A}" destId="{8B3E9507-C58B-42B6-A75E-292A509DB760}" srcOrd="0" destOrd="0" presId="urn:microsoft.com/office/officeart/2005/8/layout/radial5"/>
    <dgm:cxn modelId="{3F3BBF1B-1951-4186-98FB-B7E8B386DD5B}" type="presParOf" srcId="{C0D9B2A7-8634-4E8F-BC3A-D1C14A2F78A4}" destId="{8D7B2E24-3C42-4AA2-9305-EDCB8BCCA887}" srcOrd="14" destOrd="0" presId="urn:microsoft.com/office/officeart/2005/8/layout/radial5"/>
    <dgm:cxn modelId="{97079032-A001-43DF-9A47-5B57A9FFED8F}" type="presParOf" srcId="{C0D9B2A7-8634-4E8F-BC3A-D1C14A2F78A4}" destId="{CC6A2E83-92D3-4245-AC48-F19D03E0CBDC}" srcOrd="15" destOrd="0" presId="urn:microsoft.com/office/officeart/2005/8/layout/radial5"/>
    <dgm:cxn modelId="{2A6B7CF2-DB01-4E75-B77F-7DDEF0AA8339}" type="presParOf" srcId="{CC6A2E83-92D3-4245-AC48-F19D03E0CBDC}" destId="{AC014037-3665-4C3B-832E-CD70FE863CBD}" srcOrd="0" destOrd="0" presId="urn:microsoft.com/office/officeart/2005/8/layout/radial5"/>
    <dgm:cxn modelId="{709C49A9-2536-479E-9058-A6560CCB14BE}" type="presParOf" srcId="{C0D9B2A7-8634-4E8F-BC3A-D1C14A2F78A4}" destId="{FD49C53E-D9A0-4251-9D15-13C5356CC83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AA96-2652-443F-B0DC-B278CA00F881}">
      <dsp:nvSpPr>
        <dsp:cNvPr id="0" name=""/>
        <dsp:cNvSpPr/>
      </dsp:nvSpPr>
      <dsp:spPr>
        <a:xfrm>
          <a:off x="3922571" y="2198244"/>
          <a:ext cx="2692637" cy="2461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La materia tiene otras características </a:t>
          </a:r>
          <a:endParaRPr lang="es-CL" sz="2100" kern="1200" dirty="0"/>
        </a:p>
      </dsp:txBody>
      <dsp:txXfrm>
        <a:off x="4316899" y="2558724"/>
        <a:ext cx="1903981" cy="1740550"/>
      </dsp:txXfrm>
    </dsp:sp>
    <dsp:sp modelId="{521F8225-5E7A-46E4-97C2-1ABA5FCA0180}">
      <dsp:nvSpPr>
        <dsp:cNvPr id="0" name=""/>
        <dsp:cNvSpPr/>
      </dsp:nvSpPr>
      <dsp:spPr>
        <a:xfrm rot="16200000">
          <a:off x="4710565" y="1603003"/>
          <a:ext cx="1116649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4798178" y="1807433"/>
        <a:ext cx="941423" cy="350452"/>
      </dsp:txXfrm>
    </dsp:sp>
    <dsp:sp modelId="{B88EFF1F-E631-4D4D-A495-13AF4FD1F753}">
      <dsp:nvSpPr>
        <dsp:cNvPr id="0" name=""/>
        <dsp:cNvSpPr/>
      </dsp:nvSpPr>
      <dsp:spPr>
        <a:xfrm>
          <a:off x="4495834" y="26984"/>
          <a:ext cx="1546110" cy="1546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Color  </a:t>
          </a:r>
          <a:endParaRPr lang="es-CL" sz="1800" kern="1200" dirty="0"/>
        </a:p>
      </dsp:txBody>
      <dsp:txXfrm>
        <a:off x="4722257" y="253407"/>
        <a:ext cx="1093264" cy="1093264"/>
      </dsp:txXfrm>
    </dsp:sp>
    <dsp:sp modelId="{2C9D53A3-6103-4A2A-8970-ED76A21C9BB5}">
      <dsp:nvSpPr>
        <dsp:cNvPr id="0" name=""/>
        <dsp:cNvSpPr/>
      </dsp:nvSpPr>
      <dsp:spPr>
        <a:xfrm rot="18900000">
          <a:off x="6221805" y="2032660"/>
          <a:ext cx="302762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6235107" y="2181590"/>
        <a:ext cx="211933" cy="350452"/>
      </dsp:txXfrm>
    </dsp:sp>
    <dsp:sp modelId="{92365CB4-FF7F-4237-B179-1FB939C8A3E3}">
      <dsp:nvSpPr>
        <dsp:cNvPr id="0" name=""/>
        <dsp:cNvSpPr/>
      </dsp:nvSpPr>
      <dsp:spPr>
        <a:xfrm>
          <a:off x="6354790" y="796989"/>
          <a:ext cx="1546110" cy="154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Sabor </a:t>
          </a:r>
          <a:endParaRPr lang="es-CL" sz="1800" kern="1200" dirty="0"/>
        </a:p>
      </dsp:txBody>
      <dsp:txXfrm>
        <a:off x="6581213" y="1023412"/>
        <a:ext cx="1093264" cy="1093264"/>
      </dsp:txXfrm>
    </dsp:sp>
    <dsp:sp modelId="{C6BB0075-694A-447A-AD8F-62D4CA0AA9BA}">
      <dsp:nvSpPr>
        <dsp:cNvPr id="0" name=""/>
        <dsp:cNvSpPr/>
      </dsp:nvSpPr>
      <dsp:spPr>
        <a:xfrm>
          <a:off x="6727317" y="3136956"/>
          <a:ext cx="270080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6727317" y="3253773"/>
        <a:ext cx="189056" cy="350452"/>
      </dsp:txXfrm>
    </dsp:sp>
    <dsp:sp modelId="{BB7B6F05-F7DE-4874-8011-C2A74248B2EB}">
      <dsp:nvSpPr>
        <dsp:cNvPr id="0" name=""/>
        <dsp:cNvSpPr/>
      </dsp:nvSpPr>
      <dsp:spPr>
        <a:xfrm>
          <a:off x="7124794" y="2655944"/>
          <a:ext cx="1546110" cy="1546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Textura </a:t>
          </a:r>
          <a:endParaRPr lang="es-CL" sz="1800" kern="1200" dirty="0"/>
        </a:p>
      </dsp:txBody>
      <dsp:txXfrm>
        <a:off x="7351217" y="2882367"/>
        <a:ext cx="1093264" cy="1093264"/>
      </dsp:txXfrm>
    </dsp:sp>
    <dsp:sp modelId="{4D9DA65D-853E-4291-8885-E43C56CD78F5}">
      <dsp:nvSpPr>
        <dsp:cNvPr id="0" name=""/>
        <dsp:cNvSpPr/>
      </dsp:nvSpPr>
      <dsp:spPr>
        <a:xfrm rot="2700000">
          <a:off x="5859525" y="4241253"/>
          <a:ext cx="1027321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5885186" y="4296118"/>
        <a:ext cx="852095" cy="350452"/>
      </dsp:txXfrm>
    </dsp:sp>
    <dsp:sp modelId="{5B5AB64D-462C-469E-88A6-667895AB2B87}">
      <dsp:nvSpPr>
        <dsp:cNvPr id="0" name=""/>
        <dsp:cNvSpPr/>
      </dsp:nvSpPr>
      <dsp:spPr>
        <a:xfrm>
          <a:off x="6354790" y="4514900"/>
          <a:ext cx="1546110" cy="15461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Dureza </a:t>
          </a:r>
          <a:endParaRPr lang="es-CL" sz="1800" kern="1200" dirty="0"/>
        </a:p>
      </dsp:txBody>
      <dsp:txXfrm>
        <a:off x="6581213" y="4741323"/>
        <a:ext cx="1093264" cy="1093264"/>
      </dsp:txXfrm>
    </dsp:sp>
    <dsp:sp modelId="{60945F9C-DF54-40A6-A712-5998127DDBC1}">
      <dsp:nvSpPr>
        <dsp:cNvPr id="0" name=""/>
        <dsp:cNvSpPr/>
      </dsp:nvSpPr>
      <dsp:spPr>
        <a:xfrm rot="5400000">
          <a:off x="4829317" y="4670909"/>
          <a:ext cx="879145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4916930" y="4700113"/>
        <a:ext cx="703919" cy="350452"/>
      </dsp:txXfrm>
    </dsp:sp>
    <dsp:sp modelId="{7273888B-275D-4A9B-BC8B-4FD3F73A6CFF}">
      <dsp:nvSpPr>
        <dsp:cNvPr id="0" name=""/>
        <dsp:cNvSpPr/>
      </dsp:nvSpPr>
      <dsp:spPr>
        <a:xfrm>
          <a:off x="4495834" y="5284904"/>
          <a:ext cx="1546110" cy="1546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Densidad  </a:t>
          </a:r>
          <a:endParaRPr lang="es-CL" sz="1800" kern="1200" dirty="0"/>
        </a:p>
      </dsp:txBody>
      <dsp:txXfrm>
        <a:off x="4722257" y="5511327"/>
        <a:ext cx="1093264" cy="1093264"/>
      </dsp:txXfrm>
    </dsp:sp>
    <dsp:sp modelId="{3BF779A5-6C4C-4870-BB92-3F1948C5F1FC}">
      <dsp:nvSpPr>
        <dsp:cNvPr id="0" name=""/>
        <dsp:cNvSpPr/>
      </dsp:nvSpPr>
      <dsp:spPr>
        <a:xfrm rot="8100000">
          <a:off x="3791107" y="4241253"/>
          <a:ext cx="746972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3940672" y="4296118"/>
        <a:ext cx="571746" cy="350452"/>
      </dsp:txXfrm>
    </dsp:sp>
    <dsp:sp modelId="{90A7230E-DDF0-4521-95F0-DC1CA20F1BC0}">
      <dsp:nvSpPr>
        <dsp:cNvPr id="0" name=""/>
        <dsp:cNvSpPr/>
      </dsp:nvSpPr>
      <dsp:spPr>
        <a:xfrm>
          <a:off x="2636879" y="4514900"/>
          <a:ext cx="1546110" cy="1546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Estados (solido, liquido o gaseoso)</a:t>
          </a:r>
          <a:endParaRPr lang="es-CL" sz="1800" kern="1200" dirty="0"/>
        </a:p>
      </dsp:txBody>
      <dsp:txXfrm>
        <a:off x="2863302" y="4741323"/>
        <a:ext cx="1093264" cy="1093264"/>
      </dsp:txXfrm>
    </dsp:sp>
    <dsp:sp modelId="{17CCFA52-489D-4FEB-9AF7-A7B3D11ACE8A}">
      <dsp:nvSpPr>
        <dsp:cNvPr id="0" name=""/>
        <dsp:cNvSpPr/>
      </dsp:nvSpPr>
      <dsp:spPr>
        <a:xfrm rot="10800000">
          <a:off x="3202703" y="3136956"/>
          <a:ext cx="945436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3377929" y="3253773"/>
        <a:ext cx="770210" cy="350452"/>
      </dsp:txXfrm>
    </dsp:sp>
    <dsp:sp modelId="{8D7B2E24-3C42-4AA2-9305-EDCB8BCCA887}">
      <dsp:nvSpPr>
        <dsp:cNvPr id="0" name=""/>
        <dsp:cNvSpPr/>
      </dsp:nvSpPr>
      <dsp:spPr>
        <a:xfrm>
          <a:off x="1866874" y="2655944"/>
          <a:ext cx="1546110" cy="154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Transparencia </a:t>
          </a:r>
          <a:endParaRPr lang="es-CL" sz="1400" kern="1200" dirty="0"/>
        </a:p>
      </dsp:txBody>
      <dsp:txXfrm>
        <a:off x="2093297" y="2882367"/>
        <a:ext cx="1093264" cy="1093264"/>
      </dsp:txXfrm>
    </dsp:sp>
    <dsp:sp modelId="{CC6A2E83-92D3-4245-AC48-F19D03E0CBDC}">
      <dsp:nvSpPr>
        <dsp:cNvPr id="0" name=""/>
        <dsp:cNvSpPr/>
      </dsp:nvSpPr>
      <dsp:spPr>
        <a:xfrm rot="13500000">
          <a:off x="4013212" y="2032660"/>
          <a:ext cx="302762" cy="58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4090739" y="2181590"/>
        <a:ext cx="211933" cy="350452"/>
      </dsp:txXfrm>
    </dsp:sp>
    <dsp:sp modelId="{FD49C53E-D9A0-4251-9D15-13C5356CC83C}">
      <dsp:nvSpPr>
        <dsp:cNvPr id="0" name=""/>
        <dsp:cNvSpPr/>
      </dsp:nvSpPr>
      <dsp:spPr>
        <a:xfrm>
          <a:off x="2636879" y="796989"/>
          <a:ext cx="1546110" cy="1546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Temperatura </a:t>
          </a:r>
          <a:endParaRPr lang="es-CL" sz="1400" kern="1200" dirty="0"/>
        </a:p>
      </dsp:txBody>
      <dsp:txXfrm>
        <a:off x="2863302" y="1023412"/>
        <a:ext cx="1093264" cy="109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bJT37cnLCg&amp;ab_channel=soyAl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Vc8MtYVogas&amp;ab_channel=Pasedelista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La materia y sus propiedades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2920" y="4468031"/>
            <a:ext cx="7891272" cy="1844255"/>
          </a:xfrm>
        </p:spPr>
        <p:txBody>
          <a:bodyPr>
            <a:normAutofit/>
          </a:bodyPr>
          <a:lstStyle/>
          <a:p>
            <a:r>
              <a:rPr lang="es-CL" dirty="0" smtClean="0"/>
              <a:t>CIENCIAS NATURALES</a:t>
            </a:r>
          </a:p>
          <a:p>
            <a:r>
              <a:rPr lang="es-CL" dirty="0" smtClean="0"/>
              <a:t>4to Básico</a:t>
            </a:r>
          </a:p>
          <a:p>
            <a:r>
              <a:rPr lang="es-CL" dirty="0" smtClean="0"/>
              <a:t>Programa de integración Escolar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75042" y="4388181"/>
            <a:ext cx="3296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Habilidades: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Relacionar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Comparar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Recordar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Aplicar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67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Apliquemos lo aprendido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Observa las imágenes y enumera del 1 al </a:t>
            </a:r>
            <a:r>
              <a:rPr lang="es-CL" dirty="0" smtClean="0"/>
              <a:t>4 </a:t>
            </a:r>
            <a:r>
              <a:rPr lang="es-CL" dirty="0"/>
              <a:t>según </a:t>
            </a:r>
            <a:r>
              <a:rPr lang="es-CL" dirty="0" smtClean="0"/>
              <a:t>la MASA que </a:t>
            </a:r>
            <a:r>
              <a:rPr lang="es-CL" dirty="0"/>
              <a:t>tiene cada cuerpo, comenzando con el que </a:t>
            </a:r>
            <a:r>
              <a:rPr lang="es-CL" dirty="0" smtClean="0"/>
              <a:t>tiene MAYOR MASA.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2994990"/>
            <a:ext cx="2252869" cy="12672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05" y="2849217"/>
            <a:ext cx="3858040" cy="18155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37" y="2994990"/>
            <a:ext cx="1638442" cy="15090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4957" t="22522" r="23287" b="20435"/>
          <a:stretch/>
        </p:blipFill>
        <p:spPr>
          <a:xfrm>
            <a:off x="9707104" y="3084026"/>
            <a:ext cx="988218" cy="108916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790163" y="4262229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5239555" y="4664765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8183901" y="4493779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9898559" y="4152634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48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Apliquemos lo aprendido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Observa las imágenes y enumera del 1 al 4 según el VOLÚMEN que tiene cada cuerpo, comenzando con el que tiene</a:t>
            </a:r>
            <a:r>
              <a:rPr lang="es-CL" dirty="0"/>
              <a:t> </a:t>
            </a:r>
            <a:r>
              <a:rPr lang="es-CL" dirty="0" smtClean="0"/>
              <a:t>MENOS VOLÚMEN.</a:t>
            </a:r>
            <a:endParaRPr lang="es-CL" dirty="0"/>
          </a:p>
        </p:txBody>
      </p:sp>
      <p:pic>
        <p:nvPicPr>
          <p:cNvPr id="1026" name="Picture 2" descr="Pelota Basket Oficial Voit - Deportes y Fitness en Mercado Lib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99" y="2880240"/>
            <a:ext cx="2378127" cy="23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499" y="3345092"/>
            <a:ext cx="1448422" cy="724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49" y="3097601"/>
            <a:ext cx="3847327" cy="21607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47" y="3115243"/>
            <a:ext cx="1572668" cy="157266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037158" y="5258367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5177280" y="4652382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8215503" y="5221002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10464402" y="4096735"/>
            <a:ext cx="605307" cy="60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82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7374" y="484632"/>
            <a:ext cx="5800874" cy="1609344"/>
          </a:xfrm>
        </p:spPr>
        <p:txBody>
          <a:bodyPr/>
          <a:lstStyle/>
          <a:p>
            <a:r>
              <a:rPr lang="es-CL" dirty="0" smtClean="0"/>
              <a:t>¡ATENCIÓN!</a:t>
            </a:r>
            <a:endParaRPr lang="es-CL" dirty="0"/>
          </a:p>
        </p:txBody>
      </p:sp>
      <p:pic>
        <p:nvPicPr>
          <p:cNvPr id="2050" name="Picture 2" descr="Fotos de Ojos divertidos dibujos animados de stock, imágen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9" y="390561"/>
            <a:ext cx="2945434" cy="53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78087" y="1616765"/>
            <a:ext cx="8110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 DEBEMOS CONFUNDIR LA MASA CON EL VOLÚMEN</a:t>
            </a:r>
          </a:p>
          <a:p>
            <a:endParaRPr lang="es-CL" dirty="0" smtClean="0"/>
          </a:p>
          <a:p>
            <a:r>
              <a:rPr lang="es-CL" dirty="0" smtClean="0"/>
              <a:t>HAY OBJETOS QUE TIENEN MUCHA MASA Y POCO VOLÚMEN: POR EJEMPLO LAS BOLITAS DE ACERO, SON PEQUEÑAS PERO PESADAS.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Y TAMBIEN HAY OBJETOS QUE TIENEN POCA MASA Y MUCHO VOLUMEN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957" t="22522" r="23287" b="20435"/>
          <a:stretch/>
        </p:blipFill>
        <p:spPr>
          <a:xfrm>
            <a:off x="6364198" y="2737413"/>
            <a:ext cx="988218" cy="1089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98" y="4470015"/>
            <a:ext cx="1437554" cy="20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4842455" y="2910624"/>
            <a:ext cx="5975798" cy="3850783"/>
          </a:xfrm>
          <a:prstGeom prst="wedgeEllipseCallout">
            <a:avLst>
              <a:gd name="adj1" fmla="val -66405"/>
              <a:gd name="adj2" fmla="val -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Espero que esta información te ayude a comprender lo que es materia y sus propiedades.</a:t>
            </a:r>
          </a:p>
          <a:p>
            <a:pPr algn="ctr"/>
            <a:endParaRPr lang="es-CL" dirty="0"/>
          </a:p>
          <a:p>
            <a:pPr algn="ctr"/>
            <a:r>
              <a:rPr lang="es-CL" i="1" dirty="0" smtClean="0"/>
              <a:t>“El éxito en la vida no se mide por lo que logras, sino por los obstáculos que superas”  </a:t>
            </a:r>
          </a:p>
          <a:p>
            <a:pPr algn="ctr"/>
            <a:endParaRPr lang="es-CL" i="1" dirty="0"/>
          </a:p>
          <a:p>
            <a:pPr algn="ctr"/>
            <a:r>
              <a:rPr lang="es-CL" dirty="0" smtClean="0"/>
              <a:t>Juntos superaremos este momento, </a:t>
            </a:r>
            <a:r>
              <a:rPr lang="es-CL" dirty="0"/>
              <a:t>á</a:t>
            </a:r>
            <a:r>
              <a:rPr lang="es-CL" dirty="0" smtClean="0"/>
              <a:t>nimo!</a:t>
            </a:r>
          </a:p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7082" y="1499718"/>
            <a:ext cx="4569317" cy="447675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4842455" y="484632"/>
            <a:ext cx="4675031" cy="2129779"/>
          </a:xfrm>
          <a:prstGeom prst="wedgeEllipseCallout">
            <a:avLst>
              <a:gd name="adj1" fmla="val -52016"/>
              <a:gd name="adj2" fmla="val 6328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quieres aplicar lo que aprendiste mide la masa y el volumen de elementos que puedas encontrar en casa. Recuerda siempre ordenar la información utilizando tablas.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490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4713667" y="244698"/>
            <a:ext cx="5975798" cy="3850783"/>
          </a:xfrm>
          <a:prstGeom prst="wedgeEllipseCallout">
            <a:avLst>
              <a:gd name="adj1" fmla="val -34939"/>
              <a:gd name="adj2" fmla="val 61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Esperamos que te encuentres muy bien en casa protegiéndote de esta pandemia que aún no termina.</a:t>
            </a:r>
          </a:p>
          <a:p>
            <a:pPr algn="ctr"/>
            <a:r>
              <a:rPr lang="es-CL" dirty="0" smtClean="0"/>
              <a:t>El día de hoy veremos que es la MATERIA y cuáles son sus propiedades.</a:t>
            </a:r>
          </a:p>
          <a:p>
            <a:pPr algn="ctr"/>
            <a:r>
              <a:rPr lang="es-CL" dirty="0" smtClean="0"/>
              <a:t>¿Habías escuchado hablar sobre la materia? ¿Qué es? ¿Dónde está? ¿Cómo es?</a:t>
            </a:r>
          </a:p>
          <a:p>
            <a:pPr algn="ctr"/>
            <a:r>
              <a:rPr lang="es-CL" dirty="0" smtClean="0"/>
              <a:t>Te invito a que pongas mucha atención y dejarte sorprender.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7082" y="1499718"/>
            <a:ext cx="456931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790" y="638530"/>
            <a:ext cx="1958260" cy="1452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8847" t="-3" r="28787" b="3285"/>
          <a:stretch/>
        </p:blipFill>
        <p:spPr>
          <a:xfrm>
            <a:off x="6529104" y="395668"/>
            <a:ext cx="1010058" cy="17063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64" y="638530"/>
            <a:ext cx="1783992" cy="17839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28" y="2900113"/>
            <a:ext cx="3098989" cy="1744464"/>
          </a:xfrm>
          <a:prstGeom prst="rect">
            <a:avLst/>
          </a:prstGeom>
        </p:spPr>
      </p:pic>
      <p:pic>
        <p:nvPicPr>
          <p:cNvPr id="11" name="Picture 2" descr="Leche de Soja | Danza de Fog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88" y="4403153"/>
            <a:ext cx="1357232" cy="2034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15127" r="14563"/>
          <a:stretch/>
        </p:blipFill>
        <p:spPr>
          <a:xfrm>
            <a:off x="2730356" y="4747608"/>
            <a:ext cx="2497704" cy="18206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8001" y="2301544"/>
            <a:ext cx="3087506" cy="17367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2972" y="4530458"/>
            <a:ext cx="1786283" cy="178018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827113" y="2422522"/>
            <a:ext cx="4575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MATERIA esta</a:t>
            </a:r>
          </a:p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resente en todo lo </a:t>
            </a:r>
          </a:p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 nos rodea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58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materia es todo lo que se puede…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10 Características del Ta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7" y="2093976"/>
            <a:ext cx="4121240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76" y="4333338"/>
            <a:ext cx="2971263" cy="2228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751" y="2123960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76" y="4571061"/>
            <a:ext cx="3064381" cy="16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LA MATERIA?</a:t>
            </a:r>
            <a:endParaRPr lang="es-CL" dirty="0"/>
          </a:p>
        </p:txBody>
      </p:sp>
      <p:sp>
        <p:nvSpPr>
          <p:cNvPr id="5" name="Recortar rectángulo de esquina diagonal 4"/>
          <p:cNvSpPr/>
          <p:nvPr/>
        </p:nvSpPr>
        <p:spPr>
          <a:xfrm>
            <a:off x="4921602" y="1992843"/>
            <a:ext cx="5754984" cy="327461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LA MATERIA ES TODO AQUELLO QUE TIENE </a:t>
            </a:r>
            <a:r>
              <a:rPr lang="es-CL" sz="4000" dirty="0" smtClean="0"/>
              <a:t>MASA</a:t>
            </a:r>
            <a:r>
              <a:rPr lang="es-CL" sz="2400" dirty="0" smtClean="0"/>
              <a:t> Y QUE OCUPA UN LUGAR EN UN ESPACIO, ES DECIR, QUE TIENE </a:t>
            </a:r>
            <a:r>
              <a:rPr lang="es-CL" sz="3600" dirty="0" smtClean="0"/>
              <a:t>VOLUMEN.</a:t>
            </a:r>
            <a:endParaRPr lang="es-CL" sz="3600" dirty="0"/>
          </a:p>
        </p:txBody>
      </p:sp>
      <p:sp>
        <p:nvSpPr>
          <p:cNvPr id="12" name="Flecha derecha 11"/>
          <p:cNvSpPr/>
          <p:nvPr/>
        </p:nvSpPr>
        <p:spPr>
          <a:xfrm>
            <a:off x="2472743" y="2093976"/>
            <a:ext cx="2332463" cy="134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760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485" y="2390705"/>
            <a:ext cx="10058400" cy="1609344"/>
          </a:xfrm>
        </p:spPr>
        <p:txBody>
          <a:bodyPr/>
          <a:lstStyle/>
          <a:p>
            <a:r>
              <a:rPr lang="es-CL" dirty="0" smtClean="0"/>
              <a:t>¿masa? ¿volumen? ¿Qué QUIERE DECIR?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3065172" y="4198513"/>
            <a:ext cx="637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OBSERVA EL SIGUIENTE VIDEO</a:t>
            </a:r>
          </a:p>
          <a:p>
            <a:r>
              <a:rPr lang="es-CL" dirty="0">
                <a:hlinkClick r:id="rId2"/>
              </a:rPr>
              <a:t>https://www.youtube.com/watch?v=TbJT37cnLCg&amp;ab_channel=soyAlba</a:t>
            </a:r>
            <a:endParaRPr lang="es-C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3" t="16468" r="2987" b="21110"/>
          <a:stretch/>
        </p:blipFill>
        <p:spPr>
          <a:xfrm>
            <a:off x="3684261" y="218942"/>
            <a:ext cx="3721092" cy="2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el volumen?</a:t>
            </a:r>
            <a:endParaRPr lang="es-CL" dirty="0"/>
          </a:p>
        </p:txBody>
      </p:sp>
      <p:sp>
        <p:nvSpPr>
          <p:cNvPr id="4" name="Recortar rectángulo de esquina sencilla 3"/>
          <p:cNvSpPr/>
          <p:nvPr/>
        </p:nvSpPr>
        <p:spPr>
          <a:xfrm>
            <a:off x="1687132" y="1906073"/>
            <a:ext cx="3490175" cy="193183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El </a:t>
            </a:r>
            <a:r>
              <a:rPr lang="es-CL" sz="2800" dirty="0" err="1" smtClean="0"/>
              <a:t>volúmen</a:t>
            </a:r>
            <a:r>
              <a:rPr lang="es-CL" sz="2800" dirty="0" smtClean="0"/>
              <a:t> es el espacio que ocupa un cuerpo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5" name="Flecha abajo 4"/>
          <p:cNvSpPr/>
          <p:nvPr/>
        </p:nvSpPr>
        <p:spPr>
          <a:xfrm>
            <a:off x="3155324" y="4043966"/>
            <a:ext cx="643944" cy="1159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873627" y="5092350"/>
            <a:ext cx="585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 mide en litros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46307" y="645714"/>
            <a:ext cx="5422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¿Cómo puedo</a:t>
            </a:r>
          </a:p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saber cuánto volumen </a:t>
            </a:r>
          </a:p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ocupa un cuerpo?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295" r="8054"/>
          <a:stretch/>
        </p:blipFill>
        <p:spPr>
          <a:xfrm>
            <a:off x="7060683" y="4465850"/>
            <a:ext cx="2460155" cy="21763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64134" y="4756329"/>
            <a:ext cx="2299952" cy="1595370"/>
          </a:xfrm>
          <a:prstGeom prst="rect">
            <a:avLst/>
          </a:prstGeom>
        </p:spPr>
      </p:pic>
      <p:sp>
        <p:nvSpPr>
          <p:cNvPr id="11" name="Llamada de flecha hacia abajo 10"/>
          <p:cNvSpPr/>
          <p:nvPr/>
        </p:nvSpPr>
        <p:spPr>
          <a:xfrm>
            <a:off x="7482624" y="2400040"/>
            <a:ext cx="4314423" cy="20658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Utilizando un jarro con medidas,  agua y el cuerpo que deseamos medir.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068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392" y="51575"/>
            <a:ext cx="10058400" cy="1609344"/>
          </a:xfrm>
        </p:spPr>
        <p:txBody>
          <a:bodyPr/>
          <a:lstStyle/>
          <a:p>
            <a:r>
              <a:rPr lang="es-CL" dirty="0" smtClean="0"/>
              <a:t>¿Qué ES LA MASA?</a:t>
            </a:r>
            <a:endParaRPr lang="es-CL" dirty="0"/>
          </a:p>
        </p:txBody>
      </p:sp>
      <p:sp>
        <p:nvSpPr>
          <p:cNvPr id="4" name="Recortar rectángulo de esquina sencilla 3"/>
          <p:cNvSpPr/>
          <p:nvPr/>
        </p:nvSpPr>
        <p:spPr>
          <a:xfrm>
            <a:off x="1032717" y="1276938"/>
            <a:ext cx="3876541" cy="22462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La masa es la cantidad de materia que tiene un cuerpo.</a:t>
            </a:r>
          </a:p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6919196" y="645714"/>
            <a:ext cx="4676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¿Cómo puedo</a:t>
            </a:r>
          </a:p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saber cuánta masa </a:t>
            </a:r>
          </a:p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tiene un cuerpo?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Flecha abajo 5"/>
          <p:cNvSpPr/>
          <p:nvPr/>
        </p:nvSpPr>
        <p:spPr>
          <a:xfrm rot="2905873">
            <a:off x="7225391" y="2208981"/>
            <a:ext cx="888643" cy="1462831"/>
          </a:xfrm>
          <a:prstGeom prst="downArrow">
            <a:avLst>
              <a:gd name="adj1" fmla="val 50000"/>
              <a:gd name="adj2" fmla="val 44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xplosión 2 6"/>
          <p:cNvSpPr/>
          <p:nvPr/>
        </p:nvSpPr>
        <p:spPr>
          <a:xfrm>
            <a:off x="3633985" y="3029539"/>
            <a:ext cx="4468969" cy="24147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Con la BALANZA</a:t>
            </a:r>
            <a:endParaRPr lang="es-CL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49" y="2400040"/>
            <a:ext cx="1142921" cy="12589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98" y="3790140"/>
            <a:ext cx="1236572" cy="12365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752" y="3941857"/>
            <a:ext cx="1472654" cy="1084855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2253803" y="3758128"/>
            <a:ext cx="862884" cy="1419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436501" y="5217649"/>
            <a:ext cx="7980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 mide en kilogramos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712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176641949"/>
              </p:ext>
            </p:extLst>
          </p:nvPr>
        </p:nvGraphicFramePr>
        <p:xfrm>
          <a:off x="2032000" y="0"/>
          <a:ext cx="105377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ortar rectángulo de esquina sencilla 11"/>
          <p:cNvSpPr/>
          <p:nvPr/>
        </p:nvSpPr>
        <p:spPr>
          <a:xfrm>
            <a:off x="476518" y="888641"/>
            <a:ext cx="2434107" cy="18931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Observa el siguiente video:</a:t>
            </a:r>
          </a:p>
          <a:p>
            <a:pPr algn="ctr"/>
            <a:r>
              <a:rPr lang="es-CL" dirty="0">
                <a:hlinkClick r:id="rId7"/>
              </a:rPr>
              <a:t>https://www.youtube.com/watch?v=Vc8MtYVogas&amp;ab_channel=Pasedelista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9447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346</TotalTime>
  <Words>430</Words>
  <Application>Microsoft Office PowerPoint</Application>
  <PresentationFormat>Panorámica</PresentationFormat>
  <Paragraphs>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Rockwell</vt:lpstr>
      <vt:lpstr>Rockwell Condensed</vt:lpstr>
      <vt:lpstr>Wingdings</vt:lpstr>
      <vt:lpstr>Tipo de madera</vt:lpstr>
      <vt:lpstr>La materia y sus propiedades</vt:lpstr>
      <vt:lpstr>Presentación de PowerPoint</vt:lpstr>
      <vt:lpstr>Presentación de PowerPoint</vt:lpstr>
      <vt:lpstr>La materia es todo lo que se puede…</vt:lpstr>
      <vt:lpstr>¿Qué ES LA MATERIA?</vt:lpstr>
      <vt:lpstr>¿masa? ¿volumen? ¿Qué QUIERE DECIR?</vt:lpstr>
      <vt:lpstr>¿Qué es el volumen?</vt:lpstr>
      <vt:lpstr>¿Qué ES LA MASA?</vt:lpstr>
      <vt:lpstr>Presentación de PowerPoint</vt:lpstr>
      <vt:lpstr>Apliquemos lo aprendido</vt:lpstr>
      <vt:lpstr>Apliquemos lo aprendido</vt:lpstr>
      <vt:lpstr>¡ATENCIÓN!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sus propiedades</dc:title>
  <dc:creator>nicolas</dc:creator>
  <cp:lastModifiedBy>hp sfc</cp:lastModifiedBy>
  <cp:revision>20</cp:revision>
  <dcterms:created xsi:type="dcterms:W3CDTF">2020-04-05T20:10:22Z</dcterms:created>
  <dcterms:modified xsi:type="dcterms:W3CDTF">2020-04-29T16:43:50Z</dcterms:modified>
</cp:coreProperties>
</file>